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237A1-9DB4-41EF-A36F-08448B3B57D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659A8-2DE5-446A-B0C0-B4BFCC9A4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659A8-2DE5-446A-B0C0-B4BFCC9A42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38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4DB6-39B8-45A3-9664-DABCB900ED1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D629-FEC1-4A9F-A648-F11FE53FE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1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4DB6-39B8-45A3-9664-DABCB900ED1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D629-FEC1-4A9F-A648-F11FE53FE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81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4DB6-39B8-45A3-9664-DABCB900ED1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D629-FEC1-4A9F-A648-F11FE53FE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8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4DB6-39B8-45A3-9664-DABCB900ED1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D629-FEC1-4A9F-A648-F11FE53FE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4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4DB6-39B8-45A3-9664-DABCB900ED1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D629-FEC1-4A9F-A648-F11FE53FE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2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4DB6-39B8-45A3-9664-DABCB900ED1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D629-FEC1-4A9F-A648-F11FE53FE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0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4DB6-39B8-45A3-9664-DABCB900ED1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D629-FEC1-4A9F-A648-F11FE53FE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3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4DB6-39B8-45A3-9664-DABCB900ED1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D629-FEC1-4A9F-A648-F11FE53FE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0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4DB6-39B8-45A3-9664-DABCB900ED1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D629-FEC1-4A9F-A648-F11FE53FE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0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4DB6-39B8-45A3-9664-DABCB900ED1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D629-FEC1-4A9F-A648-F11FE53FE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5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4DB6-39B8-45A3-9664-DABCB900ED1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D629-FEC1-4A9F-A648-F11FE53FE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3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A4DB6-39B8-45A3-9664-DABCB900ED1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BD629-FEC1-4A9F-A648-F11FE53FE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6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2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g"/><Relationship Id="rId5" Type="http://schemas.openxmlformats.org/officeDocument/2006/relationships/image" Target="../media/image4.jp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85"/>
            <a:ext cx="12192000" cy="68365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3386" y="996462"/>
            <a:ext cx="111838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chemeClr val="bg1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আজকের ক্লাসে </a:t>
            </a:r>
          </a:p>
          <a:p>
            <a:r>
              <a:rPr lang="bn-BD" sz="7200" dirty="0" smtClean="0">
                <a:solidFill>
                  <a:schemeClr val="bg1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		সবাইকে জানাই </a:t>
            </a:r>
          </a:p>
          <a:p>
            <a:r>
              <a:rPr lang="bn-BD" sz="7200" dirty="0" smtClean="0">
                <a:solidFill>
                  <a:schemeClr val="bg1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				ফুলেল শুভেচ্ছা </a:t>
            </a:r>
            <a:endParaRPr lang="en-US" sz="7200" dirty="0">
              <a:solidFill>
                <a:schemeClr val="bg1"/>
              </a:solidFill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92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bn-BD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গুরুত্ব </a:t>
            </a:r>
            <a:endParaRPr lang="en-US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34196"/>
            <a:ext cx="6019800" cy="5322276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bn-BD" sz="32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পুষ্টি ও পারিবারিক গুরুত্বঃ</a:t>
            </a:r>
          </a:p>
          <a:p>
            <a:r>
              <a:rPr lang="bn-BD" sz="32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অল্প জায়গায় চাষাবাদ করা যায়। </a:t>
            </a:r>
          </a:p>
          <a:p>
            <a:r>
              <a:rPr lang="bn-BD" sz="32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পরিবারের সদস্যদের পুষ্টি ও ভিটামিনের চাহিদা পূরণ হয়।</a:t>
            </a:r>
          </a:p>
          <a:p>
            <a:r>
              <a:rPr lang="bn-BD" sz="32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জ্বালানি চাহিদা মিটে।</a:t>
            </a:r>
          </a:p>
          <a:p>
            <a:r>
              <a:rPr lang="bn-BD" sz="32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বাড়ির আসবাবপত্রের জন্য প্রয়োজনীয় কাঠ পাওয়া যায়। </a:t>
            </a:r>
          </a:p>
          <a:p>
            <a:r>
              <a:rPr lang="bn-BD" sz="32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ওষধের চাহিদা পূরণ হয়।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35724"/>
            <a:ext cx="6019800" cy="5322276"/>
          </a:xfrm>
        </p:spPr>
        <p:txBody>
          <a:bodyPr/>
          <a:lstStyle/>
          <a:p>
            <a:pPr algn="ctr"/>
            <a:r>
              <a:rPr lang="bn-BD" dirty="0">
                <a:latin typeface="Siyam Rupali" panose="02000500000000020004" pitchFamily="2" charset="0"/>
                <a:cs typeface="Siyam Rupali" panose="02000500000000020004" pitchFamily="2" charset="0"/>
              </a:rPr>
              <a:t>অর্থনৈতিক </a:t>
            </a:r>
            <a:r>
              <a:rPr lang="bn-BD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গুরুত্বঃ </a:t>
            </a:r>
          </a:p>
          <a:p>
            <a:endParaRPr lang="en-US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2200" y="1980697"/>
            <a:ext cx="6096000" cy="3416320"/>
          </a:xfrm>
          <a:prstGeom prst="rect">
            <a:avLst/>
          </a:prstGeom>
          <a:solidFill>
            <a:srgbClr val="FFC000"/>
          </a:solidFill>
        </p:spPr>
        <p:txBody>
          <a:bodyPr>
            <a:spAutoFit/>
          </a:bodyPr>
          <a:lstStyle/>
          <a:p>
            <a:r>
              <a:rPr lang="bn-BD" sz="3600" dirty="0">
                <a:latin typeface="Siyam Rupali" panose="02000500000000020004" pitchFamily="2" charset="0"/>
                <a:cs typeface="Siyam Rupali" panose="02000500000000020004" pitchFamily="2" charset="0"/>
              </a:rPr>
              <a:t>বেকারত্ব হ্রাস পায়। </a:t>
            </a:r>
          </a:p>
          <a:p>
            <a:r>
              <a:rPr lang="bn-BD" sz="3600" dirty="0">
                <a:latin typeface="Siyam Rupali" panose="02000500000000020004" pitchFamily="2" charset="0"/>
                <a:cs typeface="Siyam Rupali" panose="02000500000000020004" pitchFamily="2" charset="0"/>
              </a:rPr>
              <a:t>অতিরিক্ত ফসল বিক্রি করে পারিবারিক আয় বাড়ানো যায়। </a:t>
            </a:r>
          </a:p>
          <a:p>
            <a:r>
              <a:rPr lang="bn-BD" sz="3600" dirty="0">
                <a:latin typeface="Siyam Rupali" panose="02000500000000020004" pitchFamily="2" charset="0"/>
                <a:cs typeface="Siyam Rupali" panose="02000500000000020004" pitchFamily="2" charset="0"/>
              </a:rPr>
              <a:t>পক্রিয়াজাত করনের মাধ্যমে বিদেশে রপ্তানি করে বৈদেশিক মুদ্রা অর্জন করা সম্ভব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3164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08" y="259107"/>
            <a:ext cx="12086492" cy="1325563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bn-BD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মুল্যায়ন </a:t>
            </a:r>
            <a:endParaRPr lang="en-US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bn-BD" dirty="0" smtClean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r>
              <a:rPr lang="bn-BD" sz="44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ফসল কি ? </a:t>
            </a:r>
          </a:p>
          <a:p>
            <a:r>
              <a:rPr lang="bn-BD" sz="44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উদ্যান ফসল কাকে বলে ? </a:t>
            </a:r>
          </a:p>
          <a:p>
            <a:r>
              <a:rPr lang="bn-BD" sz="44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উদ্যান ফসল চাষে সুবিধা গুলো কি কি ?</a:t>
            </a:r>
          </a:p>
          <a:p>
            <a:r>
              <a:rPr lang="bn-BD" sz="44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আমাদের দেশে যে ফসল গুলো উৎপাদন করা হয় সবই কি উদ্যান ফসল । </a:t>
            </a:r>
            <a:endParaRPr lang="en-US" sz="4400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07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দলগত কাজ</a:t>
            </a:r>
            <a:endParaRPr lang="en-US" sz="5400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825624"/>
            <a:ext cx="6019800" cy="5032375"/>
          </a:xfrm>
        </p:spPr>
        <p:txBody>
          <a:bodyPr/>
          <a:lstStyle/>
          <a:p>
            <a:endParaRPr lang="bn-BD" dirty="0" smtClean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pPr algn="ctr"/>
            <a:endParaRPr lang="bn-BD" dirty="0" smtClean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pPr algn="ctr"/>
            <a:r>
              <a:rPr lang="bn-BD" sz="4800" b="1" u="sng" dirty="0" smtClean="0">
                <a:solidFill>
                  <a:srgbClr val="C0000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দল – ক </a:t>
            </a:r>
          </a:p>
          <a:p>
            <a:r>
              <a:rPr lang="bn-BD" sz="48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উদ্যান ফসলের একটি তালিকা তৈরি কর ।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6019800" cy="5032375"/>
          </a:xfrm>
        </p:spPr>
        <p:txBody>
          <a:bodyPr/>
          <a:lstStyle/>
          <a:p>
            <a:endParaRPr lang="bn-BD" dirty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pPr marL="0" indent="0" algn="ctr">
              <a:buNone/>
            </a:pPr>
            <a:r>
              <a:rPr lang="bn-BD" sz="5400" b="1" u="sng" dirty="0" smtClean="0">
                <a:solidFill>
                  <a:srgbClr val="C0000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দল – খ </a:t>
            </a:r>
          </a:p>
          <a:p>
            <a:r>
              <a:rPr lang="bn-BD" sz="54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উদ্যান ফসলের ৪টি বৈশিষ্ট্য লিখ । </a:t>
            </a:r>
            <a:endParaRPr lang="en-US" sz="5400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23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08685" y="3898232"/>
            <a:ext cx="9781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bg1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বাড়ির কাজ</a:t>
            </a:r>
            <a:endParaRPr lang="en-US" sz="7200" dirty="0">
              <a:solidFill>
                <a:schemeClr val="bg1"/>
              </a:solidFill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2684" y="5305926"/>
            <a:ext cx="101185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C0000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তোমাদের বাড়িতে যে সকল ফসল উৎপাদন করা হয় তার একটি তালিকা তৈরি করে আনবে ।</a:t>
            </a:r>
            <a:endParaRPr lang="en-US" sz="3600" dirty="0">
              <a:solidFill>
                <a:srgbClr val="C00000"/>
              </a:solidFill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09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062" y="0"/>
            <a:ext cx="12274062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3305907"/>
            <a:ext cx="76668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আজকের ক্লাস এখানেই শেষ করছি সবাই </a:t>
            </a:r>
            <a:r>
              <a:rPr lang="bn-BD" sz="4400" smtClean="0">
                <a:solidFill>
                  <a:srgbClr val="FF000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ভালো থাকবে। </a:t>
            </a:r>
            <a:endParaRPr lang="en-US" sz="4400" dirty="0">
              <a:solidFill>
                <a:srgbClr val="FF0000"/>
              </a:solidFill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61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n-BD" sz="6000" b="1" u="sng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/>
            </a:r>
            <a:br>
              <a:rPr lang="bn-BD" sz="6000" b="1" u="sng" dirty="0" smtClean="0">
                <a:latin typeface="Siyam Rupali" panose="02000500000000020004" pitchFamily="2" charset="0"/>
                <a:cs typeface="Siyam Rupali" panose="02000500000000020004" pitchFamily="2" charset="0"/>
              </a:rPr>
            </a:br>
            <a:r>
              <a:rPr lang="bn-BD" sz="6700" b="1" u="sng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পরিচিতি</a:t>
            </a:r>
            <a:r>
              <a:rPr lang="bn-BD" sz="4800" b="1" u="sng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endParaRPr lang="en-US" sz="6000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bn-BD" dirty="0" smtClean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pPr marL="0" indent="0" algn="ctr">
              <a:buNone/>
            </a:pPr>
            <a:r>
              <a:rPr lang="bn-BD" sz="4000" b="1" u="sng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শিক্ষক পরিচিতিঃ</a:t>
            </a:r>
            <a:endParaRPr lang="en-US" sz="4000" b="1" u="sng" dirty="0" smtClean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মোঃ সোহেল রানা </a:t>
            </a:r>
          </a:p>
          <a:p>
            <a:pPr marL="0" indent="0">
              <a:buNone/>
            </a:pPr>
            <a:r>
              <a:rPr lang="bn-BD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সহকারি শিক্ষক (আইসিটি ) </a:t>
            </a:r>
          </a:p>
          <a:p>
            <a:pPr marL="0" indent="0">
              <a:buNone/>
            </a:pPr>
            <a:r>
              <a:rPr lang="bn-BD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রশিদ দেওহাটা উচ্চ বিদ্যালয়</a:t>
            </a:r>
          </a:p>
          <a:p>
            <a:pPr marL="0" indent="0">
              <a:buNone/>
            </a:pPr>
            <a:r>
              <a:rPr lang="bn-BD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মির্জাপুর , টাংগাইল ।</a:t>
            </a:r>
          </a:p>
          <a:p>
            <a:pPr marL="0" indent="0">
              <a:buNone/>
            </a:pPr>
            <a:r>
              <a:rPr lang="bn-BD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Mobile no.01725858915</a:t>
            </a:r>
          </a:p>
          <a:p>
            <a:pPr marL="0" indent="0">
              <a:buNone/>
            </a:pPr>
            <a:r>
              <a:rPr lang="en-US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E</a:t>
            </a:r>
            <a:r>
              <a:rPr lang="bn-BD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mail.suhelranaict@gmail.com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bn-BD" sz="3600" dirty="0" smtClean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pPr marL="0" indent="0">
              <a:buNone/>
            </a:pPr>
            <a:r>
              <a:rPr lang="bn-BD" sz="36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শ্রেণিঃ </a:t>
            </a:r>
            <a:r>
              <a:rPr lang="en-US" sz="36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৬ষ্ঠ </a:t>
            </a:r>
            <a:r>
              <a:rPr lang="en-US" sz="3600" dirty="0" err="1" smtClean="0">
                <a:latin typeface="Siyam Rupali" panose="02000500000000020004" pitchFamily="2" charset="0"/>
                <a:cs typeface="Siyam Rupali" panose="02000500000000020004" pitchFamily="2" charset="0"/>
              </a:rPr>
              <a:t>শ্রেণি</a:t>
            </a:r>
            <a:r>
              <a:rPr lang="en-US" sz="36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endParaRPr lang="bn-BD" sz="3600" dirty="0" smtClean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pPr marL="0" indent="0">
              <a:buNone/>
            </a:pPr>
            <a:r>
              <a:rPr lang="bn-BD" sz="36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বিষয়ঃ </a:t>
            </a:r>
            <a:r>
              <a:rPr lang="en-US" sz="3600" dirty="0" err="1" smtClean="0">
                <a:latin typeface="Siyam Rupali" panose="02000500000000020004" pitchFamily="2" charset="0"/>
                <a:cs typeface="Siyam Rupali" panose="02000500000000020004" pitchFamily="2" charset="0"/>
              </a:rPr>
              <a:t>কৃষি</a:t>
            </a:r>
            <a:r>
              <a:rPr lang="en-US" sz="36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3600" dirty="0" err="1" smtClean="0">
                <a:latin typeface="Siyam Rupali" panose="02000500000000020004" pitchFamily="2" charset="0"/>
                <a:cs typeface="Siyam Rupali" panose="02000500000000020004" pitchFamily="2" charset="0"/>
              </a:rPr>
              <a:t>শিক্ষা</a:t>
            </a:r>
            <a:r>
              <a:rPr lang="en-US" sz="36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endParaRPr lang="bn-BD" sz="3600" dirty="0" smtClean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pPr marL="0" indent="0">
              <a:buNone/>
            </a:pPr>
            <a:r>
              <a:rPr lang="bn-BD" sz="36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অধ্যায়ঃ </a:t>
            </a:r>
            <a:r>
              <a:rPr lang="en-US" sz="36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৫</a:t>
            </a:r>
            <a:r>
              <a:rPr lang="bn-BD" sz="36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ম পাঠঃ -</a:t>
            </a:r>
            <a:r>
              <a:rPr lang="en-US" sz="36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১ ও ২</a:t>
            </a:r>
            <a:endParaRPr lang="bn-BD" sz="3600" dirty="0" smtClean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pPr marL="0" indent="0">
              <a:buNone/>
            </a:pPr>
            <a:r>
              <a:rPr lang="bn-BD" sz="36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সময়ঃ ৫০ মিনিট</a:t>
            </a:r>
          </a:p>
          <a:p>
            <a:pPr marL="0" indent="0">
              <a:buNone/>
            </a:pPr>
            <a:r>
              <a:rPr lang="bn-BD" sz="36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তারিখঃ ২</a:t>
            </a:r>
            <a:r>
              <a:rPr lang="en-US" sz="36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৩</a:t>
            </a:r>
            <a:r>
              <a:rPr lang="bn-BD" sz="36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/১০/২০১৯</a:t>
            </a:r>
            <a:r>
              <a:rPr lang="en-US" sz="3600" dirty="0" err="1" smtClean="0">
                <a:latin typeface="Siyam Rupali" panose="02000500000000020004" pitchFamily="2" charset="0"/>
                <a:cs typeface="Siyam Rupali" panose="02000500000000020004" pitchFamily="2" charset="0"/>
              </a:rPr>
              <a:t>ইং</a:t>
            </a:r>
            <a:r>
              <a:rPr lang="en-US" sz="36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bn-BD" sz="36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endParaRPr lang="en-US" sz="3600" dirty="0" smtClean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endParaRPr lang="en-US" sz="3600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73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611606" cy="68580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497" y="0"/>
            <a:ext cx="63772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04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306646" cy="34114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628" y="0"/>
            <a:ext cx="6699372" cy="34114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78" y="3533041"/>
            <a:ext cx="5318045" cy="34187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096" y="3677484"/>
            <a:ext cx="6549904" cy="327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49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bn-BD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পাঠ ঘোষনা </a:t>
            </a:r>
            <a:endParaRPr lang="en-US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endParaRPr lang="bn-BD" sz="4800" dirty="0" smtClean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r>
              <a:rPr lang="bn-BD" sz="48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তাহলে আমাদের আজকের ক্লাসের পাঠ্য বিষয় হলঃ</a:t>
            </a:r>
          </a:p>
          <a:p>
            <a:r>
              <a:rPr lang="bn-BD" sz="48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কৃষিজ উৎপাদন , </a:t>
            </a:r>
          </a:p>
          <a:p>
            <a:r>
              <a:rPr lang="bn-BD" sz="48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উদ্যান ফসল ও মাঠ ফসল </a:t>
            </a:r>
            <a:endParaRPr lang="en-US" sz="4800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91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6"/>
          </a:solidFill>
        </p:spPr>
        <p:txBody>
          <a:bodyPr/>
          <a:lstStyle/>
          <a:p>
            <a:pPr algn="ctr"/>
            <a:r>
              <a:rPr lang="bn-BD" sz="80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শিখনফল</a:t>
            </a:r>
            <a:r>
              <a:rPr lang="bn-BD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endParaRPr lang="en-US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 lnSpcReduction="10000"/>
          </a:bodyPr>
          <a:lstStyle/>
          <a:p>
            <a:endParaRPr lang="bn-BD" dirty="0" smtClean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pPr marL="0" indent="0">
              <a:buNone/>
            </a:pPr>
            <a:endParaRPr lang="bn-BD" dirty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n-BD" sz="44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ফসল কি তা বলতে পারবে।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BD" sz="44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কৃষিজ উৎপাদন কি বলতে পারবে।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BD" sz="44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উদ্যান ফসল গুলো চিহ্নিত করতে পারবে।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BD" sz="44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উদ্যান ফসল বৈশিষ্ট্য ও গুরুত্ব ব্যাখ্যা করতে পারবে। </a:t>
            </a:r>
            <a:endParaRPr lang="en-US" sz="4400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81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3255962"/>
          </a:xfrm>
        </p:spPr>
        <p:txBody>
          <a:bodyPr>
            <a:normAutofit fontScale="92500" lnSpcReduction="10000"/>
          </a:bodyPr>
          <a:lstStyle/>
          <a:p>
            <a:pPr algn="l"/>
            <a:endParaRPr lang="bn-BD" sz="3900" dirty="0" smtClean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bn-BD" sz="39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মানুষ তার প্রয়োজনে যেসব উদ্ভিদ চাষ করে তাদের কে ফসল বলে ।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bn-BD" sz="39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শুধুমাত্র শষ্য বা ফসল উৎপাদনকেই কৃষিজ উৎপাদন বলা হয় না । কৃষিজ বলতে ফসল , গৃহপালিত পশুপাখি , মাছ ইত্যাদি উৎপাদন কে বুঝায় । 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bn-BD" sz="2800" dirty="0" smtClean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pPr algn="l"/>
            <a:endParaRPr lang="en-US" sz="2800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50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73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1283" y="122052"/>
            <a:ext cx="12223283" cy="1325563"/>
          </a:xfrm>
          <a:solidFill>
            <a:schemeClr val="accent6"/>
          </a:solidFill>
        </p:spPr>
        <p:txBody>
          <a:bodyPr/>
          <a:lstStyle/>
          <a:p>
            <a:pPr algn="ctr"/>
            <a:r>
              <a:rPr lang="bn-BD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ফসল চিহ্নিত করণ </a:t>
            </a:r>
            <a:endParaRPr lang="en-US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184" y="1780805"/>
            <a:ext cx="2638425" cy="173355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0904" y="1690688"/>
            <a:ext cx="2619375" cy="174307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006" y="4000499"/>
            <a:ext cx="5984119" cy="37543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4" y="1799855"/>
            <a:ext cx="2667000" cy="1714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54" y="4000500"/>
            <a:ext cx="5715000" cy="37543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554" y="1821046"/>
            <a:ext cx="2628900" cy="17430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08234" y="3645019"/>
            <a:ext cx="1782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উদ্যান ফসল </a:t>
            </a:r>
            <a:endParaRPr lang="en-US" sz="2400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98396" y="3604472"/>
            <a:ext cx="2383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মাট ফসল </a:t>
            </a:r>
            <a:endParaRPr lang="en-US" sz="2800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60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8425" y="104775"/>
            <a:ext cx="12192000" cy="1325563"/>
          </a:xfrm>
        </p:spPr>
        <p:txBody>
          <a:bodyPr/>
          <a:lstStyle/>
          <a:p>
            <a:pPr algn="ctr"/>
            <a:r>
              <a:rPr lang="bn-BD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উদ্যান ফসল </a:t>
            </a:r>
            <a:endParaRPr lang="en-US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681163"/>
            <a:ext cx="5997575" cy="82391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bn-BD" sz="48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সঙ্ঘা  </a:t>
            </a:r>
            <a:endParaRPr lang="en-US" sz="4800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505074"/>
            <a:ext cx="5997575" cy="4352925"/>
          </a:xfrm>
        </p:spPr>
        <p:txBody>
          <a:bodyPr>
            <a:normAutofit/>
          </a:bodyPr>
          <a:lstStyle/>
          <a:p>
            <a:endParaRPr lang="bn-BD" dirty="0" smtClean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r>
              <a:rPr lang="bn-BD" sz="36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সাধারনত বসত বাড়ির আশে পাশে অপেক্ষাকৃত উচু জমিতে যেসব ফসল উৎপাদন করা হয় সে গুলোকে উদ্যান ফসল বলে। যেমনঃ লাউ,শিম,বিভিন্ন ফুল, ইত্যাদি । </a:t>
            </a:r>
            <a:endParaRPr lang="en-US" sz="3600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199" y="1681163"/>
            <a:ext cx="5921375" cy="823912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44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বৈশিষ্ট্য </a:t>
            </a:r>
            <a:endParaRPr lang="en-US" sz="4400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626" y="2755900"/>
            <a:ext cx="5921374" cy="43529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bn-BD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এটি অল্প পরিসরে চাষাবাদ করা যায়।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BD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সাধারণত মানুষের খাদ্য ,ঔষধ ,সোন্দর্যের চাহিদা মেটানোর জন্য চাষ করা হয়।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BD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এসব ফসলের স্বাদ , বাহ্যিক চেহারা মানুষের কাছে বেশি আর্কষণীয় হয়।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BD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উদ্যান ফসলের গুনগতমান ও পুষ্টিমান বেশি থাকে।  </a:t>
            </a:r>
            <a:endParaRPr lang="en-US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49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346</Words>
  <Application>Microsoft Office PowerPoint</Application>
  <PresentationFormat>Widescreen</PresentationFormat>
  <Paragraphs>74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Siyam Rupali</vt:lpstr>
      <vt:lpstr>Wingdings</vt:lpstr>
      <vt:lpstr>Office Theme</vt:lpstr>
      <vt:lpstr>PowerPoint Presentation</vt:lpstr>
      <vt:lpstr> পরিচিতি </vt:lpstr>
      <vt:lpstr>PowerPoint Presentation</vt:lpstr>
      <vt:lpstr>PowerPoint Presentation</vt:lpstr>
      <vt:lpstr>পাঠ ঘোষনা </vt:lpstr>
      <vt:lpstr>শিখনফল </vt:lpstr>
      <vt:lpstr>PowerPoint Presentation</vt:lpstr>
      <vt:lpstr>ফসল চিহ্নিত করণ </vt:lpstr>
      <vt:lpstr>উদ্যান ফসল </vt:lpstr>
      <vt:lpstr>গুরুত্ব </vt:lpstr>
      <vt:lpstr>মুল্যায়ন </vt:lpstr>
      <vt:lpstr>দলগত কাজ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51</cp:revision>
  <dcterms:created xsi:type="dcterms:W3CDTF">2019-10-23T00:42:01Z</dcterms:created>
  <dcterms:modified xsi:type="dcterms:W3CDTF">2019-10-23T09:09:51Z</dcterms:modified>
</cp:coreProperties>
</file>