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68" r:id="rId5"/>
    <p:sldId id="256" r:id="rId6"/>
    <p:sldId id="259" r:id="rId7"/>
    <p:sldId id="261" r:id="rId8"/>
    <p:sldId id="270" r:id="rId9"/>
    <p:sldId id="260" r:id="rId10"/>
    <p:sldId id="262" r:id="rId11"/>
    <p:sldId id="257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7403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218" y="3581400"/>
            <a:ext cx="4102382" cy="2800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0359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প্রথম দল-                 এর মান দ্বিপদীর সাহায্যে নির্নয়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1447800"/>
          <a:ext cx="214841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3" imgW="444240" imgH="228600" progId="Equation.3">
                  <p:embed/>
                </p:oleObj>
              </mc:Choice>
              <mc:Fallback>
                <p:oleObj name="Equation" r:id="rId3" imgW="4442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47800"/>
                        <a:ext cx="214841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209800" y="3810000"/>
          <a:ext cx="21478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5" imgW="444240" imgH="228600" progId="Equation.3">
                  <p:embed/>
                </p:oleObj>
              </mc:Choice>
              <mc:Fallback>
                <p:oleObj name="Equation" r:id="rId5" imgW="4442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10000"/>
                        <a:ext cx="214788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887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দ্বিতীয় দল-                 এর মান দ্বিপদীর সাহায্যে নির্নয় কর।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মূল্যায়ন-</a:t>
            </a:r>
          </a:p>
          <a:p>
            <a:pPr algn="ctr"/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প্রত্যেকে একটি দ্বিপদী রাশি লিখ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এবং ক্রমান্বয়ে গুণ করে রাশিটির ঘন নির্ণয় কর। 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পদগুলোর সহগ প্যাসকেলের ত্রিভুজের কোন লাইনের সাথে মিলে তা লিখ।</a:t>
            </a:r>
          </a:p>
          <a:p>
            <a:pPr>
              <a:buFont typeface="Arial" pitchFamily="34" charset="0"/>
              <a:buChar char="•"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462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প্যাসকেলের ত্রিভুজ ব্যবহার করে               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এর বিস্তৃতিতে      এর সহগ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525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099300" y="3048000"/>
          <a:ext cx="2044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533160" imgH="228600" progId="Equation.3">
                  <p:embed/>
                </p:oleObj>
              </mc:Choice>
              <mc:Fallback>
                <p:oleObj name="Equation" r:id="rId3" imgW="5331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3048000"/>
                        <a:ext cx="20447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0" y="3860800"/>
          <a:ext cx="88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5" imgW="177480" imgH="203040" progId="Equation.3">
                  <p:embed/>
                </p:oleObj>
              </mc:Choice>
              <mc:Fallback>
                <p:oleObj name="Equation" r:id="rId5" imgW="1774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60800"/>
                        <a:ext cx="889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957859" y="3892550"/>
          <a:ext cx="1109941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7859" y="3892550"/>
                        <a:ext cx="1109941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 কাজ-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ID-00000000000079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450"/>
            <a:ext cx="4562475" cy="2495550"/>
          </a:xfrm>
          <a:prstGeom prst="rect">
            <a:avLst/>
          </a:prstGeom>
        </p:spPr>
      </p:pic>
      <p:pic>
        <p:nvPicPr>
          <p:cNvPr id="4" name="Picture 3" descr="FirmHarmoniousDromedary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1960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6787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শিক্ষকের পরিচিতি                     পাঠ পরিচিতি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আইডি নং-৬২                                     শ্রেণি-দশম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নাম - মোঃ মুনীর আহম্মেদ                     বিষয়-উচ্চতর গণিত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পদবী- সহকা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শিক্ষক(গণিত)                অধ্যায়-দশম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প্রতিষ্ঠান-বি,বি,আফছার আলী মাঃ বিঃ 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8800" y="914400"/>
            <a:ext cx="304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_20170724_145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450"/>
            <a:ext cx="304800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686341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bn-IN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 কী বলতে পারবে-  </a:t>
            </a:r>
          </a:p>
          <a:p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bn-I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রাশিতে কতটি পদ আছে?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                  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 কী বলতে পারবে- 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,            ,            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বিশ্লেষণ বা এই রাশিগুলোকে ভেঙ্গে লম্বা করাকে কী বলে?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n-IN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2600" y="3233737"/>
            <a:ext cx="4891088" cy="881063"/>
            <a:chOff x="1752600" y="3233737"/>
            <a:chExt cx="4891088" cy="88106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1752600" y="3310466"/>
            <a:ext cx="1447800" cy="804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3" imgW="609480" imgH="317160" progId="Equation.3">
                    <p:embed/>
                  </p:oleObj>
                </mc:Choice>
                <mc:Fallback>
                  <p:oleObj name="Equation" r:id="rId3" imgW="609480" imgH="3171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3310466"/>
                          <a:ext cx="1447800" cy="804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429000" y="3309937"/>
            <a:ext cx="1447800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5" imgW="609480" imgH="317160" progId="Equation.3">
                    <p:embed/>
                  </p:oleObj>
                </mc:Choice>
                <mc:Fallback>
                  <p:oleObj name="Equation" r:id="rId5" imgW="609480" imgH="3171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3309937"/>
                          <a:ext cx="1447800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105400" y="3233737"/>
            <a:ext cx="1538288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7" imgW="647640" imgH="317160" progId="Equation.3">
                    <p:embed/>
                  </p:oleObj>
                </mc:Choice>
                <mc:Fallback>
                  <p:oleObj name="Equation" r:id="rId7" imgW="647640" imgH="3171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3233737"/>
                          <a:ext cx="1538288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0" y="-5417"/>
            <a:ext cx="9144000" cy="686341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bn-IN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 কী বলতে পারবে-  </a:t>
            </a:r>
          </a:p>
          <a:p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bn-I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রাশিতে কতটি পদ আছে?</a:t>
            </a: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                  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তোমরা কী বলতে পারবে- 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,            ,            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বিশ্লেষণ বা এই রাশিগুলোকে ভেঙ্গে লম্বা করাকে কী বলে?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n-IN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52600" y="3228319"/>
            <a:ext cx="4891088" cy="881063"/>
            <a:chOff x="1752600" y="3233737"/>
            <a:chExt cx="4891088" cy="881063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752600" y="3310466"/>
            <a:ext cx="1447800" cy="804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Equation" r:id="rId9" imgW="609480" imgH="317160" progId="Equation.3">
                    <p:embed/>
                  </p:oleObj>
                </mc:Choice>
                <mc:Fallback>
                  <p:oleObj name="Equation" r:id="rId9" imgW="609480" imgH="31716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3310466"/>
                          <a:ext cx="1447800" cy="804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3429000" y="3309937"/>
            <a:ext cx="1447800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Equation" r:id="rId10" imgW="609480" imgH="317160" progId="Equation.3">
                    <p:embed/>
                  </p:oleObj>
                </mc:Choice>
                <mc:Fallback>
                  <p:oleObj name="Equation" r:id="rId10" imgW="609480" imgH="31716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3309937"/>
                          <a:ext cx="1447800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5105400" y="3233737"/>
            <a:ext cx="1538288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Equation" r:id="rId11" imgW="647640" imgH="317160" progId="Equation.3">
                    <p:embed/>
                  </p:oleObj>
                </mc:Choice>
                <mc:Fallback>
                  <p:oleObj name="Equation" r:id="rId11" imgW="647640" imgH="31716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3233737"/>
                          <a:ext cx="1538288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দ্বিপদী বিস্তৃতি ও প্যাসকেলের ত্রিভুজের ধারণা</a:t>
            </a:r>
          </a:p>
          <a:p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493"/>
            <a:ext cx="9144000" cy="8402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ফল-</a:t>
            </a:r>
          </a:p>
          <a:p>
            <a:pPr algn="ctr"/>
            <a:endParaRPr lang="bn-IN" sz="5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দ্বিপদী বিস্তৃতি বর্ণনা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প্যাসকেল ত্রিভুজ বর্ণনা করতে পারবে।</a:t>
            </a:r>
            <a:endParaRPr lang="en-US" sz="5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5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5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             </a:t>
            </a:r>
          </a:p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ইত্যাদি কি দ্বিপদী রাশি?</a:t>
            </a:r>
          </a:p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</a:p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কে কি দ্বিপদী রাশি বলা যায়?</a:t>
            </a: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" y="2133600"/>
          <a:ext cx="1371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3" imgW="342720" imgH="203040" progId="Equation.3">
                  <p:embed/>
                </p:oleObj>
              </mc:Choice>
              <mc:Fallback>
                <p:oleObj name="Equation" r:id="rId3" imgW="3427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13716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2057400"/>
          <a:ext cx="14176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5" imgW="507960" imgH="228600" progId="Equation.3">
                  <p:embed/>
                </p:oleObj>
              </mc:Choice>
              <mc:Fallback>
                <p:oleObj name="Equation" r:id="rId5" imgW="5079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14176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0" y="2133600"/>
          <a:ext cx="1121019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7" imgW="342720" imgH="164880" progId="Equation.3">
                  <p:embed/>
                </p:oleObj>
              </mc:Choice>
              <mc:Fallback>
                <p:oleObj name="Equation" r:id="rId7" imgW="34272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133600"/>
                        <a:ext cx="1121019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3352800"/>
          <a:ext cx="20637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9" imgW="660240" imgH="203040" progId="Equation.3">
                  <p:embed/>
                </p:oleObj>
              </mc:Choice>
              <mc:Fallback>
                <p:oleObj name="Equation" r:id="rId9" imgW="66024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20637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14-1.jpg"/>
          <p:cNvPicPr>
            <a:picLocks noChangeAspect="1"/>
          </p:cNvPicPr>
          <p:nvPr/>
        </p:nvPicPr>
        <p:blipFill>
          <a:blip r:embed="rId3"/>
          <a:srcRect t="18000" r="24167"/>
          <a:stretch>
            <a:fillRect/>
          </a:stretch>
        </p:blipFill>
        <p:spPr>
          <a:xfrm>
            <a:off x="0" y="3200400"/>
            <a:ext cx="48768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এর জন্য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" y="0"/>
          <a:ext cx="365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4" imgW="774360" imgH="203040" progId="Equation.3">
                  <p:embed/>
                </p:oleObj>
              </mc:Choice>
              <mc:Fallback>
                <p:oleObj name="Equation" r:id="rId4" imgW="7743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3657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62600" y="0"/>
          <a:ext cx="184996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6" imgW="482400" imgH="228600" progId="Equation.3">
                  <p:embed/>
                </p:oleObj>
              </mc:Choice>
              <mc:Fallback>
                <p:oleObj name="Equation" r:id="rId6" imgW="482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0"/>
                        <a:ext cx="1849967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91400" y="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এর বিস্তৃতি লিখে প্রত্যেক ক্ষেত্রে পদগুলোর সহগ নিয়ে প্যাসকেল ত্রিভুজ তৈরিকরণ এবং এর ধারণা বর্ধিতকরণ।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Untitle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4114800"/>
            <a:ext cx="2797600" cy="1809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600" y="60198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প্যাসকেল ত্রিভুজ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0"/>
          <a:ext cx="365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9" imgW="774360" imgH="203040" progId="Equation.3">
                  <p:embed/>
                </p:oleObj>
              </mc:Choice>
              <mc:Fallback>
                <p:oleObj name="Equation" r:id="rId9" imgW="7743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657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562599" y="0"/>
          <a:ext cx="184996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10" imgW="482400" imgH="228600" progId="Equation.3">
                  <p:embed/>
                </p:oleObj>
              </mc:Choice>
              <mc:Fallback>
                <p:oleObj name="Equation" r:id="rId10" imgW="4824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599" y="0"/>
                        <a:ext cx="1849967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0999" y="990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এর বিস্তৃতি লিখে প্রত্যেক ক্ষেত্রে পদগুলোর সহগ নিয়ে প্যাসকেল ত্রিভুজ তৈরিকরণ এবং এর ধারণা বর্ধিতকরণ।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1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8382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নিচের ভিডিওটি লক্ষ্য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13677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240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Wingdings</vt:lpstr>
      <vt:lpstr>Office Theme</vt:lpstr>
      <vt:lpstr>Equation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MUNIR AHMED</dc:creator>
  <cp:lastModifiedBy>MUNIR AHMED</cp:lastModifiedBy>
  <cp:revision>47</cp:revision>
  <dcterms:created xsi:type="dcterms:W3CDTF">2006-08-16T00:00:00Z</dcterms:created>
  <dcterms:modified xsi:type="dcterms:W3CDTF">2019-03-20T07:04:28Z</dcterms:modified>
</cp:coreProperties>
</file>