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82" autoAdjust="0"/>
  </p:normalViewPr>
  <p:slideViewPr>
    <p:cSldViewPr snapToGrid="0">
      <p:cViewPr varScale="1">
        <p:scale>
          <a:sx n="63" d="100"/>
          <a:sy n="63" d="100"/>
        </p:scale>
        <p:origin x="-76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DCA4-27F5-4506-9DB2-4FD571011032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C7341-2F14-4FCB-8FBC-7C79390E4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202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DCA4-27F5-4506-9DB2-4FD571011032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C7341-2F14-4FCB-8FBC-7C79390E4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71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DCA4-27F5-4506-9DB2-4FD571011032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C7341-2F14-4FCB-8FBC-7C79390E4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812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DCA4-27F5-4506-9DB2-4FD571011032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C7341-2F14-4FCB-8FBC-7C79390E4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883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DCA4-27F5-4506-9DB2-4FD571011032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C7341-2F14-4FCB-8FBC-7C79390E4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84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DCA4-27F5-4506-9DB2-4FD571011032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C7341-2F14-4FCB-8FBC-7C79390E4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124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DCA4-27F5-4506-9DB2-4FD571011032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C7341-2F14-4FCB-8FBC-7C79390E4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768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DCA4-27F5-4506-9DB2-4FD571011032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C7341-2F14-4FCB-8FBC-7C79390E4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056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DCA4-27F5-4506-9DB2-4FD571011032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C7341-2F14-4FCB-8FBC-7C79390E4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019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DCA4-27F5-4506-9DB2-4FD571011032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C7341-2F14-4FCB-8FBC-7C79390E4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344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DCA4-27F5-4506-9DB2-4FD571011032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C7341-2F14-4FCB-8FBC-7C79390E4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479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EDCA4-27F5-4506-9DB2-4FD571011032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C7341-2F14-4FCB-8FBC-7C79390E4E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227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file:///D:\flower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2667723"/>
          </a:xfrm>
        </p:spPr>
        <p:txBody>
          <a:bodyPr>
            <a:normAutofit/>
          </a:bodyPr>
          <a:lstStyle/>
          <a:p>
            <a:r>
              <a:rPr lang="en-US" sz="115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15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636" y="3332721"/>
            <a:ext cx="7573820" cy="295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32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7.40741E-7 L 0.125 0.09097 L 0.07695 0.23796 L -0.07695 0.23796 L -0.125 0.09097 L 1.875E-6 7.40741E-7 Z " pathEditMode="relative" rAng="0" ptsTypes="A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1109" y="1808595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bn-IN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</a:p>
          <a:p>
            <a:pPr marL="0" indent="0">
              <a:buNone/>
            </a:pP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মুনীর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আহম্মেদ</a:t>
            </a:r>
            <a:endParaRPr lang="bn-IN" b="1" dirty="0" smtClean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IN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pPr marL="0" indent="0">
              <a:buNone/>
            </a:pP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বি,বি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আফছার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আলী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b="1" dirty="0" smtClean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মোড়েলগঞ্জ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b="1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bn-IN" smtClean="0">
                <a:latin typeface="NikoshBAN" pitchFamily="2" charset="0"/>
                <a:cs typeface="NikoshBAN" pitchFamily="2" charset="0"/>
              </a:rPr>
              <a:t>বিষয়ঃগণিত</a:t>
            </a:r>
            <a:endParaRPr lang="bn-IN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শ্রেণিঃ ৮ম</a:t>
            </a:r>
          </a:p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অধ্যায়ঃ ৮ম</a:t>
            </a:r>
          </a:p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সময়ঃ ৫০ মিনিট</a:t>
            </a:r>
          </a:p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তারিখঃ23/10/২০১৯ইং</a:t>
            </a:r>
            <a:endParaRPr lang="bn-IN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4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25 0.091 L 0.077 0.238 L -0.077 0.238 L -0.125 0.091 L 0 0 Z" pathEditMode="relative" ptsTypes="">
                                      <p:cBhvr>
                                        <p:cTn id="8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25 0.091 L 0.077 0.238 L -0.077 0.238 L -0.125 0.091 L 0 0 Z" pathEditMode="relative" ptsTypes="">
                                      <p:cBhvr>
                                        <p:cTn id="8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25 0.091 L 0.077 0.238 L -0.077 0.238 L -0.125 0.091 L 0 0 Z" pathEditMode="relative" ptsTypes="">
                                      <p:cBhvr>
                                        <p:cTn id="8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25 0.091 L 0.077 0.238 L -0.077 0.238 L -0.125 0.091 L 0 0 Z" pathEditMode="relative" ptsTypes="">
                                      <p:cBhvr>
                                        <p:cTn id="8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25 0.091 L 0.077 0.238 L -0.077 0.238 L -0.125 0.091 L 0 0 Z" pathEditMode="relative" ptsTypes="">
                                      <p:cBhvr>
                                        <p:cTn id="9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9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99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101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72307" y="1714318"/>
            <a:ext cx="3103418" cy="29233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4" name="Flowchart: Connector 3"/>
          <p:cNvSpPr/>
          <p:nvPr/>
        </p:nvSpPr>
        <p:spPr>
          <a:xfrm>
            <a:off x="4266834" y="1726363"/>
            <a:ext cx="3103417" cy="2923309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 flipV="1">
            <a:off x="5818545" y="3186545"/>
            <a:ext cx="96982" cy="4571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860814" y="3154034"/>
            <a:ext cx="1433944" cy="301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456218" y="1801091"/>
            <a:ext cx="1274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6 cm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04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79136"/>
            <a:ext cx="12192000" cy="3846657"/>
          </a:xfrm>
        </p:spPr>
        <p:txBody>
          <a:bodyPr>
            <a:normAutofit fontScale="90000"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IN" dirty="0" smtClean="0">
                <a:latin typeface="NikoshBAN" pitchFamily="2" charset="0"/>
                <a:cs typeface="NikoshBAN" pitchFamily="2" charset="0"/>
              </a:rPr>
            </a:br>
            <a:r>
              <a:rPr lang="bn-IN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IN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bn-IN" dirty="0" smtClean="0">
                <a:latin typeface="NikoshBAN" pitchFamily="2" charset="0"/>
                <a:cs typeface="NikoshBAN" pitchFamily="2" charset="0"/>
              </a:rPr>
              <a:t>শিখন ফলঃ</a:t>
            </a:r>
            <a:br>
              <a:rPr lang="bn-IN" dirty="0" smtClean="0">
                <a:latin typeface="NikoshBAN" pitchFamily="2" charset="0"/>
                <a:cs typeface="NikoshBAN" pitchFamily="2" charset="0"/>
              </a:rPr>
            </a:br>
            <a:r>
              <a:rPr lang="bn-IN" dirty="0" smtClean="0">
                <a:latin typeface="NikoshBAN" pitchFamily="2" charset="0"/>
                <a:cs typeface="NikoshBAN" pitchFamily="2" charset="0"/>
              </a:rPr>
              <a:t>১।শিক্ষার্থীরা বৃত্তের ক্ষেএফল জানতে পারবে।</a:t>
            </a:r>
            <a:br>
              <a:rPr lang="bn-IN" dirty="0" smtClean="0">
                <a:latin typeface="NikoshBAN" pitchFamily="2" charset="0"/>
                <a:cs typeface="NikoshBAN" pitchFamily="2" charset="0"/>
              </a:rPr>
            </a:br>
            <a:r>
              <a:rPr lang="bn-IN" dirty="0" smtClean="0">
                <a:latin typeface="NikoshBAN" pitchFamily="2" charset="0"/>
                <a:cs typeface="NikoshBAN" pitchFamily="2" charset="0"/>
              </a:rPr>
              <a:t>২।</a:t>
            </a:r>
            <a:r>
              <a:rPr lang="bn-IN" dirty="0">
                <a:latin typeface="NikoshBAN" pitchFamily="2" charset="0"/>
                <a:cs typeface="NikoshBAN" pitchFamily="2" charset="0"/>
              </a:rPr>
              <a:t>শিক্ষার্থীরা বৃত্তের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ব্যস নির্নয় করতে </a:t>
            </a:r>
            <a:r>
              <a:rPr lang="bn-IN" dirty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।</a:t>
            </a:r>
            <a:br>
              <a:rPr lang="bn-IN" dirty="0" smtClean="0">
                <a:latin typeface="NikoshBAN" pitchFamily="2" charset="0"/>
                <a:cs typeface="NikoshBAN" pitchFamily="2" charset="0"/>
              </a:rPr>
            </a:br>
            <a:r>
              <a:rPr lang="bn-IN" dirty="0" smtClean="0">
                <a:latin typeface="NikoshBAN" pitchFamily="2" charset="0"/>
                <a:cs typeface="NikoshBAN" pitchFamily="2" charset="0"/>
              </a:rPr>
              <a:t>৩।বৃত্ত ও বর্গ ক্ষেত্রফলের পার্থ্ক্য বের করতে পারবে।</a:t>
            </a:r>
            <a:br>
              <a:rPr lang="bn-IN" dirty="0" smtClean="0">
                <a:latin typeface="NikoshBAN" pitchFamily="2" charset="0"/>
                <a:cs typeface="NikoshBAN" pitchFamily="2" charset="0"/>
              </a:rPr>
            </a:br>
            <a:r>
              <a:rPr lang="bn-IN" dirty="0" smtClean="0">
                <a:latin typeface="NikoshBAN" pitchFamily="2" charset="0"/>
                <a:cs typeface="NikoshBAN" pitchFamily="2" charset="0"/>
              </a:rPr>
              <a:t>৪।</a:t>
            </a:r>
            <a:r>
              <a:rPr lang="bn-IN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বৃত্তের অনধিকৃত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অংশের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ক্ষেত্রফল </a:t>
            </a:r>
            <a:r>
              <a:rPr lang="bn-IN" dirty="0">
                <a:latin typeface="NikoshBAN" pitchFamily="2" charset="0"/>
                <a:cs typeface="NikoshBAN" pitchFamily="2" charset="0"/>
              </a:rPr>
              <a:t>বের করতে পারবে।</a:t>
            </a:r>
            <a:br>
              <a:rPr lang="bn-IN" dirty="0">
                <a:latin typeface="NikoshBAN" pitchFamily="2" charset="0"/>
                <a:cs typeface="NikoshBAN" pitchFamily="2" charset="0"/>
              </a:rPr>
            </a:br>
            <a:r>
              <a:rPr lang="bn-IN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IN" dirty="0" smtClean="0">
                <a:latin typeface="NikoshBAN" pitchFamily="2" charset="0"/>
                <a:cs typeface="NikoshBAN" pitchFamily="2" charset="0"/>
              </a:rPr>
            </a:br>
            <a:r>
              <a:rPr lang="bn-IN" dirty="0">
                <a:latin typeface="NikoshBAN" pitchFamily="2" charset="0"/>
                <a:cs typeface="NikoshBAN" pitchFamily="2" charset="0"/>
              </a:rPr>
              <a:t/>
            </a:r>
            <a:br>
              <a:rPr lang="bn-IN" dirty="0">
                <a:latin typeface="NikoshBAN" pitchFamily="2" charset="0"/>
                <a:cs typeface="NikoshBAN" pitchFamily="2" charset="0"/>
              </a:rPr>
            </a:br>
            <a:r>
              <a:rPr lang="bn-IN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IN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20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307177"/>
            <a:ext cx="121919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</a:t>
            </a:r>
            <a:r>
              <a:rPr lang="bn-IN" sz="9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ৃত্ত  ও বর্গের ক্ষেত্রফল নির্ণয়</a:t>
            </a:r>
            <a:r>
              <a:rPr lang="en-US" sz="9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sz="2400" b="1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2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870363" y="1219201"/>
            <a:ext cx="9005455" cy="3067122"/>
          </a:xfrm>
          <a:prstGeom prst="rect">
            <a:avLst/>
          </a:prstGeom>
          <a:blipFill>
            <a:blip r:embed="rId2" cstate="print"/>
            <a:stretch>
              <a:fillRect l="-609"/>
            </a:stretch>
          </a:blipFill>
        </p:spPr>
        <p:txBody>
          <a:bodyPr/>
          <a:lstStyle/>
          <a:p>
            <a:r>
              <a:rPr lang="en-US">
                <a:noFill/>
                <a:latin typeface="NikoshBAN" pitchFamily="2" charset="0"/>
                <a:cs typeface="NikoshBAN" pitchFamily="2" charset="0"/>
              </a:rPr>
              <a:t> 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192981" y="1731818"/>
            <a:ext cx="13855" cy="6234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9063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4" dur="2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0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2" dur="2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IN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দলীয় কাজঃ</a:t>
            </a:r>
            <a:endParaRPr lang="en-US" sz="6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2369127"/>
            <a:ext cx="96496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13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সে.মি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বিশি</a:t>
            </a:r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ষট বর্গের ক্ষেত্রফল নির্ণয় কর।</a:t>
            </a:r>
          </a:p>
          <a:p>
            <a:r>
              <a:rPr lang="bn-IN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২। ১০</a:t>
            </a:r>
            <a:r>
              <a:rPr lang="bn-IN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সে.মি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বিশি</a:t>
            </a:r>
            <a:r>
              <a:rPr lang="bn-IN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ষট বর্গের ক্ষেত্রফল নির্ণয় </a:t>
            </a:r>
            <a:r>
              <a:rPr lang="bn-IN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কর।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913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6000" b="1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মূল্যায়নঃ</a:t>
            </a:r>
            <a:endParaRPr lang="en-US" sz="6000" b="1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25782" y="2479964"/>
            <a:ext cx="92825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solidFill>
                  <a:srgbClr val="00B0F0"/>
                </a:solidFill>
              </a:rPr>
              <a:t>১।বর্গের ক্ষেত্রফলের সূত্র টি বল?</a:t>
            </a:r>
          </a:p>
          <a:p>
            <a:r>
              <a:rPr lang="bn-IN" sz="3200" b="1" dirty="0" smtClean="0">
                <a:solidFill>
                  <a:srgbClr val="00B0F0"/>
                </a:solidFill>
              </a:rPr>
              <a:t>২। </a:t>
            </a:r>
            <a:r>
              <a:rPr lang="bn-IN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বৃত্তের</a:t>
            </a:r>
            <a:r>
              <a:rPr lang="bn-IN" sz="3200" b="1" dirty="0" smtClean="0">
                <a:solidFill>
                  <a:srgbClr val="00B0F0"/>
                </a:solidFill>
              </a:rPr>
              <a:t> ক্ষেত্রফলের </a:t>
            </a:r>
            <a:r>
              <a:rPr lang="bn-IN" sz="3200" b="1" dirty="0">
                <a:solidFill>
                  <a:srgbClr val="00B0F0"/>
                </a:solidFill>
              </a:rPr>
              <a:t>সূত্র টি বল?</a:t>
            </a:r>
          </a:p>
          <a:p>
            <a:endParaRPr lang="en-US" sz="32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88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25 0.091 L 0.077 0.238 L -0.077 0.238 L -0.125 0.091 L 0 0 Z" pathEditMode="relative" ptsTypes="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25 0.091 L 0.077 0.238 L -0.077 0.238 L -0.125 0.091 L 0 0 Z" pathEditMode="relative" ptsTypes="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60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60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4412672" y="2189018"/>
            <a:ext cx="3366655" cy="308956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1674" y="2396836"/>
            <a:ext cx="3297381" cy="28817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cxnSp>
        <p:nvCxnSpPr>
          <p:cNvPr id="4" name="Straight Connector 3"/>
          <p:cNvCxnSpPr>
            <a:stCxn id="5" idx="2"/>
          </p:cNvCxnSpPr>
          <p:nvPr/>
        </p:nvCxnSpPr>
        <p:spPr>
          <a:xfrm>
            <a:off x="4412672" y="3733801"/>
            <a:ext cx="3366655" cy="20781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4710545" y="3131127"/>
            <a:ext cx="2784764" cy="4849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/>
              <a:t>25 </a:t>
            </a:r>
            <a:r>
              <a:rPr lang="en-US" dirty="0" err="1" smtClean="0"/>
              <a:t>সে.মি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357052" y="5450659"/>
            <a:ext cx="9060872" cy="13993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IN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বর্গের</a:t>
            </a:r>
            <a:r>
              <a:rPr lang="en-US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ব</a:t>
            </a:r>
            <a:r>
              <a:rPr lang="bn-IN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ৃত্তের ব্যসের সমান হলে বর্গ ও বৃত্তের ক্ষেত্রফলের পার্থক্য নির্ণয় কর।</a:t>
            </a:r>
            <a:endParaRPr lang="en-US" sz="36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01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L 0.25 0.25 L 0 0.25 L 0 0 Z" pathEditMode="relative" ptsTypes="">
                                      <p:cBhvr>
                                        <p:cTn id="10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818" y="-221528"/>
            <a:ext cx="10654147" cy="2826184"/>
          </a:xfrm>
        </p:spPr>
        <p:txBody>
          <a:bodyPr>
            <a:normAutofit/>
          </a:bodyPr>
          <a:lstStyle/>
          <a:p>
            <a:r>
              <a:rPr lang="bn-IN" sz="13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791" y="2450794"/>
            <a:ext cx="9282545" cy="437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621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109</Words>
  <Application>Microsoft Office PowerPoint</Application>
  <PresentationFormat>Custom</PresentationFormat>
  <Paragraphs>26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স্বাগতম</vt:lpstr>
      <vt:lpstr>পরিচিতি</vt:lpstr>
      <vt:lpstr>PowerPoint Presentation</vt:lpstr>
      <vt:lpstr>   শিখন ফলঃ ১।শিক্ষার্থীরা বৃত্তের ক্ষেএফল জানতে পারবে। ২।শিক্ষার্থীরা বৃত্তের ব্যস নির্নয় করতে পারবে। ৩।বৃত্ত ও বর্গ ক্ষেত্রফলের পার্থ্ক্য বের করতে পারবে। ৪। বৃত্তের অনধিকৃত অংশের ক্ষেত্রফল বের করতে পারবে।    </vt:lpstr>
      <vt:lpstr>PowerPoint Presentation</vt:lpstr>
      <vt:lpstr>PowerPoint Presentation</vt:lpstr>
      <vt:lpstr>দলীয় কাজঃ</vt:lpstr>
      <vt:lpstr>মূল্যায়নঃ</vt:lpstr>
      <vt:lpstr>বাড়ীর কাজ</vt:lpstr>
      <vt:lpstr>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DELL</dc:creator>
  <cp:lastModifiedBy>Admin</cp:lastModifiedBy>
  <cp:revision>54</cp:revision>
  <dcterms:created xsi:type="dcterms:W3CDTF">2019-04-04T15:27:18Z</dcterms:created>
  <dcterms:modified xsi:type="dcterms:W3CDTF">2019-10-23T13:37:29Z</dcterms:modified>
</cp:coreProperties>
</file>