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69" r:id="rId6"/>
    <p:sldId id="266" r:id="rId7"/>
    <p:sldId id="260" r:id="rId8"/>
    <p:sldId id="262" r:id="rId9"/>
    <p:sldId id="261" r:id="rId10"/>
    <p:sldId id="263" r:id="rId11"/>
    <p:sldId id="264" r:id="rId12"/>
    <p:sldId id="279" r:id="rId13"/>
    <p:sldId id="270" r:id="rId14"/>
    <p:sldId id="271" r:id="rId15"/>
    <p:sldId id="272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53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7697">
            <a:off x="1545262" y="3020800"/>
            <a:ext cx="7059486" cy="315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/>
          <p:nvPr/>
        </p:nvGrpSpPr>
        <p:grpSpPr>
          <a:xfrm>
            <a:off x="2971800" y="914400"/>
            <a:ext cx="1447800" cy="2209800"/>
            <a:chOff x="2971800" y="914400"/>
            <a:chExt cx="1447800" cy="220980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" name="Group 47"/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2971800" y="2438400"/>
            <a:ext cx="1219200" cy="685800"/>
            <a:chOff x="2971800" y="2438400"/>
            <a:chExt cx="1219200" cy="6858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Group 52"/>
          <p:cNvGrpSpPr/>
          <p:nvPr/>
        </p:nvGrpSpPr>
        <p:grpSpPr>
          <a:xfrm>
            <a:off x="3657600" y="914400"/>
            <a:ext cx="762000" cy="2209800"/>
            <a:chOff x="7620000" y="1066800"/>
            <a:chExt cx="762000" cy="2209800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7505700" y="2400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7543800" y="26670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7772400" y="11430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972300" y="17145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53"/>
          <p:cNvGrpSpPr/>
          <p:nvPr/>
        </p:nvGrpSpPr>
        <p:grpSpPr>
          <a:xfrm>
            <a:off x="2971800" y="914400"/>
            <a:ext cx="914400" cy="2133600"/>
            <a:chOff x="457200" y="609600"/>
            <a:chExt cx="914400" cy="2133600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-190500" y="1866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457200" y="21336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 flipV="1">
              <a:off x="685800" y="6096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95300" y="125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54"/>
          <p:cNvGrpSpPr/>
          <p:nvPr/>
        </p:nvGrpSpPr>
        <p:grpSpPr>
          <a:xfrm>
            <a:off x="2971800" y="1524000"/>
            <a:ext cx="1447800" cy="1600200"/>
            <a:chOff x="2743200" y="4343400"/>
            <a:chExt cx="1447800" cy="1600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971800" y="43434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743200" y="58674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314700" y="506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2095500" y="4991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/>
          <p:nvPr/>
        </p:nvGrpSpPr>
        <p:grpSpPr>
          <a:xfrm>
            <a:off x="3200400" y="914400"/>
            <a:ext cx="1219200" cy="685800"/>
            <a:chOff x="3200400" y="914400"/>
            <a:chExt cx="1219200" cy="685800"/>
          </a:xfrm>
        </p:grpSpPr>
        <p:cxnSp>
          <p:nvCxnSpPr>
            <p:cNvPr id="50" name="Straight Connector 49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8382000" y="3810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86600" y="6400800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04800" y="56388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=২(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পার্শ্বতলগুলোর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-0.28333 0.5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23334 0.5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0417 0.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5 0.39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9166 0.52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0" y="4724400"/>
            <a:ext cx="914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5"/>
          <p:cNvGrpSpPr/>
          <p:nvPr/>
        </p:nvGrpSpPr>
        <p:grpSpPr>
          <a:xfrm rot="10291710">
            <a:off x="1750127" y="1676400"/>
            <a:ext cx="1447800" cy="2209800"/>
            <a:chOff x="2971800" y="914400"/>
            <a:chExt cx="1447800" cy="2209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" name="Group 47"/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Left Brace 15"/>
          <p:cNvSpPr/>
          <p:nvPr/>
        </p:nvSpPr>
        <p:spPr>
          <a:xfrm>
            <a:off x="1447800" y="1752600"/>
            <a:ext cx="304800" cy="1600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22976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1866900" y="3314699"/>
            <a:ext cx="1104900" cy="1257301"/>
          </a:xfrm>
          <a:prstGeom prst="leftBrace">
            <a:avLst>
              <a:gd name="adj1" fmla="val 8333"/>
              <a:gd name="adj2" fmla="val 5322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44737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791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latin typeface="Arial Black"/>
                <a:cs typeface="NikoshBAN" pitchFamily="2" charset="0"/>
              </a:rPr>
              <a:t>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48"/>
          <p:cNvGrpSpPr/>
          <p:nvPr/>
        </p:nvGrpSpPr>
        <p:grpSpPr>
          <a:xfrm rot="10314271">
            <a:off x="1871014" y="3206629"/>
            <a:ext cx="1219200" cy="685800"/>
            <a:chOff x="3200400" y="914400"/>
            <a:chExt cx="1219200" cy="685800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6200000" flipH="1">
            <a:off x="1028700" y="2628900"/>
            <a:ext cx="1600199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20365 0.337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54167 0.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6106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বোর্ড ব্যবহার করে প্রিজম সংক্রান্ত একটি সমস্যা সমাধান করব।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76200"/>
            <a:ext cx="54864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1752600"/>
            <a:ext cx="1752600" cy="2286000"/>
          </a:xfrm>
          <a:prstGeom prst="rect">
            <a:avLst/>
          </a:prstGeom>
          <a:solidFill>
            <a:srgbClr val="7030A0"/>
          </a:solidFill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4572000" y="1752600"/>
            <a:ext cx="1752600" cy="2286000"/>
          </a:xfrm>
          <a:prstGeom prst="rect">
            <a:avLst/>
          </a:prstGeom>
          <a:solidFill>
            <a:srgbClr val="FF0000"/>
          </a:solidFill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267200" y="3657600"/>
            <a:ext cx="1600200" cy="6096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48600" y="3810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4cm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5486400" y="42672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267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67200" y="2057400"/>
            <a:ext cx="1600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9" idx="0"/>
          </p:cNvCxnSpPr>
          <p:nvPr/>
        </p:nvCxnSpPr>
        <p:spPr>
          <a:xfrm rot="16200000" flipH="1">
            <a:off x="3981450" y="2571750"/>
            <a:ext cx="21336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" idx="5"/>
          </p:cNvCxnSpPr>
          <p:nvPr/>
        </p:nvCxnSpPr>
        <p:spPr>
          <a:xfrm rot="10800000">
            <a:off x="5467350" y="3962400"/>
            <a:ext cx="238125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" idx="2"/>
            <a:endCxn id="9" idx="4"/>
          </p:cNvCxnSpPr>
          <p:nvPr/>
        </p:nvCxnSpPr>
        <p:spPr>
          <a:xfrm rot="16200000" flipH="1">
            <a:off x="5067300" y="3467100"/>
            <a:ext cx="1588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133600" y="3886200"/>
            <a:ext cx="2514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9" idx="0"/>
            <a:endCxn id="9" idx="2"/>
          </p:cNvCxnSpPr>
          <p:nvPr/>
        </p:nvCxnSpPr>
        <p:spPr>
          <a:xfrm rot="16200000" flipH="1" flipV="1">
            <a:off x="4362450" y="3562350"/>
            <a:ext cx="609600" cy="80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9" idx="4"/>
          </p:cNvCxnSpPr>
          <p:nvPr/>
        </p:nvCxnSpPr>
        <p:spPr>
          <a:xfrm>
            <a:off x="5105400" y="3657600"/>
            <a:ext cx="76200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219200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3cm</a:t>
            </a:r>
            <a:endParaRPr lang="en-US" sz="2400" dirty="0"/>
          </a:p>
        </p:txBody>
      </p:sp>
      <p:sp>
        <p:nvSpPr>
          <p:cNvPr id="19" name="Right Brace 18"/>
          <p:cNvSpPr/>
          <p:nvPr/>
        </p:nvSpPr>
        <p:spPr>
          <a:xfrm>
            <a:off x="5029200" y="1600200"/>
            <a:ext cx="609600" cy="19812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5715000" y="2590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48600" y="2362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8cm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4648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24" grpId="0"/>
      <p:bldP spid="6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09800" y="152400"/>
            <a:ext cx="5486400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209800"/>
            <a:ext cx="7315200" cy="1938992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5486400" cy="1219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rism-hexag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787652">
            <a:off x="3410334" y="1802016"/>
            <a:ext cx="1861823" cy="18618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41148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প্রিজমের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প্রিজমের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848100" y="3162300"/>
            <a:ext cx="685800" cy="914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191000" y="38100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9800" y="3657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8cm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3847">
            <a:off x="2935248" y="2508172"/>
            <a:ext cx="6308773" cy="3070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381000"/>
            <a:ext cx="6168648" cy="1200329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705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CanDown">
              <a:avLst/>
            </a:prstTxWarp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4038600" cy="32766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দশম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বিষয়ঃউচ্চতর গনিত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অধ্যায়ঃত্রয়োদশ(প্রিজম)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23-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-201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9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290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আহম্মেদ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বি,বি,আফছার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বিঃ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মোরেলগঞ্জ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p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711419">
            <a:off x="646978" y="1364576"/>
            <a:ext cx="2688387" cy="2406613"/>
          </a:xfrm>
          <a:prstGeom prst="rect">
            <a:avLst/>
          </a:prstGeom>
        </p:spPr>
      </p:pic>
      <p:pic>
        <p:nvPicPr>
          <p:cNvPr id="4" name="Picture 3" descr="ppp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191000"/>
            <a:ext cx="2740978" cy="2487870"/>
          </a:xfrm>
          <a:prstGeom prst="rect">
            <a:avLst/>
          </a:prstGeom>
        </p:spPr>
      </p:pic>
      <p:pic>
        <p:nvPicPr>
          <p:cNvPr id="12" name="Picture 11" descr="pp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1295400"/>
            <a:ext cx="2570515" cy="28731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457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চিত্রগুলো দেখি এবং কিসের চিত্র বলতে চেষ্টা করি।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2743200"/>
            <a:ext cx="6477000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8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57200"/>
            <a:ext cx="2438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 কাকে বলে তা বলতে জানতে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প্রিজমের ক্ষেত্রফল ও আয়তন নির্ণয়  করতে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 সংক্রান্ত সমস্যার সমাধান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1752600"/>
            <a:ext cx="1143000" cy="2209800"/>
          </a:xfrm>
          <a:prstGeom prst="rect">
            <a:avLst/>
          </a:prstGeom>
          <a:solidFill>
            <a:srgbClr val="00B050"/>
          </a:solidFill>
          <a:scene3d>
            <a:camera prst="isometricOffAxis2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752600"/>
            <a:ext cx="1371600" cy="2133600"/>
          </a:xfrm>
          <a:prstGeom prst="rect">
            <a:avLst/>
          </a:prstGeom>
          <a:solidFill>
            <a:srgbClr val="7030A0"/>
          </a:solidFill>
          <a:scene3d>
            <a:camera prst="isometricOffAxis1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1981200"/>
            <a:ext cx="1219200" cy="213360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191000" y="3581400"/>
            <a:ext cx="1143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114800" y="1524000"/>
            <a:ext cx="1143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10" idx="0"/>
          </p:cNvCxnSpPr>
          <p:nvPr/>
        </p:nvCxnSpPr>
        <p:spPr>
          <a:xfrm rot="16200000" flipV="1">
            <a:off x="3676650" y="2533650"/>
            <a:ext cx="20574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737E-6 L 3.33333E-6 0.39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3737E-6 L 0.13333 -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0481E-7 L -0.19167 -8.048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441 L 0.00417 -0.166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0.25 -0.333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7315200" y="1143000"/>
            <a:ext cx="762000" cy="2209800"/>
            <a:chOff x="3886200" y="914400"/>
            <a:chExt cx="762000" cy="2209800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3"/>
          <p:cNvGrpSpPr/>
          <p:nvPr/>
        </p:nvGrpSpPr>
        <p:grpSpPr>
          <a:xfrm>
            <a:off x="990600" y="1143000"/>
            <a:ext cx="914400" cy="2133600"/>
            <a:chOff x="3200400" y="914400"/>
            <a:chExt cx="914400" cy="2133600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50"/>
          <p:cNvGrpSpPr/>
          <p:nvPr/>
        </p:nvGrpSpPr>
        <p:grpSpPr>
          <a:xfrm>
            <a:off x="3505200" y="4648200"/>
            <a:ext cx="1447800" cy="1600200"/>
            <a:chOff x="3200400" y="1524000"/>
            <a:chExt cx="1447800" cy="1600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63"/>
          <p:cNvGrpSpPr/>
          <p:nvPr/>
        </p:nvGrpSpPr>
        <p:grpSpPr>
          <a:xfrm>
            <a:off x="1295400" y="4953000"/>
            <a:ext cx="1219200" cy="685800"/>
            <a:chOff x="3200400" y="2438400"/>
            <a:chExt cx="1219200" cy="6858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73"/>
          <p:cNvGrpSpPr/>
          <p:nvPr/>
        </p:nvGrpSpPr>
        <p:grpSpPr>
          <a:xfrm>
            <a:off x="3657600" y="228600"/>
            <a:ext cx="1219200" cy="685800"/>
            <a:chOff x="3429000" y="914400"/>
            <a:chExt cx="1219200" cy="6858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5638800" y="4953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4953000"/>
            <a:ext cx="1981200" cy="83099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417 -0.4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34166 0.0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2.22222E-6 L 0.275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4166 -0.3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0 0.133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sm-trian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82048">
            <a:off x="348112" y="1262513"/>
            <a:ext cx="3048000" cy="3048000"/>
          </a:xfrm>
          <a:prstGeom prst="rect">
            <a:avLst/>
          </a:prstGeom>
        </p:spPr>
      </p:pic>
      <p:pic>
        <p:nvPicPr>
          <p:cNvPr id="4" name="Picture 3" descr="U76_7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752600"/>
            <a:ext cx="2066925" cy="2114550"/>
          </a:xfrm>
          <a:prstGeom prst="rect">
            <a:avLst/>
          </a:prstGeom>
        </p:spPr>
      </p:pic>
      <p:pic>
        <p:nvPicPr>
          <p:cNvPr id="5" name="Picture 4" descr="prism-hexag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713174">
            <a:off x="5861047" y="1371992"/>
            <a:ext cx="2794736" cy="2658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4800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724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পঞ্চভূজাকৃতি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4724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28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প্রিজমের আকৃতি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200400" y="3048000"/>
            <a:ext cx="12192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1524000"/>
            <a:ext cx="1219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810000" y="2514600"/>
            <a:ext cx="68580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038600" y="990600"/>
            <a:ext cx="6858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771900" y="2247900"/>
            <a:ext cx="1524000" cy="228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85"/>
          <p:cNvGrpSpPr/>
          <p:nvPr/>
        </p:nvGrpSpPr>
        <p:grpSpPr>
          <a:xfrm>
            <a:off x="3200400" y="914400"/>
            <a:ext cx="914400" cy="2133600"/>
            <a:chOff x="3200400" y="914400"/>
            <a:chExt cx="914400" cy="2133600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6"/>
          <p:cNvGrpSpPr/>
          <p:nvPr/>
        </p:nvGrpSpPr>
        <p:grpSpPr>
          <a:xfrm>
            <a:off x="3200400" y="2438400"/>
            <a:ext cx="1219200" cy="685800"/>
            <a:chOff x="3200400" y="2438400"/>
            <a:chExt cx="1219200" cy="685800"/>
          </a:xfrm>
        </p:grpSpPr>
        <p:cxnSp>
          <p:nvCxnSpPr>
            <p:cNvPr id="42" name="Straight Connector 41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Group 47"/>
          <p:cNvGrpSpPr/>
          <p:nvPr/>
        </p:nvGrpSpPr>
        <p:grpSpPr>
          <a:xfrm>
            <a:off x="3429000" y="914400"/>
            <a:ext cx="1219200" cy="685800"/>
            <a:chOff x="3200400" y="914400"/>
            <a:chExt cx="1219200" cy="685800"/>
          </a:xfrm>
        </p:grpSpPr>
        <p:cxnSp>
          <p:nvCxnSpPr>
            <p:cNvPr id="53" name="Straight Connector 52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8"/>
          <p:cNvGrpSpPr/>
          <p:nvPr/>
        </p:nvGrpSpPr>
        <p:grpSpPr>
          <a:xfrm>
            <a:off x="3200400" y="1524000"/>
            <a:ext cx="1447800" cy="1600200"/>
            <a:chOff x="3200400" y="1524000"/>
            <a:chExt cx="1447800" cy="16002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75"/>
          <p:cNvGrpSpPr/>
          <p:nvPr/>
        </p:nvGrpSpPr>
        <p:grpSpPr>
          <a:xfrm>
            <a:off x="3886200" y="914400"/>
            <a:ext cx="762000" cy="2209800"/>
            <a:chOff x="3886200" y="914400"/>
            <a:chExt cx="762000" cy="2209800"/>
          </a:xfrm>
        </p:grpSpPr>
        <p:cxnSp>
          <p:nvCxnSpPr>
            <p:cNvPr id="77" name="Straight Connector 76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87"/>
          <p:cNvGrpSpPr/>
          <p:nvPr/>
        </p:nvGrpSpPr>
        <p:grpSpPr>
          <a:xfrm>
            <a:off x="3200400" y="914400"/>
            <a:ext cx="914400" cy="2133600"/>
            <a:chOff x="3200400" y="914400"/>
            <a:chExt cx="914400" cy="2133600"/>
          </a:xfrm>
        </p:grpSpPr>
        <p:cxnSp>
          <p:nvCxnSpPr>
            <p:cNvPr id="89" name="Straight Connector 88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304800" y="4876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 ঘনবস্তুর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বহুভূজ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বহুভুজ দ্বারা আবদ্ধ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অন্য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তলগুলো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তাকে প্রিজম বলে।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5416 0.2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375 0.005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217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99</cp:revision>
  <dcterms:created xsi:type="dcterms:W3CDTF">2006-08-16T00:00:00Z</dcterms:created>
  <dcterms:modified xsi:type="dcterms:W3CDTF">2019-10-23T16:10:57Z</dcterms:modified>
</cp:coreProperties>
</file>