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0" r:id="rId2"/>
    <p:sldId id="277" r:id="rId3"/>
    <p:sldId id="263" r:id="rId4"/>
    <p:sldId id="281" r:id="rId5"/>
    <p:sldId id="265" r:id="rId6"/>
    <p:sldId id="268" r:id="rId7"/>
    <p:sldId id="267" r:id="rId8"/>
    <p:sldId id="269" r:id="rId9"/>
    <p:sldId id="270" r:id="rId10"/>
    <p:sldId id="266" r:id="rId11"/>
    <p:sldId id="271" r:id="rId12"/>
    <p:sldId id="272" r:id="rId13"/>
    <p:sldId id="273" r:id="rId14"/>
    <p:sldId id="274" r:id="rId15"/>
    <p:sldId id="275" r:id="rId16"/>
    <p:sldId id="276" r:id="rId17"/>
    <p:sldId id="279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0" autoAdjust="0"/>
    <p:restoredTop sz="94660"/>
  </p:normalViewPr>
  <p:slideViewPr>
    <p:cSldViewPr snapToGrid="0">
      <p:cViewPr>
        <p:scale>
          <a:sx n="66" d="100"/>
          <a:sy n="66" d="100"/>
        </p:scale>
        <p:origin x="39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C5150-9DE0-4548-A464-7892EDF09099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7F916-1CEE-410A-82C3-D7ED62EC3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54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BAADAE2-D904-47E2-B43D-5741E7FB546A}" type="slidenum">
              <a:rPr lang="en-US"/>
              <a:pPr>
                <a:spcBef>
                  <a:spcPct val="0"/>
                </a:spcBef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4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946CC-5DA2-48FD-B028-7E8DC8A9853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799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3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84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4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43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7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3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8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5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2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85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0C572-9BC0-4247-AEF1-92F4F4A77CA0}" type="datetimeFigureOut">
              <a:rPr lang="en-US" smtClean="0"/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E2463-21DF-4992-ABBA-B93A1A854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79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219075" y="1079500"/>
            <a:ext cx="11972925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287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87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06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524000" y="190501"/>
            <a:ext cx="9658350" cy="6495143"/>
            <a:chOff x="0" y="362857"/>
            <a:chExt cx="9658350" cy="6495143"/>
          </a:xfrm>
        </p:grpSpPr>
        <p:sp>
          <p:nvSpPr>
            <p:cNvPr id="4" name="TextBox 3"/>
            <p:cNvSpPr txBox="1"/>
            <p:nvPr/>
          </p:nvSpPr>
          <p:spPr>
            <a:xfrm>
              <a:off x="0" y="3380125"/>
              <a:ext cx="9658350" cy="347787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en-US" sz="4800" b="1" dirty="0" err="1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সহকারী</a:t>
              </a:r>
              <a:r>
                <a:rPr lang="en-US" sz="48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 </a:t>
              </a:r>
              <a:r>
                <a:rPr lang="en-US" sz="4800" b="1" dirty="0" err="1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প্রধান</a:t>
              </a:r>
              <a:r>
                <a:rPr lang="en-US" sz="48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 </a:t>
              </a:r>
              <a:r>
                <a:rPr lang="en-US" sz="4800" b="1" dirty="0" err="1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</a:rPr>
                <a:t>শিক্ষক</a:t>
              </a:r>
              <a:endParaRPr lang="en-US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endParaRPr>
            </a:p>
            <a:p>
              <a:r>
                <a:rPr lang="en-US" sz="3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আর.কে.নুরুল</a:t>
              </a:r>
              <a:r>
                <a:rPr lang="en-US" sz="3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 </a:t>
              </a:r>
              <a:r>
                <a:rPr lang="en-US" sz="3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আমিন</a:t>
              </a:r>
              <a:r>
                <a:rPr lang="en-US" sz="3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 </a:t>
              </a:r>
              <a:r>
                <a:rPr lang="en-US" sz="3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চৌধুরী</a:t>
              </a:r>
              <a:r>
                <a:rPr lang="en-US" sz="3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 </a:t>
              </a:r>
              <a:r>
                <a:rPr lang="en-US" sz="3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উচ্চ</a:t>
              </a:r>
              <a:r>
                <a:rPr lang="en-US" sz="3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 </a:t>
              </a:r>
              <a:r>
                <a:rPr lang="en-US" sz="3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বিদ্যালয়</a:t>
              </a:r>
              <a:endParaRPr lang="en-US" sz="1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  <a:p>
              <a:r>
                <a:rPr lang="en-US" sz="4400" dirty="0" err="1">
                  <a:solidFill>
                    <a:srgbClr val="00B0F0"/>
                  </a:solidFill>
                </a:rPr>
                <a:t>চকরিয়া</a:t>
              </a:r>
              <a:r>
                <a:rPr lang="en-US" sz="4400" dirty="0">
                  <a:solidFill>
                    <a:srgbClr val="00B0F0"/>
                  </a:solidFill>
                </a:rPr>
                <a:t>, </a:t>
              </a:r>
              <a:r>
                <a:rPr lang="en-US" sz="4400" dirty="0" err="1">
                  <a:solidFill>
                    <a:srgbClr val="00B0F0"/>
                  </a:solidFill>
                </a:rPr>
                <a:t>কক্সবাজার</a:t>
              </a:r>
              <a:r>
                <a:rPr lang="en-US" sz="4400" dirty="0">
                  <a:solidFill>
                    <a:srgbClr val="00B0F0"/>
                  </a:solidFill>
                </a:rPr>
                <a:t>।</a:t>
              </a:r>
            </a:p>
            <a:p>
              <a:r>
                <a:rPr lang="en-US" sz="4400" dirty="0" err="1">
                  <a:solidFill>
                    <a:srgbClr val="00B0F0"/>
                  </a:solidFill>
                </a:rPr>
                <a:t>মোবাইল</a:t>
              </a:r>
              <a:r>
                <a:rPr lang="en-US" sz="4400" dirty="0">
                  <a:solidFill>
                    <a:srgbClr val="00B0F0"/>
                  </a:solidFill>
                </a:rPr>
                <a:t>: </a:t>
              </a:r>
              <a:r>
                <a:rPr lang="en-US" sz="4400" dirty="0">
                  <a:solidFill>
                    <a:srgbClr val="00B0F0"/>
                  </a:solidFill>
                  <a:latin typeface="AdarshaLipiExp" pitchFamily="2" charset="0"/>
                </a:rPr>
                <a:t>01618921724</a:t>
              </a:r>
            </a:p>
            <a:p>
              <a:r>
                <a:rPr lang="en-US" sz="4400" dirty="0">
                  <a:solidFill>
                    <a:srgbClr val="00B0F0"/>
                  </a:solidFill>
                  <a:latin typeface="+mj-lt"/>
                </a:rPr>
                <a:t>Email: akabirbabul@gmail.com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5601" y="603250"/>
              <a:ext cx="2425890" cy="323452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0" y="2202359"/>
              <a:ext cx="64770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7200" b="1" dirty="0" err="1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আহমদ</a:t>
              </a:r>
              <a:r>
                <a:rPr lang="en-US" sz="7200" b="1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 </a:t>
              </a:r>
              <a:r>
                <a:rPr lang="en-US" sz="7200" b="1" dirty="0" err="1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কবির</a:t>
              </a:r>
              <a:r>
                <a:rPr lang="en-US" sz="7200" b="1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 </a:t>
              </a:r>
            </a:p>
          </p:txBody>
        </p:sp>
        <p:sp>
          <p:nvSpPr>
            <p:cNvPr id="2" name="Horizontal Scroll 1"/>
            <p:cNvSpPr/>
            <p:nvPr/>
          </p:nvSpPr>
          <p:spPr>
            <a:xfrm>
              <a:off x="928914" y="362857"/>
              <a:ext cx="4470400" cy="1509486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6000" b="1" dirty="0">
                  <a:ln w="19050">
                    <a:solidFill>
                      <a:schemeClr val="tx2">
                        <a:tint val="1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শিক্ষক পরিচিতি</a:t>
              </a:r>
              <a:endParaRPr lang="en-US" sz="6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80557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3890963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1473200"/>
            <a:ext cx="41084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3568700"/>
            <a:ext cx="429895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130800" y="3340100"/>
            <a:ext cx="38354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পাটের </a:t>
            </a:r>
            <a:endParaRPr lang="en-US" sz="7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ক্ষতিকর </a:t>
            </a:r>
            <a:endParaRPr lang="en-US" sz="7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পোকা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178300" y="190498"/>
            <a:ext cx="3835400" cy="83099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চিত্রগুলি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30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350" y="0"/>
            <a:ext cx="12058650" cy="685800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5037" y="0"/>
            <a:ext cx="11996963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0" y="1943100"/>
            <a:ext cx="691515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138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13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endParaRPr lang="en-US" sz="138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62151" y="4025447"/>
            <a:ext cx="74535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০ মিনিট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38250" y="320438"/>
            <a:ext cx="89535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r>
              <a:rPr lang="en-US" sz="13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138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7437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189288" y="568325"/>
            <a:ext cx="607218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6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96963" y="1562100"/>
            <a:ext cx="8918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000"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0263" y="2284413"/>
            <a:ext cx="10972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পাটের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ক্ষতিকর পোকার নাম বলতে পারবে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825" y="4976813"/>
            <a:ext cx="109585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এদের দমন পদ্ধতি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85825" y="3540125"/>
            <a:ext cx="118602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বিছা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পোকা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চেলে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পোকা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আক্রমণের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লক্ষণ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চিহ্নিত করতে পারবে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9763" y="2463800"/>
            <a:ext cx="238125" cy="350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9125" y="3698875"/>
            <a:ext cx="238125" cy="35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0550" y="5092700"/>
            <a:ext cx="238125" cy="352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9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8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"/>
          <a:stretch>
            <a:fillRect/>
          </a:stretch>
        </p:blipFill>
        <p:spPr bwMode="auto">
          <a:xfrm>
            <a:off x="2647950" y="125413"/>
            <a:ext cx="7091363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78188" y="5156200"/>
            <a:ext cx="651351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6600">
                <a:latin typeface="NikoshBAN" panose="02000000000000000000" pitchFamily="2" charset="0"/>
                <a:cs typeface="NikoshBAN" panose="02000000000000000000" pitchFamily="2" charset="0"/>
              </a:rPr>
              <a:t>চেলে পোকা</a:t>
            </a:r>
            <a:endParaRPr lang="en-US" sz="6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10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0"/>
          <a:stretch>
            <a:fillRect/>
          </a:stretch>
        </p:blipFill>
        <p:spPr bwMode="auto">
          <a:xfrm>
            <a:off x="2643188" y="177800"/>
            <a:ext cx="6054725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43188" y="4791075"/>
            <a:ext cx="605472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6000">
                <a:latin typeface="NikoshBAN" panose="02000000000000000000" pitchFamily="2" charset="0"/>
                <a:cs typeface="NikoshBAN" panose="02000000000000000000" pitchFamily="2" charset="0"/>
              </a:rPr>
              <a:t>ঘোড়া পোকা</a:t>
            </a:r>
            <a:endParaRPr lang="en-US" sz="6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38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246063"/>
            <a:ext cx="7051675" cy="440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33638" y="5035550"/>
            <a:ext cx="66421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9600">
                <a:latin typeface="NikoshBAN" panose="02000000000000000000" pitchFamily="2" charset="0"/>
                <a:cs typeface="NikoshBAN" panose="02000000000000000000" pitchFamily="2" charset="0"/>
              </a:rPr>
              <a:t>মাকড়</a:t>
            </a:r>
            <a:endParaRPr lang="en-US" sz="9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34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50850" y="273050"/>
            <a:ext cx="112537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বিছা পোকার আক্রমণের লক্ষণ</a:t>
            </a:r>
            <a:endParaRPr lang="en-US" sz="4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279400" y="1103313"/>
            <a:ext cx="3754438" cy="2547937"/>
            <a:chOff x="278939" y="1103952"/>
            <a:chExt cx="3754813" cy="2547676"/>
          </a:xfrm>
        </p:grpSpPr>
        <p:pic>
          <p:nvPicPr>
            <p:cNvPr id="12308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39" y="1103952"/>
              <a:ext cx="3754813" cy="2547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9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01" t="18443" r="64726" b="69275"/>
            <a:stretch>
              <a:fillRect/>
            </a:stretch>
          </p:blipFill>
          <p:spPr bwMode="auto">
            <a:xfrm>
              <a:off x="2770496" y="1719664"/>
              <a:ext cx="764274" cy="245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292600" y="1103313"/>
            <a:ext cx="3467100" cy="2601912"/>
            <a:chOff x="4293061" y="1103952"/>
            <a:chExt cx="3466532" cy="2600869"/>
          </a:xfrm>
        </p:grpSpPr>
        <p:pic>
          <p:nvPicPr>
            <p:cNvPr id="12297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3061" y="1103952"/>
              <a:ext cx="3466532" cy="2600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5897761" y="1992596"/>
              <a:ext cx="257133" cy="21898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804113" y="2173498"/>
              <a:ext cx="257133" cy="217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026327" y="2173498"/>
              <a:ext cx="257133" cy="217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907323" y="2760638"/>
              <a:ext cx="257133" cy="217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961290" y="2871718"/>
              <a:ext cx="258720" cy="21898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145409" y="2760638"/>
              <a:ext cx="257133" cy="217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451707" y="2859023"/>
              <a:ext cx="258721" cy="217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507261" y="2984385"/>
              <a:ext cx="257133" cy="21898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680270" y="2859023"/>
              <a:ext cx="257133" cy="217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334213" y="3322387"/>
              <a:ext cx="258721" cy="21898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463" y="1117600"/>
            <a:ext cx="3675062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9400" y="4340225"/>
            <a:ext cx="35687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কচি পাতায় আক্রমণ করে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198938" y="4313238"/>
            <a:ext cx="34671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পাতার উলটা পিঠে ডিম পাড়ে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8016875" y="4340225"/>
            <a:ext cx="3567113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সব পাতা খেয়ে ফেলে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1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5" r="49922"/>
          <a:stretch>
            <a:fillRect/>
          </a:stretch>
        </p:blipFill>
        <p:spPr bwMode="auto">
          <a:xfrm>
            <a:off x="3398838" y="415925"/>
            <a:ext cx="4379912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17775" y="4960938"/>
            <a:ext cx="6556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7200">
                <a:latin typeface="NikoshBAN" panose="02000000000000000000" pitchFamily="2" charset="0"/>
                <a:cs typeface="NikoshBAN" panose="02000000000000000000" pitchFamily="2" charset="0"/>
              </a:rPr>
              <a:t>বিছা পোকা</a:t>
            </a:r>
            <a:endParaRPr lang="en-US" sz="7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6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419225" y="325438"/>
            <a:ext cx="88852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বিছা পোকার দমন পদ্ধতি</a:t>
            </a:r>
            <a:endParaRPr lang="en-US" sz="4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525588"/>
            <a:ext cx="348615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975" y="1525588"/>
            <a:ext cx="3735388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1525588"/>
            <a:ext cx="3570287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07988" y="4826000"/>
            <a:ext cx="31130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3600">
                <a:latin typeface="NikoshBAN" panose="02000000000000000000" pitchFamily="2" charset="0"/>
                <a:cs typeface="NikoshBAN" panose="02000000000000000000" pitchFamily="2" charset="0"/>
              </a:rPr>
              <a:t>হাত দিয়ে পোকার ডিম 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3600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98913" y="4826000"/>
            <a:ext cx="393541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4000">
                <a:latin typeface="NikoshBAN" panose="02000000000000000000" pitchFamily="2" charset="0"/>
                <a:cs typeface="NikoshBAN" panose="02000000000000000000" pitchFamily="2" charset="0"/>
              </a:rPr>
              <a:t>আক্রান্ত গাছ পোড়ানো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156575" y="5072063"/>
            <a:ext cx="3532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000">
                <a:latin typeface="NikoshBAN" panose="02000000000000000000" pitchFamily="2" charset="0"/>
                <a:cs typeface="NikoshBAN" panose="02000000000000000000" pitchFamily="2" charset="0"/>
              </a:rPr>
              <a:t>কীটনাশক প্রয়োগ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40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77838" y="0"/>
            <a:ext cx="1171416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5400">
                <a:latin typeface="NikoshBAN" panose="02000000000000000000" pitchFamily="2" charset="0"/>
                <a:cs typeface="NikoshBAN" panose="02000000000000000000" pitchFamily="2" charset="0"/>
              </a:rPr>
              <a:t>চেলে পোকা আক্রমণের লক্ষণ</a:t>
            </a:r>
            <a:endParaRPr 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4216400"/>
            <a:ext cx="4318000" cy="2641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923925"/>
            <a:ext cx="4198937" cy="29019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eft Arrow 4"/>
          <p:cNvSpPr/>
          <p:nvPr/>
        </p:nvSpPr>
        <p:spPr>
          <a:xfrm>
            <a:off x="2644775" y="2493963"/>
            <a:ext cx="2897188" cy="29051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27613" y="2195513"/>
            <a:ext cx="5776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7200">
                <a:latin typeface="NikoshBAN" panose="02000000000000000000" pitchFamily="2" charset="0"/>
                <a:cs typeface="NikoshBAN" panose="02000000000000000000" pitchFamily="2" charset="0"/>
              </a:rPr>
              <a:t>কান্ডে আক্রমণ</a:t>
            </a:r>
            <a:endParaRPr lang="en-US" sz="7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22938" y="4668838"/>
            <a:ext cx="55403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6600">
                <a:latin typeface="NikoshBAN" panose="02000000000000000000" pitchFamily="2" charset="0"/>
                <a:cs typeface="NikoshBAN" panose="02000000000000000000" pitchFamily="2" charset="0"/>
              </a:rPr>
              <a:t>গাছের ডগা মারা যায়</a:t>
            </a:r>
            <a:endParaRPr lang="en-US" sz="6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4740275" y="5133975"/>
            <a:ext cx="1238250" cy="6191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2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533525" y="239713"/>
            <a:ext cx="95662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চেলে পোকার দমন পদ্ধতি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1008063"/>
            <a:ext cx="3854450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438" y="1008063"/>
            <a:ext cx="3943350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1008063"/>
            <a:ext cx="3983037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66700" y="4627563"/>
            <a:ext cx="35448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5400">
                <a:latin typeface="NikoshBAN" panose="02000000000000000000" pitchFamily="2" charset="0"/>
                <a:cs typeface="NikoshBAN" panose="02000000000000000000" pitchFamily="2" charset="0"/>
              </a:rPr>
              <a:t>আগাছা দমন</a:t>
            </a:r>
            <a:endParaRPr 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741738" y="4681538"/>
            <a:ext cx="47545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আক্রান্ত গাছ তুলে ফেলা</a:t>
            </a:r>
            <a:endParaRPr lang="en-US" sz="4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266113" y="4681538"/>
            <a:ext cx="39258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কীটনাশক প্রয়োগ</a:t>
            </a:r>
            <a:endParaRPr lang="en-US" sz="4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7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449388" y="492125"/>
            <a:ext cx="9374187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1150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115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1138" y="2865438"/>
            <a:ext cx="117316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পাটের কাঙ্খিত ফলন পেতে পোকা দমনের গুরুত্ব বিশ্লেষণ কর।</a:t>
            </a:r>
            <a:endParaRPr lang="en-US" sz="48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89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825" y="0"/>
            <a:ext cx="9156700" cy="14462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IN" sz="88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8450" y="1633538"/>
            <a:ext cx="1149032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পাটের দুইটি ক্ষতিকর পোকার নাম বল।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 বিছা পোকার আক্রমণের লক্ষণ বল।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Calibri Light" panose="020F0302020204030204" pitchFamily="34" charset="0"/>
              <a:buAutoNum type="arabicPeriod"/>
            </a:pP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 পাট ক্ষেতে চেলে পোকার আক্রমণ হলে কৃষকের করণীয় কী কী?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62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4813" y="679450"/>
            <a:ext cx="8756650" cy="15684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9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9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3850" y="3152775"/>
            <a:ext cx="11647488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5400" i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পাটের দুইটি ক্ষতিকর পোকার নমুনা চিত্র অংকন কর।</a:t>
            </a:r>
            <a:endParaRPr lang="en-US" sz="5400" i="1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3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691247"/>
            <a:ext cx="9143999" cy="3770263"/>
          </a:xfrm>
          <a:prstGeom prst="rect">
            <a:avLst/>
          </a:prstGeom>
          <a:solidFill>
            <a:srgbClr val="FFC0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3900" dirty="0">
                <a:solidFill>
                  <a:srgbClr val="FF0000"/>
                </a:solidFill>
              </a:rPr>
              <a:t>ধ</a:t>
            </a:r>
            <a:r>
              <a:rPr lang="bn-BD" sz="23900" dirty="0">
                <a:solidFill>
                  <a:srgbClr val="00B0F0"/>
                </a:solidFill>
              </a:rPr>
              <a:t>ন্য</a:t>
            </a:r>
            <a:r>
              <a:rPr lang="bn-BD" sz="23900" dirty="0">
                <a:solidFill>
                  <a:srgbClr val="7030A0"/>
                </a:solidFill>
              </a:rPr>
              <a:t>বা</a:t>
            </a:r>
            <a:r>
              <a:rPr lang="bn-BD" sz="23900" dirty="0">
                <a:solidFill>
                  <a:srgbClr val="002060"/>
                </a:solidFill>
              </a:rPr>
              <a:t>দ</a:t>
            </a:r>
            <a:endParaRPr lang="en-US" sz="239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74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8972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8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192</Words>
  <Application>Microsoft Office PowerPoint</Application>
  <PresentationFormat>Widescreen</PresentationFormat>
  <Paragraphs>51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AdarshaLipiExp</vt:lpstr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</cp:revision>
  <dcterms:created xsi:type="dcterms:W3CDTF">2019-10-24T15:50:59Z</dcterms:created>
  <dcterms:modified xsi:type="dcterms:W3CDTF">2019-10-24T16:31:18Z</dcterms:modified>
</cp:coreProperties>
</file>