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0" r:id="rId3"/>
    <p:sldId id="266" r:id="rId4"/>
    <p:sldId id="257" r:id="rId5"/>
    <p:sldId id="258" r:id="rId6"/>
    <p:sldId id="268" r:id="rId7"/>
    <p:sldId id="259" r:id="rId8"/>
    <p:sldId id="265" r:id="rId9"/>
    <p:sldId id="263" r:id="rId10"/>
    <p:sldId id="269" r:id="rId11"/>
    <p:sldId id="264" r:id="rId12"/>
    <p:sldId id="267" r:id="rId13"/>
    <p:sldId id="25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719" autoAdjust="0"/>
    <p:restoredTop sz="97381" autoAdjust="0"/>
  </p:normalViewPr>
  <p:slideViewPr>
    <p:cSldViewPr>
      <p:cViewPr varScale="1">
        <p:scale>
          <a:sx n="83" d="100"/>
          <a:sy n="83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828800"/>
            <a:ext cx="4476750" cy="2981325"/>
          </a:xfrm>
          <a:prstGeom prst="rect">
            <a:avLst/>
          </a:prstGeom>
        </p:spPr>
      </p:pic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028075"/>
            <a:ext cx="6096000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24200" y="2133600"/>
            <a:ext cx="304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kh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8449"/>
            <a:ext cx="9144000" cy="6121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895600"/>
            <a:ext cx="3638550" cy="3790950"/>
          </a:xfrm>
          <a:prstGeom prst="rect">
            <a:avLst/>
          </a:prstGeom>
        </p:spPr>
      </p:pic>
      <p:pic>
        <p:nvPicPr>
          <p:cNvPr id="3" name="Picture 2" descr="images-1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505200"/>
            <a:ext cx="3048000" cy="3124200"/>
          </a:xfrm>
          <a:prstGeom prst="rect">
            <a:avLst/>
          </a:prstGeom>
        </p:spPr>
      </p:pic>
      <p:pic>
        <p:nvPicPr>
          <p:cNvPr id="4" name="Picture 3" descr="images-28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685800"/>
            <a:ext cx="249555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smtClean="0">
                <a:latin typeface="NikoshBAN" pitchFamily="2" charset="0"/>
                <a:cs typeface="NikoshBAN" pitchFamily="2" charset="0"/>
              </a:rPr>
              <a:t>অক্সফোর্ড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ডিকশনারীর  মতে, ব্যাংক হচেছ, অথ  জমা, তোলা এবং ঋণ দেয়ার একটি  নিরাপদ প্রতিষ্টান।’ উক্তিটির আলোকে  ব্যাংকের প্রধান কাযবলি  সমূহ  বণনা কর।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88" y="762000"/>
            <a:ext cx="8411412" cy="533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28194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শিক্ষক  পরিচিতি</a:t>
            </a:r>
            <a:endParaRPr lang="en-US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মোছাঃ রেখা  নাসরিন</a:t>
            </a:r>
          </a:p>
          <a:p>
            <a:r>
              <a:rPr lang="bn-BD" dirty="0" smtClean="0">
                <a:latin typeface="Nikosh" pitchFamily="2" charset="0"/>
                <a:cs typeface="Nikosh" pitchFamily="2" charset="0"/>
              </a:rPr>
              <a:t> একতারপুর  আদর্শ মাধ্যমিক বিদ্যালয় ।</a:t>
            </a:r>
          </a:p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৩৬ তম ব্যাচ     (  টি, কিউ ,আই –২)</a:t>
            </a:r>
          </a:p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সহকারী শিক্ষিকা(ব্যবসায় শিক্ষা) </a:t>
            </a:r>
          </a:p>
          <a:p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শিখন ফল</a:t>
            </a:r>
            <a:endParaRPr lang="en-US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ব্যাংক ব্যাংকিং ও ব্যাংকারের  মধ্যে যোগ সূত্র বলতে পারবে।</a:t>
            </a:r>
          </a:p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ব্যাংক ব্যবসায় ইতিহাস  ও  ক্রমবিকাশ  সম্পর্কে বলতে পারবে </a:t>
            </a:r>
          </a:p>
          <a:p>
            <a:r>
              <a:rPr lang="bn-BD" dirty="0" smtClean="0">
                <a:latin typeface="Nikosh" pitchFamily="2" charset="0"/>
                <a:cs typeface="Nikosh" pitchFamily="2" charset="0"/>
              </a:rPr>
              <a:t>মুদ্রা  এবং তার ইতিহাস  সম্পর্কে বলতে  পারবে।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2971800" cy="2133600"/>
          </a:xfrm>
          <a:prstGeom prst="rect">
            <a:avLst/>
          </a:prstGeom>
        </p:spPr>
      </p:pic>
      <p:pic>
        <p:nvPicPr>
          <p:cNvPr id="3" name="Picture 2" descr="images-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581400"/>
            <a:ext cx="3314700" cy="2209800"/>
          </a:xfrm>
          <a:prstGeom prst="rect">
            <a:avLst/>
          </a:prstGeom>
        </p:spPr>
      </p:pic>
      <p:pic>
        <p:nvPicPr>
          <p:cNvPr id="4" name="Picture 3" descr="images-7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276600"/>
            <a:ext cx="2971800" cy="2362200"/>
          </a:xfrm>
          <a:prstGeom prst="rect">
            <a:avLst/>
          </a:prstGeom>
        </p:spPr>
      </p:pic>
      <p:pic>
        <p:nvPicPr>
          <p:cNvPr id="5" name="Picture 4" descr="images-25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762000"/>
            <a:ext cx="3124200" cy="2209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1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3276600" cy="2114550"/>
          </a:xfrm>
          <a:prstGeom prst="rect">
            <a:avLst/>
          </a:prstGeom>
        </p:spPr>
      </p:pic>
      <p:pic>
        <p:nvPicPr>
          <p:cNvPr id="3" name="Picture 2" descr="images-2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962400"/>
            <a:ext cx="2790825" cy="2057400"/>
          </a:xfrm>
          <a:prstGeom prst="rect">
            <a:avLst/>
          </a:prstGeom>
        </p:spPr>
      </p:pic>
      <p:pic>
        <p:nvPicPr>
          <p:cNvPr id="4" name="Picture 3" descr="images-2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191000"/>
            <a:ext cx="3352800" cy="1905000"/>
          </a:xfrm>
          <a:prstGeom prst="rect">
            <a:avLst/>
          </a:prstGeom>
        </p:spPr>
      </p:pic>
      <p:pic>
        <p:nvPicPr>
          <p:cNvPr id="5" name="Picture 4" descr="images-19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838200"/>
            <a:ext cx="2819400" cy="20574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74638"/>
            <a:ext cx="8839200" cy="6583362"/>
          </a:xfrm>
        </p:spPr>
        <p:txBody>
          <a:bodyPr/>
          <a:lstStyle/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মুদ্রা, ব্যাংক,ও ব্যাংকিং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মুদ্রা  কী ?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ব্যাংক ব্যবস্থার জননী কে?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আদিম যুগের  কয়েকটি মুদ্রার নাম বল।</a:t>
            </a:r>
          </a:p>
          <a:p>
            <a:pPr algn="ctr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dirty="0" smtClean="0"/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সীমা তার দাদির কাছ থেকে  জানতে পারা আগের দিনের  মানুষের  পণ্য  বিনিময়ের  মাধ্যম গুলো লিপিবদ্ধ  কর ।এবংসে গুলো কী  সবই কী বিনিময় যোগ্য ছিলো?আলোচনা  কর।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-2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343400"/>
            <a:ext cx="3048000" cy="1981200"/>
          </a:xfrm>
          <a:prstGeom prst="rect">
            <a:avLst/>
          </a:prstGeom>
        </p:spPr>
      </p:pic>
      <p:pic>
        <p:nvPicPr>
          <p:cNvPr id="3" name="Picture 2" descr="images-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219200"/>
            <a:ext cx="3532909" cy="2209800"/>
          </a:xfrm>
          <a:prstGeom prst="rect">
            <a:avLst/>
          </a:prstGeom>
        </p:spPr>
      </p:pic>
      <p:pic>
        <p:nvPicPr>
          <p:cNvPr id="4" name="Picture 3" descr="images-5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3962400"/>
            <a:ext cx="3047999" cy="236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152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137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শিক্ষক  পরিচিতি</vt:lpstr>
      <vt:lpstr>শিখন ফল</vt:lpstr>
      <vt:lpstr>Slide 4</vt:lpstr>
      <vt:lpstr>Slide 5</vt:lpstr>
      <vt:lpstr>মুদ্রা, ব্যাংক,ও ব্যাংকিং</vt:lpstr>
      <vt:lpstr>একক কাজ</vt:lpstr>
      <vt:lpstr>দলীয় কাজ</vt:lpstr>
      <vt:lpstr>Slide 9</vt:lpstr>
      <vt:lpstr>Slide 10</vt:lpstr>
      <vt:lpstr>Slide 11</vt:lpstr>
      <vt:lpstr>বাড়ীর কাজ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F.M COMPUTER</dc:creator>
  <cp:lastModifiedBy>DELL</cp:lastModifiedBy>
  <cp:revision>76</cp:revision>
  <dcterms:created xsi:type="dcterms:W3CDTF">2006-08-16T00:00:00Z</dcterms:created>
  <dcterms:modified xsi:type="dcterms:W3CDTF">2019-10-20T02:07:24Z</dcterms:modified>
</cp:coreProperties>
</file>