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Default Extension="png" ContentType="image/png"/>
  <Override PartName="/ppt/notesSlides/notesSlide1.xml" ContentType="application/vnd.openxmlformats-officedocument.presentationml.notesSlide+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slides/slide17.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Default Extension="gif" ContentType="image/gif"/>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84" r:id="rId1"/>
  </p:sldMasterIdLst>
  <p:notesMasterIdLst>
    <p:notesMasterId r:id="rId19"/>
  </p:notesMasterIdLst>
  <p:sldIdLst>
    <p:sldId id="256" r:id="rId2"/>
    <p:sldId id="257" r:id="rId3"/>
    <p:sldId id="258" r:id="rId4"/>
    <p:sldId id="260" r:id="rId5"/>
    <p:sldId id="271" r:id="rId6"/>
    <p:sldId id="262" r:id="rId7"/>
    <p:sldId id="265" r:id="rId8"/>
    <p:sldId id="266" r:id="rId9"/>
    <p:sldId id="269" r:id="rId10"/>
    <p:sldId id="270" r:id="rId11"/>
    <p:sldId id="272" r:id="rId12"/>
    <p:sldId id="273" r:id="rId13"/>
    <p:sldId id="274" r:id="rId14"/>
    <p:sldId id="275" r:id="rId15"/>
    <p:sldId id="276" r:id="rId16"/>
    <p:sldId id="277" r:id="rId17"/>
    <p:sldId id="278" r:id="rId18"/>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xmlns=""/>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prstClr val="red"/>
    </p:penClr>
  </p:showPr>
  <p:clrMru>
    <a:srgbClr val="00CC00"/>
    <a:srgbClr val="D3E622"/>
    <a:srgbClr val="F3C315"/>
  </p:clrMru>
  <p:extLst>
    <p:ext uri="{E76CE94A-603C-4142-B9EB-6D1370010A27}">
      <p14:discardImageEditData xmlns:p14="http://schemas.microsoft.com/office/powerpoint/2010/main" xmlns="" val="0"/>
    </p:ext>
    <p:ext uri="{D31A062A-798A-4329-ABDD-BBA856620510}">
      <p14:defaultImageDpi xmlns:p14="http://schemas.microsoft.com/office/powerpoint/2010/main" xmlns="" val="32767"/>
    </p:ext>
    <p:ext uri="{FD5EFAAD-0ECE-453E-9831-46B23BE46B34}">
      <p15:chartTrackingRefBased xmlns:p15="http://schemas.microsoft.com/office/powerpoint/2012/main" xmlns=""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3162" autoAdjust="0"/>
    <p:restoredTop sz="94291" autoAdjust="0"/>
  </p:normalViewPr>
  <p:slideViewPr>
    <p:cSldViewPr snapToGrid="0">
      <p:cViewPr varScale="1">
        <p:scale>
          <a:sx n="69" d="100"/>
          <a:sy n="69" d="100"/>
        </p:scale>
        <p:origin x="-852" y="-96"/>
      </p:cViewPr>
      <p:guideLst>
        <p:guide orient="horz" pos="2160"/>
        <p:guide pos="3840"/>
      </p:guideLst>
    </p:cSldViewPr>
  </p:slideViewPr>
  <p:outlineViewPr>
    <p:cViewPr>
      <p:scale>
        <a:sx n="33" d="100"/>
        <a:sy n="33" d="100"/>
      </p:scale>
      <p:origin x="0" y="0"/>
    </p:cViewPr>
  </p:outlineViewPr>
  <p:notesTextViewPr>
    <p:cViewPr>
      <p:scale>
        <a:sx n="1" d="1"/>
        <a:sy n="1" d="1"/>
      </p:scale>
      <p:origin x="0" y="0"/>
    </p:cViewPr>
  </p:notesTextViewPr>
  <p:sorterViewPr>
    <p:cViewPr>
      <p:scale>
        <a:sx n="100" d="100"/>
        <a:sy n="100" d="100"/>
      </p:scale>
      <p:origin x="0" y="-1020"/>
    </p:cViewPr>
  </p:sorter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734A0B80-80E3-4E08-B7B1-8E299A35AFE9}" type="datetimeFigureOut">
              <a:rPr lang="en-US" smtClean="0"/>
              <a:pPr/>
              <a:t>10/24/2019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B1A1D180-FB79-45F9-9753-16B828A32AA7}" type="slidenum">
              <a:rPr lang="en-US" smtClean="0"/>
              <a:pPr/>
              <a:t>‹#›</a:t>
            </a:fld>
            <a:endParaRPr lang="en-US"/>
          </a:p>
        </p:txBody>
      </p:sp>
    </p:spTree>
    <p:extLst>
      <p:ext uri="{BB962C8B-B14F-4D97-AF65-F5344CB8AC3E}">
        <p14:creationId xmlns:p14="http://schemas.microsoft.com/office/powerpoint/2010/main" xmlns="" val="171041549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1A1D180-FB79-45F9-9753-16B828A32AA7}" type="slidenum">
              <a:rPr lang="en-US" smtClean="0"/>
              <a:pPr/>
              <a:t>10</a:t>
            </a:fld>
            <a:endParaRPr lang="en-US"/>
          </a:p>
        </p:txBody>
      </p:sp>
    </p:spTree>
    <p:extLst>
      <p:ext uri="{BB962C8B-B14F-4D97-AF65-F5344CB8AC3E}">
        <p14:creationId xmlns:p14="http://schemas.microsoft.com/office/powerpoint/2010/main" xmlns="" val="117284306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30F7E495-2DA8-40CE-945A-D8708D978564}"/>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xmlns="" id="{91A676F2-DD39-4867-8937-38051B1405CE}"/>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xmlns="" id="{A5929973-9401-4E36-ADD9-C1C09A9FE484}"/>
              </a:ext>
            </a:extLst>
          </p:cNvPr>
          <p:cNvSpPr>
            <a:spLocks noGrp="1"/>
          </p:cNvSpPr>
          <p:nvPr>
            <p:ph type="dt" sz="half" idx="10"/>
          </p:nvPr>
        </p:nvSpPr>
        <p:spPr/>
        <p:txBody>
          <a:bodyPr/>
          <a:lstStyle/>
          <a:p>
            <a:fld id="{5FAEE0F7-C8DD-497B-B4FB-C38AD7B91602}" type="datetimeFigureOut">
              <a:rPr lang="en-US" smtClean="0"/>
              <a:pPr/>
              <a:t>10/24/2019</a:t>
            </a:fld>
            <a:endParaRPr lang="en-US"/>
          </a:p>
        </p:txBody>
      </p:sp>
      <p:sp>
        <p:nvSpPr>
          <p:cNvPr id="5" name="Footer Placeholder 4">
            <a:extLst>
              <a:ext uri="{FF2B5EF4-FFF2-40B4-BE49-F238E27FC236}">
                <a16:creationId xmlns:a16="http://schemas.microsoft.com/office/drawing/2014/main" xmlns="" id="{248A9A32-A832-4ACB-8E9B-A80558D000AF}"/>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xmlns="" id="{F38FC004-262D-4131-90D2-8C5A3B43AEC2}"/>
              </a:ext>
            </a:extLst>
          </p:cNvPr>
          <p:cNvSpPr>
            <a:spLocks noGrp="1"/>
          </p:cNvSpPr>
          <p:nvPr>
            <p:ph type="sldNum" sz="quarter" idx="12"/>
          </p:nvPr>
        </p:nvSpPr>
        <p:spPr/>
        <p:txBody>
          <a:bodyPr/>
          <a:lstStyle/>
          <a:p>
            <a:fld id="{CDA854CC-F8A4-4FBF-B817-2810E3EFD4EC}" type="slidenum">
              <a:rPr lang="en-US" smtClean="0"/>
              <a:pPr/>
              <a:t>‹#›</a:t>
            </a:fld>
            <a:endParaRPr lang="en-US"/>
          </a:p>
        </p:txBody>
      </p:sp>
    </p:spTree>
    <p:extLst>
      <p:ext uri="{BB962C8B-B14F-4D97-AF65-F5344CB8AC3E}">
        <p14:creationId xmlns:p14="http://schemas.microsoft.com/office/powerpoint/2010/main" xmlns="" val="69406160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4E06CDE9-5412-4FAE-B8EE-50F1340CB6B2}"/>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xmlns="" id="{D41EE9FE-FE4C-4553-B60C-4693B514AE83}"/>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xmlns="" id="{BEFD1621-AE13-405C-9136-C73DF07534E2}"/>
              </a:ext>
            </a:extLst>
          </p:cNvPr>
          <p:cNvSpPr>
            <a:spLocks noGrp="1"/>
          </p:cNvSpPr>
          <p:nvPr>
            <p:ph type="dt" sz="half" idx="10"/>
          </p:nvPr>
        </p:nvSpPr>
        <p:spPr/>
        <p:txBody>
          <a:bodyPr/>
          <a:lstStyle/>
          <a:p>
            <a:fld id="{5FAEE0F7-C8DD-497B-B4FB-C38AD7B91602}" type="datetimeFigureOut">
              <a:rPr lang="en-US" smtClean="0"/>
              <a:pPr/>
              <a:t>10/24/2019</a:t>
            </a:fld>
            <a:endParaRPr lang="en-US"/>
          </a:p>
        </p:txBody>
      </p:sp>
      <p:sp>
        <p:nvSpPr>
          <p:cNvPr id="5" name="Footer Placeholder 4">
            <a:extLst>
              <a:ext uri="{FF2B5EF4-FFF2-40B4-BE49-F238E27FC236}">
                <a16:creationId xmlns:a16="http://schemas.microsoft.com/office/drawing/2014/main" xmlns="" id="{C08F1E05-9487-4927-82E9-73E5F509BA9F}"/>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xmlns="" id="{7FF877B3-1049-4173-A86D-02DB5041E244}"/>
              </a:ext>
            </a:extLst>
          </p:cNvPr>
          <p:cNvSpPr>
            <a:spLocks noGrp="1"/>
          </p:cNvSpPr>
          <p:nvPr>
            <p:ph type="sldNum" sz="quarter" idx="12"/>
          </p:nvPr>
        </p:nvSpPr>
        <p:spPr/>
        <p:txBody>
          <a:bodyPr/>
          <a:lstStyle/>
          <a:p>
            <a:fld id="{CDA854CC-F8A4-4FBF-B817-2810E3EFD4EC}" type="slidenum">
              <a:rPr lang="en-US" smtClean="0"/>
              <a:pPr/>
              <a:t>‹#›</a:t>
            </a:fld>
            <a:endParaRPr lang="en-US"/>
          </a:p>
        </p:txBody>
      </p:sp>
    </p:spTree>
    <p:extLst>
      <p:ext uri="{BB962C8B-B14F-4D97-AF65-F5344CB8AC3E}">
        <p14:creationId xmlns:p14="http://schemas.microsoft.com/office/powerpoint/2010/main" xmlns="" val="107252870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B6E6B5E0-5DDB-412E-9839-A58DFC4EF3DF}"/>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xmlns="" id="{FA72F6D0-6775-42EA-A72A-3B015EAAAA1F}"/>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xmlns="" id="{2456C0D8-11C5-4812-8CE6-9C86B6C7502D}"/>
              </a:ext>
            </a:extLst>
          </p:cNvPr>
          <p:cNvSpPr>
            <a:spLocks noGrp="1"/>
          </p:cNvSpPr>
          <p:nvPr>
            <p:ph type="dt" sz="half" idx="10"/>
          </p:nvPr>
        </p:nvSpPr>
        <p:spPr/>
        <p:txBody>
          <a:bodyPr/>
          <a:lstStyle/>
          <a:p>
            <a:fld id="{5FAEE0F7-C8DD-497B-B4FB-C38AD7B91602}" type="datetimeFigureOut">
              <a:rPr lang="en-US" smtClean="0"/>
              <a:pPr/>
              <a:t>10/24/2019</a:t>
            </a:fld>
            <a:endParaRPr lang="en-US"/>
          </a:p>
        </p:txBody>
      </p:sp>
      <p:sp>
        <p:nvSpPr>
          <p:cNvPr id="5" name="Footer Placeholder 4">
            <a:extLst>
              <a:ext uri="{FF2B5EF4-FFF2-40B4-BE49-F238E27FC236}">
                <a16:creationId xmlns:a16="http://schemas.microsoft.com/office/drawing/2014/main" xmlns="" id="{07F21DEA-34B4-4570-8C26-1A8CE1B312C2}"/>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xmlns="" id="{E3046DE8-ED17-41D9-9E93-9702666FA1ED}"/>
              </a:ext>
            </a:extLst>
          </p:cNvPr>
          <p:cNvSpPr>
            <a:spLocks noGrp="1"/>
          </p:cNvSpPr>
          <p:nvPr>
            <p:ph type="sldNum" sz="quarter" idx="12"/>
          </p:nvPr>
        </p:nvSpPr>
        <p:spPr/>
        <p:txBody>
          <a:bodyPr/>
          <a:lstStyle/>
          <a:p>
            <a:fld id="{CDA854CC-F8A4-4FBF-B817-2810E3EFD4EC}" type="slidenum">
              <a:rPr lang="en-US" smtClean="0"/>
              <a:pPr/>
              <a:t>‹#›</a:t>
            </a:fld>
            <a:endParaRPr lang="en-US"/>
          </a:p>
        </p:txBody>
      </p:sp>
    </p:spTree>
    <p:extLst>
      <p:ext uri="{BB962C8B-B14F-4D97-AF65-F5344CB8AC3E}">
        <p14:creationId xmlns:p14="http://schemas.microsoft.com/office/powerpoint/2010/main" xmlns="" val="301827652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D52F54E3-6B20-4A27-8E9A-890911D70F79}"/>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xmlns="" id="{145F36C0-B275-4FC6-92A8-61699C0F4A7F}"/>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xmlns="" id="{E6651811-4584-46C4-B398-F5FDE4A47712}"/>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xmlns="" id="{E7B1B64F-24FA-4C4E-81DD-35878E4F3C41}"/>
              </a:ext>
            </a:extLst>
          </p:cNvPr>
          <p:cNvSpPr>
            <a:spLocks noGrp="1"/>
          </p:cNvSpPr>
          <p:nvPr>
            <p:ph type="dt" sz="half" idx="10"/>
          </p:nvPr>
        </p:nvSpPr>
        <p:spPr/>
        <p:txBody>
          <a:bodyPr/>
          <a:lstStyle/>
          <a:p>
            <a:fld id="{5FAEE0F7-C8DD-497B-B4FB-C38AD7B91602}" type="datetimeFigureOut">
              <a:rPr lang="en-US" smtClean="0"/>
              <a:pPr/>
              <a:t>10/24/2019</a:t>
            </a:fld>
            <a:endParaRPr lang="en-US"/>
          </a:p>
        </p:txBody>
      </p:sp>
      <p:sp>
        <p:nvSpPr>
          <p:cNvPr id="6" name="Footer Placeholder 5">
            <a:extLst>
              <a:ext uri="{FF2B5EF4-FFF2-40B4-BE49-F238E27FC236}">
                <a16:creationId xmlns:a16="http://schemas.microsoft.com/office/drawing/2014/main" xmlns="" id="{D2E1BD88-A4FB-49C7-BC00-830E58907E25}"/>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xmlns="" id="{6E8D7330-74AA-4088-9723-0BA6D890D4B3}"/>
              </a:ext>
            </a:extLst>
          </p:cNvPr>
          <p:cNvSpPr>
            <a:spLocks noGrp="1"/>
          </p:cNvSpPr>
          <p:nvPr>
            <p:ph type="sldNum" sz="quarter" idx="12"/>
          </p:nvPr>
        </p:nvSpPr>
        <p:spPr/>
        <p:txBody>
          <a:bodyPr/>
          <a:lstStyle/>
          <a:p>
            <a:fld id="{CDA854CC-F8A4-4FBF-B817-2810E3EFD4EC}" type="slidenum">
              <a:rPr lang="en-US" smtClean="0"/>
              <a:pPr/>
              <a:t>‹#›</a:t>
            </a:fld>
            <a:endParaRPr lang="en-US"/>
          </a:p>
        </p:txBody>
      </p:sp>
    </p:spTree>
    <p:extLst>
      <p:ext uri="{BB962C8B-B14F-4D97-AF65-F5344CB8AC3E}">
        <p14:creationId xmlns:p14="http://schemas.microsoft.com/office/powerpoint/2010/main" xmlns="" val="406768298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98186DA6-69E2-404B-AD53-E7F3A664BD71}"/>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xmlns="" id="{7AD899A7-4A84-4B14-9FA8-F571B2C36DC2}"/>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xmlns="" id="{AB0843F3-1FB7-4702-ADED-A2E2B5B97F06}"/>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xmlns="" id="{C1FEA5C4-2F5B-4F4E-8934-F421D3641406}"/>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xmlns="" id="{DD4DF17D-6CD6-4850-820A-F4491AF3D90F}"/>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xmlns="" id="{52F5DEB0-FA87-48AA-86F1-19704859FC35}"/>
              </a:ext>
            </a:extLst>
          </p:cNvPr>
          <p:cNvSpPr>
            <a:spLocks noGrp="1"/>
          </p:cNvSpPr>
          <p:nvPr>
            <p:ph type="dt" sz="half" idx="10"/>
          </p:nvPr>
        </p:nvSpPr>
        <p:spPr/>
        <p:txBody>
          <a:bodyPr/>
          <a:lstStyle/>
          <a:p>
            <a:fld id="{5FAEE0F7-C8DD-497B-B4FB-C38AD7B91602}" type="datetimeFigureOut">
              <a:rPr lang="en-US" smtClean="0"/>
              <a:pPr/>
              <a:t>10/24/2019</a:t>
            </a:fld>
            <a:endParaRPr lang="en-US"/>
          </a:p>
        </p:txBody>
      </p:sp>
      <p:sp>
        <p:nvSpPr>
          <p:cNvPr id="8" name="Footer Placeholder 7">
            <a:extLst>
              <a:ext uri="{FF2B5EF4-FFF2-40B4-BE49-F238E27FC236}">
                <a16:creationId xmlns:a16="http://schemas.microsoft.com/office/drawing/2014/main" xmlns="" id="{62C2ECA3-F728-4E7F-B93E-3A1A1B2BC74C}"/>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xmlns="" id="{39286430-3817-435C-A52F-0E8958A66CF0}"/>
              </a:ext>
            </a:extLst>
          </p:cNvPr>
          <p:cNvSpPr>
            <a:spLocks noGrp="1"/>
          </p:cNvSpPr>
          <p:nvPr>
            <p:ph type="sldNum" sz="quarter" idx="12"/>
          </p:nvPr>
        </p:nvSpPr>
        <p:spPr/>
        <p:txBody>
          <a:bodyPr/>
          <a:lstStyle/>
          <a:p>
            <a:fld id="{CDA854CC-F8A4-4FBF-B817-2810E3EFD4EC}" type="slidenum">
              <a:rPr lang="en-US" smtClean="0"/>
              <a:pPr/>
              <a:t>‹#›</a:t>
            </a:fld>
            <a:endParaRPr lang="en-US"/>
          </a:p>
        </p:txBody>
      </p:sp>
    </p:spTree>
    <p:extLst>
      <p:ext uri="{BB962C8B-B14F-4D97-AF65-F5344CB8AC3E}">
        <p14:creationId xmlns:p14="http://schemas.microsoft.com/office/powerpoint/2010/main" xmlns="" val="123607721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88C10811-E1B5-4AA3-9EE6-7767D90421EA}"/>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xmlns="" id="{D647CCFF-2D67-4821-8E25-2B9BE71FEF37}"/>
              </a:ext>
            </a:extLst>
          </p:cNvPr>
          <p:cNvSpPr>
            <a:spLocks noGrp="1"/>
          </p:cNvSpPr>
          <p:nvPr>
            <p:ph type="dt" sz="half" idx="10"/>
          </p:nvPr>
        </p:nvSpPr>
        <p:spPr/>
        <p:txBody>
          <a:bodyPr/>
          <a:lstStyle/>
          <a:p>
            <a:fld id="{5FAEE0F7-C8DD-497B-B4FB-C38AD7B91602}" type="datetimeFigureOut">
              <a:rPr lang="en-US" smtClean="0"/>
              <a:pPr/>
              <a:t>10/24/2019</a:t>
            </a:fld>
            <a:endParaRPr lang="en-US"/>
          </a:p>
        </p:txBody>
      </p:sp>
      <p:sp>
        <p:nvSpPr>
          <p:cNvPr id="4" name="Footer Placeholder 3">
            <a:extLst>
              <a:ext uri="{FF2B5EF4-FFF2-40B4-BE49-F238E27FC236}">
                <a16:creationId xmlns:a16="http://schemas.microsoft.com/office/drawing/2014/main" xmlns="" id="{48C1001F-D0A8-4FE0-8F76-D098DD878F92}"/>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xmlns="" id="{BEF9CBA1-D3DA-4941-AA7C-F3BA1ADE598E}"/>
              </a:ext>
            </a:extLst>
          </p:cNvPr>
          <p:cNvSpPr>
            <a:spLocks noGrp="1"/>
          </p:cNvSpPr>
          <p:nvPr>
            <p:ph type="sldNum" sz="quarter" idx="12"/>
          </p:nvPr>
        </p:nvSpPr>
        <p:spPr/>
        <p:txBody>
          <a:bodyPr/>
          <a:lstStyle/>
          <a:p>
            <a:fld id="{CDA854CC-F8A4-4FBF-B817-2810E3EFD4EC}" type="slidenum">
              <a:rPr lang="en-US" smtClean="0"/>
              <a:pPr/>
              <a:t>‹#›</a:t>
            </a:fld>
            <a:endParaRPr lang="en-US"/>
          </a:p>
        </p:txBody>
      </p:sp>
    </p:spTree>
    <p:extLst>
      <p:ext uri="{BB962C8B-B14F-4D97-AF65-F5344CB8AC3E}">
        <p14:creationId xmlns:p14="http://schemas.microsoft.com/office/powerpoint/2010/main" xmlns="" val="298330380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xmlns="" id="{28416B07-A717-443A-A5E8-320ED2A510C3}"/>
              </a:ext>
            </a:extLst>
          </p:cNvPr>
          <p:cNvSpPr>
            <a:spLocks noGrp="1"/>
          </p:cNvSpPr>
          <p:nvPr>
            <p:ph type="dt" sz="half" idx="10"/>
          </p:nvPr>
        </p:nvSpPr>
        <p:spPr/>
        <p:txBody>
          <a:bodyPr/>
          <a:lstStyle/>
          <a:p>
            <a:fld id="{5FAEE0F7-C8DD-497B-B4FB-C38AD7B91602}" type="datetimeFigureOut">
              <a:rPr lang="en-US" smtClean="0"/>
              <a:pPr/>
              <a:t>10/24/2019</a:t>
            </a:fld>
            <a:endParaRPr lang="en-US"/>
          </a:p>
        </p:txBody>
      </p:sp>
      <p:sp>
        <p:nvSpPr>
          <p:cNvPr id="3" name="Footer Placeholder 2">
            <a:extLst>
              <a:ext uri="{FF2B5EF4-FFF2-40B4-BE49-F238E27FC236}">
                <a16:creationId xmlns:a16="http://schemas.microsoft.com/office/drawing/2014/main" xmlns="" id="{A8F85D73-DD07-405C-84D8-36A091A7FDBD}"/>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xmlns="" id="{C673A11A-3445-4CF2-B3D8-841A07883F58}"/>
              </a:ext>
            </a:extLst>
          </p:cNvPr>
          <p:cNvSpPr>
            <a:spLocks noGrp="1"/>
          </p:cNvSpPr>
          <p:nvPr>
            <p:ph type="sldNum" sz="quarter" idx="12"/>
          </p:nvPr>
        </p:nvSpPr>
        <p:spPr/>
        <p:txBody>
          <a:bodyPr/>
          <a:lstStyle/>
          <a:p>
            <a:fld id="{CDA854CC-F8A4-4FBF-B817-2810E3EFD4EC}" type="slidenum">
              <a:rPr lang="en-US" smtClean="0"/>
              <a:pPr/>
              <a:t>‹#›</a:t>
            </a:fld>
            <a:endParaRPr lang="en-US"/>
          </a:p>
        </p:txBody>
      </p:sp>
    </p:spTree>
    <p:extLst>
      <p:ext uri="{BB962C8B-B14F-4D97-AF65-F5344CB8AC3E}">
        <p14:creationId xmlns:p14="http://schemas.microsoft.com/office/powerpoint/2010/main" xmlns="" val="349189208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8B1E0F5D-E941-4A0D-BD0E-485A1F4AF5EF}"/>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xmlns="" id="{B7E4C192-6052-4E3E-9D2F-7E25DB4C5E54}"/>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xmlns="" id="{F8708A1B-0A77-402B-98D3-658710D2B7E3}"/>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xmlns="" id="{015E34FD-CC97-44F4-8EA9-06FEE85CBF97}"/>
              </a:ext>
            </a:extLst>
          </p:cNvPr>
          <p:cNvSpPr>
            <a:spLocks noGrp="1"/>
          </p:cNvSpPr>
          <p:nvPr>
            <p:ph type="dt" sz="half" idx="10"/>
          </p:nvPr>
        </p:nvSpPr>
        <p:spPr/>
        <p:txBody>
          <a:bodyPr/>
          <a:lstStyle/>
          <a:p>
            <a:fld id="{5FAEE0F7-C8DD-497B-B4FB-C38AD7B91602}" type="datetimeFigureOut">
              <a:rPr lang="en-US" smtClean="0"/>
              <a:pPr/>
              <a:t>10/24/2019</a:t>
            </a:fld>
            <a:endParaRPr lang="en-US"/>
          </a:p>
        </p:txBody>
      </p:sp>
      <p:sp>
        <p:nvSpPr>
          <p:cNvPr id="6" name="Footer Placeholder 5">
            <a:extLst>
              <a:ext uri="{FF2B5EF4-FFF2-40B4-BE49-F238E27FC236}">
                <a16:creationId xmlns:a16="http://schemas.microsoft.com/office/drawing/2014/main" xmlns="" id="{FA9AEC20-E922-45E9-ABD9-135C8C94A369}"/>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xmlns="" id="{9923BEC5-5D66-4EE6-A7DA-B1B42B798A5E}"/>
              </a:ext>
            </a:extLst>
          </p:cNvPr>
          <p:cNvSpPr>
            <a:spLocks noGrp="1"/>
          </p:cNvSpPr>
          <p:nvPr>
            <p:ph type="sldNum" sz="quarter" idx="12"/>
          </p:nvPr>
        </p:nvSpPr>
        <p:spPr/>
        <p:txBody>
          <a:bodyPr/>
          <a:lstStyle/>
          <a:p>
            <a:fld id="{CDA854CC-F8A4-4FBF-B817-2810E3EFD4EC}" type="slidenum">
              <a:rPr lang="en-US" smtClean="0"/>
              <a:pPr/>
              <a:t>‹#›</a:t>
            </a:fld>
            <a:endParaRPr lang="en-US"/>
          </a:p>
        </p:txBody>
      </p:sp>
    </p:spTree>
    <p:extLst>
      <p:ext uri="{BB962C8B-B14F-4D97-AF65-F5344CB8AC3E}">
        <p14:creationId xmlns:p14="http://schemas.microsoft.com/office/powerpoint/2010/main" xmlns="" val="162424424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8492BFC6-8D90-4AEA-9F20-E804551D330D}"/>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xmlns="" id="{CFA06A2F-767C-44F8-A880-B319D47E5317}"/>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xmlns="" id="{CE497654-B603-482C-9F3C-B7B526406740}"/>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xmlns="" id="{996A2175-BBA6-4714-B304-F4A3F7135564}"/>
              </a:ext>
            </a:extLst>
          </p:cNvPr>
          <p:cNvSpPr>
            <a:spLocks noGrp="1"/>
          </p:cNvSpPr>
          <p:nvPr>
            <p:ph type="dt" sz="half" idx="10"/>
          </p:nvPr>
        </p:nvSpPr>
        <p:spPr/>
        <p:txBody>
          <a:bodyPr/>
          <a:lstStyle/>
          <a:p>
            <a:fld id="{5FAEE0F7-C8DD-497B-B4FB-C38AD7B91602}" type="datetimeFigureOut">
              <a:rPr lang="en-US" smtClean="0"/>
              <a:pPr/>
              <a:t>10/24/2019</a:t>
            </a:fld>
            <a:endParaRPr lang="en-US"/>
          </a:p>
        </p:txBody>
      </p:sp>
      <p:sp>
        <p:nvSpPr>
          <p:cNvPr id="6" name="Footer Placeholder 5">
            <a:extLst>
              <a:ext uri="{FF2B5EF4-FFF2-40B4-BE49-F238E27FC236}">
                <a16:creationId xmlns:a16="http://schemas.microsoft.com/office/drawing/2014/main" xmlns="" id="{F39F1EDB-6E35-4E35-ACF8-6CC189F375CA}"/>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xmlns="" id="{28E6CE43-9E2F-4FD2-BE38-BB202599576D}"/>
              </a:ext>
            </a:extLst>
          </p:cNvPr>
          <p:cNvSpPr>
            <a:spLocks noGrp="1"/>
          </p:cNvSpPr>
          <p:nvPr>
            <p:ph type="sldNum" sz="quarter" idx="12"/>
          </p:nvPr>
        </p:nvSpPr>
        <p:spPr/>
        <p:txBody>
          <a:bodyPr/>
          <a:lstStyle/>
          <a:p>
            <a:fld id="{CDA854CC-F8A4-4FBF-B817-2810E3EFD4EC}" type="slidenum">
              <a:rPr lang="en-US" smtClean="0"/>
              <a:pPr/>
              <a:t>‹#›</a:t>
            </a:fld>
            <a:endParaRPr lang="en-US"/>
          </a:p>
        </p:txBody>
      </p:sp>
    </p:spTree>
    <p:extLst>
      <p:ext uri="{BB962C8B-B14F-4D97-AF65-F5344CB8AC3E}">
        <p14:creationId xmlns:p14="http://schemas.microsoft.com/office/powerpoint/2010/main" xmlns="" val="365839799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AD7A649A-B704-4942-A9F6-FA0308A008BF}"/>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xmlns="" id="{42BDDC40-AA52-4466-94B7-BBF94412D90A}"/>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xmlns="" id="{70725FC9-C456-43E2-9A79-18CDD50228C5}"/>
              </a:ext>
            </a:extLst>
          </p:cNvPr>
          <p:cNvSpPr>
            <a:spLocks noGrp="1"/>
          </p:cNvSpPr>
          <p:nvPr>
            <p:ph type="dt" sz="half" idx="10"/>
          </p:nvPr>
        </p:nvSpPr>
        <p:spPr/>
        <p:txBody>
          <a:bodyPr/>
          <a:lstStyle/>
          <a:p>
            <a:fld id="{5FAEE0F7-C8DD-497B-B4FB-C38AD7B91602}" type="datetimeFigureOut">
              <a:rPr lang="en-US" smtClean="0"/>
              <a:pPr/>
              <a:t>10/24/2019</a:t>
            </a:fld>
            <a:endParaRPr lang="en-US"/>
          </a:p>
        </p:txBody>
      </p:sp>
      <p:sp>
        <p:nvSpPr>
          <p:cNvPr id="5" name="Footer Placeholder 4">
            <a:extLst>
              <a:ext uri="{FF2B5EF4-FFF2-40B4-BE49-F238E27FC236}">
                <a16:creationId xmlns:a16="http://schemas.microsoft.com/office/drawing/2014/main" xmlns="" id="{9FF20DC2-AD03-453B-8FB2-CC6CC74EE92C}"/>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xmlns="" id="{2D250C54-339C-47BC-9D70-C9768D93C928}"/>
              </a:ext>
            </a:extLst>
          </p:cNvPr>
          <p:cNvSpPr>
            <a:spLocks noGrp="1"/>
          </p:cNvSpPr>
          <p:nvPr>
            <p:ph type="sldNum" sz="quarter" idx="12"/>
          </p:nvPr>
        </p:nvSpPr>
        <p:spPr/>
        <p:txBody>
          <a:bodyPr/>
          <a:lstStyle/>
          <a:p>
            <a:fld id="{CDA854CC-F8A4-4FBF-B817-2810E3EFD4EC}" type="slidenum">
              <a:rPr lang="en-US" smtClean="0"/>
              <a:pPr/>
              <a:t>‹#›</a:t>
            </a:fld>
            <a:endParaRPr lang="en-US"/>
          </a:p>
        </p:txBody>
      </p:sp>
    </p:spTree>
    <p:extLst>
      <p:ext uri="{BB962C8B-B14F-4D97-AF65-F5344CB8AC3E}">
        <p14:creationId xmlns:p14="http://schemas.microsoft.com/office/powerpoint/2010/main" xmlns="" val="45347089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xmlns="" id="{DB2C8E00-8C99-47A9-8C13-99135A60ADD0}"/>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xmlns="" id="{766F19BF-0DD0-4590-B998-1782BD4C3A25}"/>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xmlns="" id="{18EB1C84-594C-4193-A46B-43F89076BDD0}"/>
              </a:ext>
            </a:extLst>
          </p:cNvPr>
          <p:cNvSpPr>
            <a:spLocks noGrp="1"/>
          </p:cNvSpPr>
          <p:nvPr>
            <p:ph type="dt" sz="half" idx="10"/>
          </p:nvPr>
        </p:nvSpPr>
        <p:spPr/>
        <p:txBody>
          <a:bodyPr/>
          <a:lstStyle/>
          <a:p>
            <a:fld id="{5FAEE0F7-C8DD-497B-B4FB-C38AD7B91602}" type="datetimeFigureOut">
              <a:rPr lang="en-US" smtClean="0"/>
              <a:pPr/>
              <a:t>10/24/2019</a:t>
            </a:fld>
            <a:endParaRPr lang="en-US"/>
          </a:p>
        </p:txBody>
      </p:sp>
      <p:sp>
        <p:nvSpPr>
          <p:cNvPr id="5" name="Footer Placeholder 4">
            <a:extLst>
              <a:ext uri="{FF2B5EF4-FFF2-40B4-BE49-F238E27FC236}">
                <a16:creationId xmlns:a16="http://schemas.microsoft.com/office/drawing/2014/main" xmlns="" id="{8DAA577C-9D3A-44B2-BD52-CB99BCEAF8DE}"/>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xmlns="" id="{50A5BC31-C6FF-411C-BD76-CE02E9F07E17}"/>
              </a:ext>
            </a:extLst>
          </p:cNvPr>
          <p:cNvSpPr>
            <a:spLocks noGrp="1"/>
          </p:cNvSpPr>
          <p:nvPr>
            <p:ph type="sldNum" sz="quarter" idx="12"/>
          </p:nvPr>
        </p:nvSpPr>
        <p:spPr/>
        <p:txBody>
          <a:bodyPr/>
          <a:lstStyle/>
          <a:p>
            <a:fld id="{CDA854CC-F8A4-4FBF-B817-2810E3EFD4EC}" type="slidenum">
              <a:rPr lang="en-US" smtClean="0"/>
              <a:pPr/>
              <a:t>‹#›</a:t>
            </a:fld>
            <a:endParaRPr lang="en-US"/>
          </a:p>
        </p:txBody>
      </p:sp>
    </p:spTree>
    <p:extLst>
      <p:ext uri="{BB962C8B-B14F-4D97-AF65-F5344CB8AC3E}">
        <p14:creationId xmlns:p14="http://schemas.microsoft.com/office/powerpoint/2010/main" xmlns="" val="236549059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xmlns="" id="{45513717-0C52-4686-868B-53DAD0C0EDEF}"/>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xmlns="" id="{AA59BC6F-7D7F-4B92-91ED-63BC581FA5FC}"/>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xmlns="" id="{1C51BB7B-99D0-4F89-9FD2-904D945AA57E}"/>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FAEE0F7-C8DD-497B-B4FB-C38AD7B91602}" type="datetimeFigureOut">
              <a:rPr lang="en-US" smtClean="0"/>
              <a:pPr/>
              <a:t>10/24/2019</a:t>
            </a:fld>
            <a:endParaRPr lang="en-US"/>
          </a:p>
        </p:txBody>
      </p:sp>
      <p:sp>
        <p:nvSpPr>
          <p:cNvPr id="5" name="Footer Placeholder 4">
            <a:extLst>
              <a:ext uri="{FF2B5EF4-FFF2-40B4-BE49-F238E27FC236}">
                <a16:creationId xmlns:a16="http://schemas.microsoft.com/office/drawing/2014/main" xmlns="" id="{2F12C964-F9B3-4CFD-89B8-C3C4F25E4505}"/>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xmlns="" id="{30EC949C-D830-4505-BCE8-8F14B7ABBC79}"/>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DA854CC-F8A4-4FBF-B817-2810E3EFD4EC}" type="slidenum">
              <a:rPr lang="en-US" smtClean="0"/>
              <a:pPr/>
              <a:t>‹#›</a:t>
            </a:fld>
            <a:endParaRPr lang="en-US"/>
          </a:p>
        </p:txBody>
      </p:sp>
    </p:spTree>
    <p:extLst>
      <p:ext uri="{BB962C8B-B14F-4D97-AF65-F5344CB8AC3E}">
        <p14:creationId xmlns:p14="http://schemas.microsoft.com/office/powerpoint/2010/main" xmlns="" val="1713875595"/>
      </p:ext>
    </p:extLst>
  </p:cSld>
  <p:clrMap bg1="lt1" tx1="dk1" bg2="lt2" tx2="dk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gif"/><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hyperlink" Target="https://bn.wikipedia.org/wiki/%E0%A6%87%E0%A6%B2%E0%A7%87%E0%A6%95%E0%A7%8D%E0%A6%9F%E0%A7%8D%E0%A6%B0%E0%A6%A8%E0%A6%BF%E0%A6%95_%E0%A6%AC%E0%A6%B0%E0%A7%8D%E0%A6%A4%E0%A6%A8%E0%A7%80" TargetMode="External"/><Relationship Id="rId2" Type="http://schemas.openxmlformats.org/officeDocument/2006/relationships/hyperlink" Target="https://bn.wikipedia.org/wiki/%E0%A6%95%E0%A6%AE%E0%A7%8D%E0%A6%AA%E0%A6%BF%E0%A6%89%E0%A6%9F%E0%A6%BE%E0%A6%B0" TargetMode="External"/><Relationship Id="rId1" Type="http://schemas.openxmlformats.org/officeDocument/2006/relationships/slideLayout" Target="../slideLayouts/slideLayout5.xml"/><Relationship Id="rId4" Type="http://schemas.openxmlformats.org/officeDocument/2006/relationships/image" Target="../media/image4.jpeg"/></Relationships>
</file>

<file path=ppt/slides/_rels/slide7.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image" Target="../media/image5.png"/><Relationship Id="rId1" Type="http://schemas.openxmlformats.org/officeDocument/2006/relationships/slideLayout" Target="../slideLayouts/slideLayout5.xml"/></Relationships>
</file>

<file path=ppt/slides/_rels/slide8.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image" Target="../media/image5.pn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image" Target="../media/image5.pn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8" Type="http://schemas.openxmlformats.org/officeDocument/2006/relationships/image" Target="../media/image14.jpeg"/><Relationship Id="rId3" Type="http://schemas.openxmlformats.org/officeDocument/2006/relationships/image" Target="../media/image9.jpeg"/><Relationship Id="rId7" Type="http://schemas.openxmlformats.org/officeDocument/2006/relationships/image" Target="../media/image13.jpeg"/><Relationship Id="rId2" Type="http://schemas.openxmlformats.org/officeDocument/2006/relationships/notesSlide" Target="../notesSlides/notesSlide1.xml"/><Relationship Id="rId1" Type="http://schemas.openxmlformats.org/officeDocument/2006/relationships/slideLayout" Target="../slideLayouts/slideLayout7.xml"/><Relationship Id="rId6" Type="http://schemas.openxmlformats.org/officeDocument/2006/relationships/image" Target="../media/image12.jpeg"/><Relationship Id="rId5" Type="http://schemas.openxmlformats.org/officeDocument/2006/relationships/image" Target="../media/image11.jpeg"/><Relationship Id="rId4" Type="http://schemas.openxmlformats.org/officeDocument/2006/relationships/image" Target="../media/image10.jpeg"/></Relationships>
</file>

<file path=ppt/slides/_rels/slide11.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image" Target="../media/image15.jpe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2" Type="http://schemas.openxmlformats.org/officeDocument/2006/relationships/image" Target="../media/image18.jpeg"/><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a:blip r:embed="rId2"/>
          <a:stretch>
            <a:fillRect/>
          </a:stretch>
        </a:blipFill>
        <a:effectLst/>
      </p:bgPr>
    </p:bg>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xmlns="" id="{2B12E3DA-2018-4BEA-8C73-06DDE08C403B}"/>
              </a:ext>
            </a:extLst>
          </p:cNvPr>
          <p:cNvSpPr/>
          <p:nvPr/>
        </p:nvSpPr>
        <p:spPr>
          <a:xfrm>
            <a:off x="687386" y="1481435"/>
            <a:ext cx="10474341" cy="3985706"/>
          </a:xfrm>
          <a:prstGeom prst="rect">
            <a:avLst/>
          </a:prstGeom>
          <a:noFill/>
        </p:spPr>
        <p:txBody>
          <a:bodyPr wrap="none" lIns="91440" tIns="45720" rIns="91440" bIns="45720">
            <a:spAutoFit/>
          </a:bodyPr>
          <a:lstStyle/>
          <a:p>
            <a:pPr algn="ctr"/>
            <a:r>
              <a:rPr lang="en-US" sz="5400" b="1" cap="none" spc="0" dirty="0" err="1">
                <a:ln w="12700" cmpd="sng">
                  <a:solidFill>
                    <a:schemeClr val="accent4"/>
                  </a:solidFill>
                  <a:prstDash val="solid"/>
                </a:ln>
                <a:gradFill>
                  <a:gsLst>
                    <a:gs pos="0">
                      <a:schemeClr val="accent4"/>
                    </a:gs>
                    <a:gs pos="4000">
                      <a:schemeClr val="accent4">
                        <a:lumMod val="60000"/>
                        <a:lumOff val="40000"/>
                      </a:schemeClr>
                    </a:gs>
                    <a:gs pos="87000">
                      <a:schemeClr val="accent4">
                        <a:lumMod val="20000"/>
                        <a:lumOff val="80000"/>
                      </a:schemeClr>
                    </a:gs>
                  </a:gsLst>
                  <a:lin ang="5400000"/>
                </a:gradFill>
                <a:effectLst/>
                <a:latin typeface="NikoshBAN" panose="02000000000000000000" pitchFamily="2" charset="0"/>
                <a:cs typeface="NikoshBAN" panose="02000000000000000000" pitchFamily="2" charset="0"/>
              </a:rPr>
              <a:t>আজকের</a:t>
            </a:r>
            <a:r>
              <a:rPr lang="en-US" sz="5400" b="1" cap="none" spc="0" dirty="0">
                <a:ln w="12700" cmpd="sng">
                  <a:solidFill>
                    <a:schemeClr val="accent4"/>
                  </a:solidFill>
                  <a:prstDash val="solid"/>
                </a:ln>
                <a:gradFill>
                  <a:gsLst>
                    <a:gs pos="0">
                      <a:schemeClr val="accent4"/>
                    </a:gs>
                    <a:gs pos="4000">
                      <a:schemeClr val="accent4">
                        <a:lumMod val="60000"/>
                        <a:lumOff val="40000"/>
                      </a:schemeClr>
                    </a:gs>
                    <a:gs pos="87000">
                      <a:schemeClr val="accent4">
                        <a:lumMod val="20000"/>
                        <a:lumOff val="80000"/>
                      </a:schemeClr>
                    </a:gs>
                  </a:gsLst>
                  <a:lin ang="5400000"/>
                </a:gradFill>
                <a:effectLst/>
                <a:latin typeface="NikoshBAN" panose="02000000000000000000" pitchFamily="2" charset="0"/>
                <a:cs typeface="NikoshBAN" panose="02000000000000000000" pitchFamily="2" charset="0"/>
              </a:rPr>
              <a:t> </a:t>
            </a:r>
            <a:r>
              <a:rPr lang="en-US" sz="5400" b="1" cap="none" spc="0" dirty="0" err="1">
                <a:ln w="12700" cmpd="sng">
                  <a:solidFill>
                    <a:schemeClr val="accent4"/>
                  </a:solidFill>
                  <a:prstDash val="solid"/>
                </a:ln>
                <a:gradFill>
                  <a:gsLst>
                    <a:gs pos="0">
                      <a:schemeClr val="accent4"/>
                    </a:gs>
                    <a:gs pos="4000">
                      <a:schemeClr val="accent4">
                        <a:lumMod val="60000"/>
                        <a:lumOff val="40000"/>
                      </a:schemeClr>
                    </a:gs>
                    <a:gs pos="87000">
                      <a:schemeClr val="accent4">
                        <a:lumMod val="20000"/>
                        <a:lumOff val="80000"/>
                      </a:schemeClr>
                    </a:gs>
                  </a:gsLst>
                  <a:lin ang="5400000"/>
                </a:gradFill>
                <a:effectLst/>
                <a:latin typeface="NikoshBAN" panose="02000000000000000000" pitchFamily="2" charset="0"/>
                <a:cs typeface="NikoshBAN" panose="02000000000000000000" pitchFamily="2" charset="0"/>
              </a:rPr>
              <a:t>মাল</a:t>
            </a:r>
            <a:r>
              <a:rPr lang="en-US" sz="5400" b="1" dirty="0" err="1">
                <a:ln w="12700" cmpd="sng">
                  <a:solidFill>
                    <a:schemeClr val="accent4"/>
                  </a:solidFill>
                  <a:prstDash val="solid"/>
                </a:ln>
                <a:gradFill>
                  <a:gsLst>
                    <a:gs pos="0">
                      <a:schemeClr val="accent4"/>
                    </a:gs>
                    <a:gs pos="4000">
                      <a:schemeClr val="accent4">
                        <a:lumMod val="60000"/>
                        <a:lumOff val="40000"/>
                      </a:schemeClr>
                    </a:gs>
                    <a:gs pos="87000">
                      <a:schemeClr val="accent4">
                        <a:lumMod val="20000"/>
                        <a:lumOff val="80000"/>
                      </a:schemeClr>
                    </a:gs>
                  </a:gsLst>
                  <a:lin ang="5400000"/>
                </a:gradFill>
                <a:latin typeface="NikoshBAN" panose="02000000000000000000" pitchFamily="2" charset="0"/>
                <a:cs typeface="NikoshBAN" panose="02000000000000000000" pitchFamily="2" charset="0"/>
              </a:rPr>
              <a:t>্টিমিডিয়া</a:t>
            </a:r>
            <a:r>
              <a:rPr lang="en-US" sz="5400" b="1" dirty="0">
                <a:ln w="12700" cmpd="sng">
                  <a:solidFill>
                    <a:schemeClr val="accent4"/>
                  </a:solidFill>
                  <a:prstDash val="solid"/>
                </a:ln>
                <a:gradFill>
                  <a:gsLst>
                    <a:gs pos="0">
                      <a:schemeClr val="accent4"/>
                    </a:gs>
                    <a:gs pos="4000">
                      <a:schemeClr val="accent4">
                        <a:lumMod val="60000"/>
                        <a:lumOff val="40000"/>
                      </a:schemeClr>
                    </a:gs>
                    <a:gs pos="87000">
                      <a:schemeClr val="accent4">
                        <a:lumMod val="20000"/>
                        <a:lumOff val="80000"/>
                      </a:schemeClr>
                    </a:gs>
                  </a:gsLst>
                  <a:lin ang="5400000"/>
                </a:gradFill>
                <a:latin typeface="NikoshBAN" panose="02000000000000000000" pitchFamily="2" charset="0"/>
                <a:cs typeface="NikoshBAN" panose="02000000000000000000" pitchFamily="2" charset="0"/>
              </a:rPr>
              <a:t> </a:t>
            </a:r>
            <a:r>
              <a:rPr lang="en-US" sz="5400" b="1" dirty="0" err="1">
                <a:ln w="12700" cmpd="sng">
                  <a:solidFill>
                    <a:schemeClr val="accent4"/>
                  </a:solidFill>
                  <a:prstDash val="solid"/>
                </a:ln>
                <a:gradFill>
                  <a:gsLst>
                    <a:gs pos="0">
                      <a:schemeClr val="accent4"/>
                    </a:gs>
                    <a:gs pos="4000">
                      <a:schemeClr val="accent4">
                        <a:lumMod val="60000"/>
                        <a:lumOff val="40000"/>
                      </a:schemeClr>
                    </a:gs>
                    <a:gs pos="87000">
                      <a:schemeClr val="accent4">
                        <a:lumMod val="20000"/>
                        <a:lumOff val="80000"/>
                      </a:schemeClr>
                    </a:gs>
                  </a:gsLst>
                  <a:lin ang="5400000"/>
                </a:gradFill>
                <a:latin typeface="NikoshBAN" panose="02000000000000000000" pitchFamily="2" charset="0"/>
                <a:cs typeface="NikoshBAN" panose="02000000000000000000" pitchFamily="2" charset="0"/>
              </a:rPr>
              <a:t>ক্লাসে</a:t>
            </a:r>
            <a:r>
              <a:rPr lang="en-US" sz="5400" b="1" dirty="0">
                <a:ln w="12700" cmpd="sng">
                  <a:solidFill>
                    <a:schemeClr val="accent4"/>
                  </a:solidFill>
                  <a:prstDash val="solid"/>
                </a:ln>
                <a:gradFill>
                  <a:gsLst>
                    <a:gs pos="0">
                      <a:schemeClr val="accent4"/>
                    </a:gs>
                    <a:gs pos="4000">
                      <a:schemeClr val="accent4">
                        <a:lumMod val="60000"/>
                        <a:lumOff val="40000"/>
                      </a:schemeClr>
                    </a:gs>
                    <a:gs pos="87000">
                      <a:schemeClr val="accent4">
                        <a:lumMod val="20000"/>
                        <a:lumOff val="80000"/>
                      </a:schemeClr>
                    </a:gs>
                  </a:gsLst>
                  <a:lin ang="5400000"/>
                </a:gradFill>
                <a:latin typeface="NikoshBAN" panose="02000000000000000000" pitchFamily="2" charset="0"/>
                <a:cs typeface="NikoshBAN" panose="02000000000000000000" pitchFamily="2" charset="0"/>
              </a:rPr>
              <a:t> ত</a:t>
            </a:r>
            <a:r>
              <a:rPr lang="as-IN" sz="5400" b="1" dirty="0">
                <a:ln w="12700" cmpd="sng">
                  <a:solidFill>
                    <a:schemeClr val="accent4"/>
                  </a:solidFill>
                  <a:prstDash val="solid"/>
                </a:ln>
                <a:gradFill>
                  <a:gsLst>
                    <a:gs pos="0">
                      <a:schemeClr val="accent4"/>
                    </a:gs>
                    <a:gs pos="4000">
                      <a:schemeClr val="accent4">
                        <a:lumMod val="60000"/>
                        <a:lumOff val="40000"/>
                      </a:schemeClr>
                    </a:gs>
                    <a:gs pos="87000">
                      <a:schemeClr val="accent4">
                        <a:lumMod val="20000"/>
                        <a:lumOff val="80000"/>
                      </a:schemeClr>
                    </a:gs>
                  </a:gsLst>
                  <a:lin ang="5400000"/>
                </a:gradFill>
                <a:latin typeface="NikoshBAN" panose="02000000000000000000" pitchFamily="2" charset="0"/>
                <a:cs typeface="NikoshBAN" panose="02000000000000000000" pitchFamily="2" charset="0"/>
              </a:rPr>
              <a:t>ো</a:t>
            </a:r>
            <a:r>
              <a:rPr lang="en-US" sz="5400" b="1" dirty="0">
                <a:ln w="12700" cmpd="sng">
                  <a:solidFill>
                    <a:schemeClr val="accent4"/>
                  </a:solidFill>
                  <a:prstDash val="solid"/>
                </a:ln>
                <a:gradFill>
                  <a:gsLst>
                    <a:gs pos="0">
                      <a:schemeClr val="accent4"/>
                    </a:gs>
                    <a:gs pos="4000">
                      <a:schemeClr val="accent4">
                        <a:lumMod val="60000"/>
                        <a:lumOff val="40000"/>
                      </a:schemeClr>
                    </a:gs>
                    <a:gs pos="87000">
                      <a:schemeClr val="accent4">
                        <a:lumMod val="20000"/>
                        <a:lumOff val="80000"/>
                      </a:schemeClr>
                    </a:gs>
                  </a:gsLst>
                  <a:lin ang="5400000"/>
                </a:gradFill>
                <a:latin typeface="NikoshBAN" panose="02000000000000000000" pitchFamily="2" charset="0"/>
                <a:cs typeface="NikoshBAN" panose="02000000000000000000" pitchFamily="2" charset="0"/>
              </a:rPr>
              <a:t>ম</a:t>
            </a:r>
            <a:r>
              <a:rPr lang="as-IN" sz="5400" b="1" dirty="0">
                <a:ln w="12700" cmpd="sng">
                  <a:solidFill>
                    <a:schemeClr val="accent4"/>
                  </a:solidFill>
                  <a:prstDash val="solid"/>
                </a:ln>
                <a:gradFill>
                  <a:gsLst>
                    <a:gs pos="0">
                      <a:schemeClr val="accent4"/>
                    </a:gs>
                    <a:gs pos="4000">
                      <a:schemeClr val="accent4">
                        <a:lumMod val="60000"/>
                        <a:lumOff val="40000"/>
                      </a:schemeClr>
                    </a:gs>
                    <a:gs pos="87000">
                      <a:schemeClr val="accent4">
                        <a:lumMod val="20000"/>
                        <a:lumOff val="80000"/>
                      </a:schemeClr>
                    </a:gs>
                  </a:gsLst>
                  <a:lin ang="5400000"/>
                </a:gradFill>
                <a:latin typeface="NikoshBAN" panose="02000000000000000000" pitchFamily="2" charset="0"/>
                <a:cs typeface="NikoshBAN" panose="02000000000000000000" pitchFamily="2" charset="0"/>
              </a:rPr>
              <a:t>া</a:t>
            </a:r>
            <a:r>
              <a:rPr lang="en-US" sz="5400" b="1" dirty="0">
                <a:ln w="12700" cmpd="sng">
                  <a:solidFill>
                    <a:schemeClr val="accent4"/>
                  </a:solidFill>
                  <a:prstDash val="solid"/>
                </a:ln>
                <a:gradFill>
                  <a:gsLst>
                    <a:gs pos="0">
                      <a:schemeClr val="accent4"/>
                    </a:gs>
                    <a:gs pos="4000">
                      <a:schemeClr val="accent4">
                        <a:lumMod val="60000"/>
                        <a:lumOff val="40000"/>
                      </a:schemeClr>
                    </a:gs>
                    <a:gs pos="87000">
                      <a:schemeClr val="accent4">
                        <a:lumMod val="20000"/>
                        <a:lumOff val="80000"/>
                      </a:schemeClr>
                    </a:gs>
                  </a:gsLst>
                  <a:lin ang="5400000"/>
                </a:gradFill>
                <a:latin typeface="NikoshBAN" panose="02000000000000000000" pitchFamily="2" charset="0"/>
                <a:cs typeface="NikoshBAN" panose="02000000000000000000" pitchFamily="2" charset="0"/>
              </a:rPr>
              <a:t>দ</a:t>
            </a:r>
            <a:r>
              <a:rPr lang="as-IN" sz="5400" b="1" dirty="0">
                <a:ln w="12700" cmpd="sng">
                  <a:solidFill>
                    <a:schemeClr val="accent4"/>
                  </a:solidFill>
                  <a:prstDash val="solid"/>
                </a:ln>
                <a:gradFill>
                  <a:gsLst>
                    <a:gs pos="0">
                      <a:schemeClr val="accent4"/>
                    </a:gs>
                    <a:gs pos="4000">
                      <a:schemeClr val="accent4">
                        <a:lumMod val="60000"/>
                        <a:lumOff val="40000"/>
                      </a:schemeClr>
                    </a:gs>
                    <a:gs pos="87000">
                      <a:schemeClr val="accent4">
                        <a:lumMod val="20000"/>
                        <a:lumOff val="80000"/>
                      </a:schemeClr>
                    </a:gs>
                  </a:gsLst>
                  <a:lin ang="5400000"/>
                </a:gradFill>
                <a:latin typeface="NikoshBAN" panose="02000000000000000000" pitchFamily="2" charset="0"/>
                <a:cs typeface="NikoshBAN" panose="02000000000000000000" pitchFamily="2" charset="0"/>
              </a:rPr>
              <a:t>ে</a:t>
            </a:r>
            <a:r>
              <a:rPr lang="en-US" sz="5400" b="1" dirty="0">
                <a:ln w="12700" cmpd="sng">
                  <a:solidFill>
                    <a:schemeClr val="accent4"/>
                  </a:solidFill>
                  <a:prstDash val="solid"/>
                </a:ln>
                <a:gradFill>
                  <a:gsLst>
                    <a:gs pos="0">
                      <a:schemeClr val="accent4"/>
                    </a:gs>
                    <a:gs pos="4000">
                      <a:schemeClr val="accent4">
                        <a:lumMod val="60000"/>
                        <a:lumOff val="40000"/>
                      </a:schemeClr>
                    </a:gs>
                    <a:gs pos="87000">
                      <a:schemeClr val="accent4">
                        <a:lumMod val="20000"/>
                        <a:lumOff val="80000"/>
                      </a:schemeClr>
                    </a:gs>
                  </a:gsLst>
                  <a:lin ang="5400000"/>
                </a:gradFill>
                <a:latin typeface="NikoshBAN" panose="02000000000000000000" pitchFamily="2" charset="0"/>
                <a:cs typeface="NikoshBAN" panose="02000000000000000000" pitchFamily="2" charset="0"/>
              </a:rPr>
              <a:t>র </a:t>
            </a:r>
            <a:r>
              <a:rPr lang="as-IN" sz="5400" b="1" dirty="0">
                <a:ln w="12700" cmpd="sng">
                  <a:solidFill>
                    <a:schemeClr val="accent4"/>
                  </a:solidFill>
                  <a:prstDash val="solid"/>
                </a:ln>
                <a:gradFill>
                  <a:gsLst>
                    <a:gs pos="0">
                      <a:schemeClr val="accent4"/>
                    </a:gs>
                    <a:gs pos="4000">
                      <a:schemeClr val="accent4">
                        <a:lumMod val="60000"/>
                        <a:lumOff val="40000"/>
                      </a:schemeClr>
                    </a:gs>
                    <a:gs pos="87000">
                      <a:schemeClr val="accent4">
                        <a:lumMod val="20000"/>
                        <a:lumOff val="80000"/>
                      </a:schemeClr>
                    </a:gs>
                  </a:gsLst>
                  <a:lin ang="5400000"/>
                </a:gradFill>
                <a:latin typeface="NikoshBAN" panose="02000000000000000000" pitchFamily="2" charset="0"/>
                <a:cs typeface="NikoshBAN" panose="02000000000000000000" pitchFamily="2" charset="0"/>
              </a:rPr>
              <a:t>স</a:t>
            </a:r>
            <a:r>
              <a:rPr lang="en-US" sz="5400" b="1" dirty="0" err="1">
                <a:ln w="12700" cmpd="sng">
                  <a:solidFill>
                    <a:schemeClr val="accent4"/>
                  </a:solidFill>
                  <a:prstDash val="solid"/>
                </a:ln>
                <a:gradFill>
                  <a:gsLst>
                    <a:gs pos="0">
                      <a:schemeClr val="accent4"/>
                    </a:gs>
                    <a:gs pos="4000">
                      <a:schemeClr val="accent4">
                        <a:lumMod val="60000"/>
                        <a:lumOff val="40000"/>
                      </a:schemeClr>
                    </a:gs>
                    <a:gs pos="87000">
                      <a:schemeClr val="accent4">
                        <a:lumMod val="20000"/>
                        <a:lumOff val="80000"/>
                      </a:schemeClr>
                    </a:gs>
                  </a:gsLst>
                  <a:lin ang="5400000"/>
                </a:gradFill>
                <a:latin typeface="NikoshBAN" panose="02000000000000000000" pitchFamily="2" charset="0"/>
                <a:cs typeface="NikoshBAN" panose="02000000000000000000" pitchFamily="2" charset="0"/>
              </a:rPr>
              <a:t>কল</a:t>
            </a:r>
            <a:r>
              <a:rPr lang="en-US" sz="5400" b="1" dirty="0">
                <a:ln w="12700" cmpd="sng">
                  <a:solidFill>
                    <a:schemeClr val="accent4"/>
                  </a:solidFill>
                  <a:prstDash val="solid"/>
                </a:ln>
                <a:gradFill>
                  <a:gsLst>
                    <a:gs pos="0">
                      <a:schemeClr val="accent4"/>
                    </a:gs>
                    <a:gs pos="4000">
                      <a:schemeClr val="accent4">
                        <a:lumMod val="60000"/>
                        <a:lumOff val="40000"/>
                      </a:schemeClr>
                    </a:gs>
                    <a:gs pos="87000">
                      <a:schemeClr val="accent4">
                        <a:lumMod val="20000"/>
                        <a:lumOff val="80000"/>
                      </a:schemeClr>
                    </a:gs>
                  </a:gsLst>
                  <a:lin ang="5400000"/>
                </a:gradFill>
                <a:latin typeface="NikoshBAN" panose="02000000000000000000" pitchFamily="2" charset="0"/>
                <a:cs typeface="NikoshBAN" panose="02000000000000000000" pitchFamily="2" charset="0"/>
              </a:rPr>
              <a:t> </a:t>
            </a:r>
            <a:r>
              <a:rPr lang="en-US" sz="5400" b="1" dirty="0" err="1">
                <a:ln w="12700" cmpd="sng">
                  <a:solidFill>
                    <a:schemeClr val="accent4"/>
                  </a:solidFill>
                  <a:prstDash val="solid"/>
                </a:ln>
                <a:gradFill>
                  <a:gsLst>
                    <a:gs pos="0">
                      <a:schemeClr val="accent4"/>
                    </a:gs>
                    <a:gs pos="4000">
                      <a:schemeClr val="accent4">
                        <a:lumMod val="60000"/>
                        <a:lumOff val="40000"/>
                      </a:schemeClr>
                    </a:gs>
                    <a:gs pos="87000">
                      <a:schemeClr val="accent4">
                        <a:lumMod val="20000"/>
                        <a:lumOff val="80000"/>
                      </a:schemeClr>
                    </a:gs>
                  </a:gsLst>
                  <a:lin ang="5400000"/>
                </a:gradFill>
                <a:latin typeface="NikoshBAN" panose="02000000000000000000" pitchFamily="2" charset="0"/>
                <a:cs typeface="NikoshBAN" panose="02000000000000000000" pitchFamily="2" charset="0"/>
              </a:rPr>
              <a:t>কে</a:t>
            </a:r>
            <a:endParaRPr lang="en-US" sz="5400" b="1" dirty="0">
              <a:ln w="12700" cmpd="sng">
                <a:solidFill>
                  <a:schemeClr val="accent4"/>
                </a:solidFill>
                <a:prstDash val="solid"/>
              </a:ln>
              <a:gradFill>
                <a:gsLst>
                  <a:gs pos="0">
                    <a:schemeClr val="accent4"/>
                  </a:gs>
                  <a:gs pos="4000">
                    <a:schemeClr val="accent4">
                      <a:lumMod val="60000"/>
                      <a:lumOff val="40000"/>
                    </a:schemeClr>
                  </a:gs>
                  <a:gs pos="87000">
                    <a:schemeClr val="accent4">
                      <a:lumMod val="20000"/>
                      <a:lumOff val="80000"/>
                    </a:schemeClr>
                  </a:gs>
                </a:gsLst>
                <a:lin ang="5400000"/>
              </a:gradFill>
              <a:latin typeface="NikoshBAN" panose="02000000000000000000" pitchFamily="2" charset="0"/>
              <a:cs typeface="NikoshBAN" panose="02000000000000000000" pitchFamily="2" charset="0"/>
            </a:endParaRPr>
          </a:p>
          <a:p>
            <a:pPr algn="ctr"/>
            <a:r>
              <a:rPr lang="en-US" sz="5400" b="1" dirty="0">
                <a:ln w="12700" cmpd="sng">
                  <a:solidFill>
                    <a:schemeClr val="accent4"/>
                  </a:solidFill>
                  <a:prstDash val="solid"/>
                </a:ln>
                <a:gradFill>
                  <a:gsLst>
                    <a:gs pos="0">
                      <a:schemeClr val="accent4"/>
                    </a:gs>
                    <a:gs pos="4000">
                      <a:schemeClr val="accent4">
                        <a:lumMod val="60000"/>
                        <a:lumOff val="40000"/>
                      </a:schemeClr>
                    </a:gs>
                    <a:gs pos="87000">
                      <a:schemeClr val="accent4">
                        <a:lumMod val="20000"/>
                        <a:lumOff val="80000"/>
                      </a:schemeClr>
                    </a:gs>
                  </a:gsLst>
                  <a:lin ang="5400000"/>
                </a:gradFill>
                <a:latin typeface="NikoshBAN" panose="02000000000000000000" pitchFamily="2" charset="0"/>
                <a:cs typeface="NikoshBAN" panose="02000000000000000000" pitchFamily="2" charset="0"/>
              </a:rPr>
              <a:t> </a:t>
            </a:r>
            <a:r>
              <a:rPr lang="as-IN" sz="19900" b="1" dirty="0">
                <a:ln w="12700" cmpd="sng">
                  <a:solidFill>
                    <a:schemeClr val="accent4"/>
                  </a:solidFill>
                  <a:prstDash val="solid"/>
                </a:ln>
                <a:solidFill>
                  <a:srgbClr val="FFFF00"/>
                </a:solidFill>
                <a:latin typeface="NikoshBAN" panose="02000000000000000000" pitchFamily="2" charset="0"/>
                <a:cs typeface="NikoshBAN" panose="02000000000000000000" pitchFamily="2" charset="0"/>
              </a:rPr>
              <a:t>স</a:t>
            </a:r>
            <a:r>
              <a:rPr lang="en-US" sz="19900" b="1" dirty="0">
                <a:ln w="12700" cmpd="sng">
                  <a:solidFill>
                    <a:schemeClr val="accent4"/>
                  </a:solidFill>
                  <a:prstDash val="solid"/>
                </a:ln>
                <a:solidFill>
                  <a:srgbClr val="FFFF00"/>
                </a:solidFill>
                <a:latin typeface="NikoshBAN" panose="02000000000000000000" pitchFamily="2" charset="0"/>
                <a:cs typeface="NikoshBAN" panose="02000000000000000000" pitchFamily="2" charset="0"/>
              </a:rPr>
              <a:t>্</a:t>
            </a:r>
            <a:r>
              <a:rPr lang="as-IN" sz="19900" b="1" dirty="0">
                <a:ln w="12700" cmpd="sng">
                  <a:solidFill>
                    <a:schemeClr val="accent4"/>
                  </a:solidFill>
                  <a:prstDash val="solid"/>
                </a:ln>
                <a:solidFill>
                  <a:srgbClr val="FFFF00"/>
                </a:solidFill>
                <a:latin typeface="NikoshBAN" panose="02000000000000000000" pitchFamily="2" charset="0"/>
                <a:cs typeface="NikoshBAN" panose="02000000000000000000" pitchFamily="2" charset="0"/>
              </a:rPr>
              <a:t>ব</a:t>
            </a:r>
            <a:r>
              <a:rPr lang="en-US" sz="19900" b="1" dirty="0">
                <a:ln w="12700" cmpd="sng">
                  <a:solidFill>
                    <a:schemeClr val="accent4"/>
                  </a:solidFill>
                  <a:prstDash val="solid"/>
                </a:ln>
                <a:solidFill>
                  <a:srgbClr val="FFFF00"/>
                </a:solidFill>
                <a:latin typeface="NikoshBAN" panose="02000000000000000000" pitchFamily="2" charset="0"/>
                <a:cs typeface="NikoshBAN" panose="02000000000000000000" pitchFamily="2" charset="0"/>
              </a:rPr>
              <a:t>া</a:t>
            </a:r>
            <a:r>
              <a:rPr lang="as-IN" sz="19900" b="1" dirty="0">
                <a:ln w="12700" cmpd="sng">
                  <a:solidFill>
                    <a:schemeClr val="accent4"/>
                  </a:solidFill>
                  <a:prstDash val="solid"/>
                </a:ln>
                <a:solidFill>
                  <a:srgbClr val="FFFF00"/>
                </a:solidFill>
                <a:latin typeface="NikoshBAN" panose="02000000000000000000" pitchFamily="2" charset="0"/>
                <a:cs typeface="NikoshBAN" panose="02000000000000000000" pitchFamily="2" charset="0"/>
              </a:rPr>
              <a:t>গ</a:t>
            </a:r>
            <a:r>
              <a:rPr lang="en-US" sz="19900" b="1" dirty="0">
                <a:ln w="12700" cmpd="sng">
                  <a:solidFill>
                    <a:schemeClr val="accent4"/>
                  </a:solidFill>
                  <a:prstDash val="solid"/>
                </a:ln>
                <a:solidFill>
                  <a:srgbClr val="FFFF00"/>
                </a:solidFill>
                <a:latin typeface="NikoshBAN" panose="02000000000000000000" pitchFamily="2" charset="0"/>
                <a:cs typeface="NikoshBAN" panose="02000000000000000000" pitchFamily="2" charset="0"/>
              </a:rPr>
              <a:t>ত</a:t>
            </a:r>
            <a:r>
              <a:rPr lang="as-IN" sz="19900" b="1" dirty="0">
                <a:ln w="12700" cmpd="sng">
                  <a:solidFill>
                    <a:schemeClr val="accent4"/>
                  </a:solidFill>
                  <a:prstDash val="solid"/>
                </a:ln>
                <a:solidFill>
                  <a:srgbClr val="FFFF00"/>
                </a:solidFill>
                <a:latin typeface="NikoshBAN" panose="02000000000000000000" pitchFamily="2" charset="0"/>
                <a:cs typeface="NikoshBAN" panose="02000000000000000000" pitchFamily="2" charset="0"/>
              </a:rPr>
              <a:t>ম</a:t>
            </a:r>
            <a:endParaRPr lang="en-US" sz="5400" b="1" cap="none" spc="0" dirty="0">
              <a:ln w="12700" cmpd="sng">
                <a:solidFill>
                  <a:schemeClr val="accent4"/>
                </a:solidFill>
                <a:prstDash val="solid"/>
              </a:ln>
              <a:solidFill>
                <a:srgbClr val="FFFF00"/>
              </a:solidFill>
              <a:effectLst/>
              <a:latin typeface="NikoshBAN" panose="02000000000000000000" pitchFamily="2" charset="0"/>
              <a:cs typeface="NikoshBAN" panose="02000000000000000000" pitchFamily="2" charset="0"/>
            </a:endParaRPr>
          </a:p>
        </p:txBody>
      </p:sp>
    </p:spTree>
    <p:extLst>
      <p:ext uri="{BB962C8B-B14F-4D97-AF65-F5344CB8AC3E}">
        <p14:creationId xmlns:p14="http://schemas.microsoft.com/office/powerpoint/2010/main" xmlns="" val="1555635535"/>
      </p:ext>
    </p:extLst>
  </p:cSld>
  <p:clrMapOvr>
    <a:masterClrMapping/>
  </p:clrMapOvr>
  <mc:AlternateContent xmlns:mc="http://schemas.openxmlformats.org/markup-compatibility/2006">
    <mc:Choice xmlns:p15="http://schemas.microsoft.com/office/powerpoint/2012/main" xmlns="" Requires="p15">
      <p:transition xmlns:p14="http://schemas.microsoft.com/office/powerpoint/2010/main" spd="slow" p14:dur="1250">
        <p15:prstTrans prst="peelOff"/>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fade">
                                      <p:cBhvr>
                                        <p:cTn id="7" dur="20000"/>
                                        <p:tgtEl>
                                          <p:spTgt spid="10"/>
                                        </p:tgtEl>
                                      </p:cBhvr>
                                    </p:animEffect>
                                    <p:anim calcmode="lin" valueType="num">
                                      <p:cBhvr>
                                        <p:cTn id="8" dur="20000" fill="hold"/>
                                        <p:tgtEl>
                                          <p:spTgt spid="10"/>
                                        </p:tgtEl>
                                        <p:attrNameLst>
                                          <p:attrName>ppt_x</p:attrName>
                                        </p:attrNameLst>
                                      </p:cBhvr>
                                      <p:tavLst>
                                        <p:tav tm="0">
                                          <p:val>
                                            <p:strVal val="#ppt_x"/>
                                          </p:val>
                                        </p:tav>
                                        <p:tav tm="100000">
                                          <p:val>
                                            <p:strVal val="#ppt_x"/>
                                          </p:val>
                                        </p:tav>
                                      </p:tavLst>
                                    </p:anim>
                                    <p:anim calcmode="lin" valueType="num">
                                      <p:cBhvr>
                                        <p:cTn id="9" dur="20000" fill="hold"/>
                                        <p:tgtEl>
                                          <p:spTgt spid="10"/>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Lst>
  </p:timing>
</p:sld>
</file>

<file path=ppt/slides/slide2.xml><?xml version="1.0" encoding="utf-8"?>
<p:sld xmlns:a="http://schemas.openxmlformats.org/drawingml/2006/main" xmlns:r="http://schemas.openxmlformats.org/officeDocument/2006/relationships" xmlns:p="http://schemas.openxmlformats.org/presentationml/2006/main">
  <p:cSld>
    <p:bg>
      <p:bgPr>
        <a:gradFill>
          <a:gsLst>
            <a:gs pos="0">
              <a:schemeClr val="accent1">
                <a:tint val="66000"/>
                <a:satMod val="160000"/>
              </a:schemeClr>
            </a:gs>
            <a:gs pos="50000">
              <a:schemeClr val="accent1">
                <a:tint val="44500"/>
                <a:satMod val="160000"/>
              </a:schemeClr>
            </a:gs>
            <a:gs pos="100000">
              <a:schemeClr val="accent1">
                <a:tint val="23500"/>
                <a:satMod val="160000"/>
              </a:schemeClr>
            </a:gs>
          </a:gsLst>
          <a:lin ang="5400000" scaled="0"/>
        </a:gradFill>
        <a:effectLst/>
      </p:bgPr>
    </p:bg>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xmlns="" id="{5F368014-FF7A-4D11-BDAE-80BC8B8AD35D}"/>
              </a:ext>
            </a:extLst>
          </p:cNvPr>
          <p:cNvSpPr/>
          <p:nvPr/>
        </p:nvSpPr>
        <p:spPr>
          <a:xfrm>
            <a:off x="3629361" y="300335"/>
            <a:ext cx="5314276" cy="923330"/>
          </a:xfrm>
          <a:prstGeom prst="rect">
            <a:avLst/>
          </a:prstGeom>
          <a:noFill/>
          <a:ln>
            <a:noFill/>
          </a:ln>
        </p:spPr>
        <p:txBody>
          <a:bodyPr wrap="none" lIns="91440" tIns="45720" rIns="91440" bIns="45720">
            <a:spAutoFit/>
          </a:bodyPr>
          <a:lstStyle/>
          <a:p>
            <a:pPr algn="ctr"/>
            <a:r>
              <a:rPr lang="en-US" sz="5400" b="1" dirty="0" err="1">
                <a:ln w="18415" cmpd="sng">
                  <a:noFill/>
                  <a:prstDash val="solid"/>
                </a:ln>
                <a:solidFill>
                  <a:schemeClr val="bg1"/>
                </a:solidFill>
                <a:effectLst>
                  <a:outerShdw blurRad="63500" dir="3600000" algn="tl" rotWithShape="0">
                    <a:srgbClr val="000000">
                      <a:alpha val="70000"/>
                    </a:srgbClr>
                  </a:outerShdw>
                </a:effectLst>
              </a:rPr>
              <a:t>শিক্ষক</a:t>
            </a:r>
            <a:r>
              <a:rPr lang="en-US" sz="5400" b="1" dirty="0">
                <a:ln w="18415" cmpd="sng">
                  <a:noFill/>
                  <a:prstDash val="solid"/>
                </a:ln>
                <a:solidFill>
                  <a:schemeClr val="bg1"/>
                </a:solidFill>
                <a:effectLst>
                  <a:outerShdw blurRad="63500" dir="3600000" algn="tl" rotWithShape="0">
                    <a:srgbClr val="000000">
                      <a:alpha val="70000"/>
                    </a:srgbClr>
                  </a:outerShdw>
                </a:effectLst>
              </a:rPr>
              <a:t> </a:t>
            </a:r>
            <a:r>
              <a:rPr lang="en-US" sz="5400" b="1" dirty="0" err="1">
                <a:ln w="18415" cmpd="sng">
                  <a:noFill/>
                  <a:prstDash val="solid"/>
                </a:ln>
                <a:solidFill>
                  <a:schemeClr val="bg1"/>
                </a:solidFill>
                <a:effectLst>
                  <a:outerShdw blurRad="63500" dir="3600000" algn="tl" rotWithShape="0">
                    <a:srgbClr val="000000">
                      <a:alpha val="70000"/>
                    </a:srgbClr>
                  </a:outerShdw>
                </a:effectLst>
              </a:rPr>
              <a:t>পরিচিতি</a:t>
            </a:r>
            <a:endParaRPr lang="en-US" sz="5400" b="1" dirty="0">
              <a:ln w="18415" cmpd="sng">
                <a:noFill/>
                <a:prstDash val="solid"/>
              </a:ln>
              <a:solidFill>
                <a:schemeClr val="bg1"/>
              </a:solidFill>
              <a:effectLst>
                <a:outerShdw blurRad="63500" dir="3600000" algn="tl" rotWithShape="0">
                  <a:srgbClr val="000000">
                    <a:alpha val="70000"/>
                  </a:srgbClr>
                </a:outerShdw>
              </a:effectLst>
            </a:endParaRPr>
          </a:p>
        </p:txBody>
      </p:sp>
      <p:sp>
        <p:nvSpPr>
          <p:cNvPr id="3" name="Rectangle: Rounded Corners 2">
            <a:extLst>
              <a:ext uri="{FF2B5EF4-FFF2-40B4-BE49-F238E27FC236}">
                <a16:creationId xmlns:a16="http://schemas.microsoft.com/office/drawing/2014/main" xmlns="" id="{D68D595A-7BDB-43E2-98B1-AF74644F8076}"/>
              </a:ext>
            </a:extLst>
          </p:cNvPr>
          <p:cNvSpPr/>
          <p:nvPr/>
        </p:nvSpPr>
        <p:spPr>
          <a:xfrm>
            <a:off x="151726" y="1714500"/>
            <a:ext cx="5448300" cy="4457700"/>
          </a:xfrm>
          <a:prstGeom prst="round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en-US" sz="6000" b="1" dirty="0" err="1" smtClean="0">
                <a:ln w="22225">
                  <a:solidFill>
                    <a:srgbClr val="FFFF00"/>
                  </a:solidFill>
                  <a:prstDash val="solid"/>
                </a:ln>
                <a:solidFill>
                  <a:srgbClr val="FFFF00"/>
                </a:solidFill>
                <a:effectLst>
                  <a:outerShdw blurRad="38100" dist="38100" dir="2700000" algn="tl">
                    <a:srgbClr val="000000">
                      <a:alpha val="43137"/>
                    </a:srgbClr>
                  </a:outerShdw>
                </a:effectLst>
                <a:latin typeface="NikoshBAN" panose="02000000000000000000" pitchFamily="2" charset="0"/>
                <a:cs typeface="NikoshBAN" panose="02000000000000000000" pitchFamily="2" charset="0"/>
              </a:rPr>
              <a:t>মোঃ</a:t>
            </a:r>
            <a:r>
              <a:rPr lang="en-US" sz="6000" b="1" dirty="0" smtClean="0">
                <a:ln w="22225">
                  <a:solidFill>
                    <a:srgbClr val="FFFF00"/>
                  </a:solidFill>
                  <a:prstDash val="solid"/>
                </a:ln>
                <a:solidFill>
                  <a:srgbClr val="FFFF00"/>
                </a:solidFill>
                <a:effectLst>
                  <a:outerShdw blurRad="38100" dist="38100" dir="2700000" algn="tl">
                    <a:srgbClr val="000000">
                      <a:alpha val="43137"/>
                    </a:srgbClr>
                  </a:outerShdw>
                </a:effectLst>
                <a:latin typeface="NikoshBAN" panose="02000000000000000000" pitchFamily="2" charset="0"/>
                <a:cs typeface="NikoshBAN" panose="02000000000000000000" pitchFamily="2" charset="0"/>
              </a:rPr>
              <a:t> </a:t>
            </a:r>
            <a:r>
              <a:rPr lang="en-US" sz="6000" b="1" dirty="0" err="1" smtClean="0">
                <a:ln w="22225">
                  <a:solidFill>
                    <a:srgbClr val="FFFF00"/>
                  </a:solidFill>
                  <a:prstDash val="solid"/>
                </a:ln>
                <a:solidFill>
                  <a:srgbClr val="FFFF00"/>
                </a:solidFill>
                <a:effectLst>
                  <a:outerShdw blurRad="38100" dist="38100" dir="2700000" algn="tl">
                    <a:srgbClr val="000000">
                      <a:alpha val="43137"/>
                    </a:srgbClr>
                  </a:outerShdw>
                </a:effectLst>
                <a:latin typeface="NikoshBAN" panose="02000000000000000000" pitchFamily="2" charset="0"/>
                <a:cs typeface="NikoshBAN" panose="02000000000000000000" pitchFamily="2" charset="0"/>
              </a:rPr>
              <a:t>হোসেন</a:t>
            </a:r>
            <a:r>
              <a:rPr lang="en-US" sz="6000" b="1" dirty="0" smtClean="0">
                <a:ln w="22225">
                  <a:solidFill>
                    <a:srgbClr val="FFFF00"/>
                  </a:solidFill>
                  <a:prstDash val="solid"/>
                </a:ln>
                <a:solidFill>
                  <a:srgbClr val="FFFF00"/>
                </a:solidFill>
                <a:effectLst>
                  <a:outerShdw blurRad="38100" dist="38100" dir="2700000" algn="tl">
                    <a:srgbClr val="000000">
                      <a:alpha val="43137"/>
                    </a:srgbClr>
                  </a:outerShdw>
                </a:effectLst>
                <a:latin typeface="NikoshBAN" panose="02000000000000000000" pitchFamily="2" charset="0"/>
                <a:cs typeface="NikoshBAN" panose="02000000000000000000" pitchFamily="2" charset="0"/>
              </a:rPr>
              <a:t> </a:t>
            </a:r>
            <a:r>
              <a:rPr lang="en-US" sz="6000" b="1" dirty="0" err="1" smtClean="0">
                <a:ln w="22225">
                  <a:solidFill>
                    <a:srgbClr val="FFFF00"/>
                  </a:solidFill>
                  <a:prstDash val="solid"/>
                </a:ln>
                <a:solidFill>
                  <a:srgbClr val="FFFF00"/>
                </a:solidFill>
                <a:effectLst>
                  <a:outerShdw blurRad="38100" dist="38100" dir="2700000" algn="tl">
                    <a:srgbClr val="000000">
                      <a:alpha val="43137"/>
                    </a:srgbClr>
                  </a:outerShdw>
                </a:effectLst>
                <a:latin typeface="NikoshBAN" panose="02000000000000000000" pitchFamily="2" charset="0"/>
                <a:cs typeface="NikoshBAN" panose="02000000000000000000" pitchFamily="2" charset="0"/>
              </a:rPr>
              <a:t>আলী</a:t>
            </a:r>
            <a:endParaRPr lang="en-US" sz="6000" b="1" dirty="0">
              <a:ln w="22225">
                <a:solidFill>
                  <a:srgbClr val="FFFF00"/>
                </a:solidFill>
                <a:prstDash val="solid"/>
              </a:ln>
              <a:solidFill>
                <a:srgbClr val="FFFF00"/>
              </a:solidFill>
              <a:effectLst>
                <a:outerShdw blurRad="38100" dist="38100" dir="2700000" algn="tl">
                  <a:srgbClr val="000000">
                    <a:alpha val="43137"/>
                  </a:srgbClr>
                </a:outerShdw>
              </a:effectLst>
              <a:latin typeface="NikoshBAN" panose="02000000000000000000" pitchFamily="2" charset="0"/>
              <a:cs typeface="NikoshBAN" panose="02000000000000000000" pitchFamily="2" charset="0"/>
            </a:endParaRPr>
          </a:p>
          <a:p>
            <a:pPr algn="ctr"/>
            <a:r>
              <a:rPr lang="en-US" sz="3200" b="1" dirty="0" err="1" smtClean="0">
                <a:ln w="22225">
                  <a:solidFill>
                    <a:srgbClr val="FFFF00"/>
                  </a:solidFill>
                  <a:prstDash val="solid"/>
                </a:ln>
                <a:solidFill>
                  <a:srgbClr val="FFFF00"/>
                </a:solidFill>
                <a:effectLst>
                  <a:outerShdw blurRad="38100" dist="38100" dir="2700000" algn="tl">
                    <a:srgbClr val="000000">
                      <a:alpha val="43137"/>
                    </a:srgbClr>
                  </a:outerShdw>
                </a:effectLst>
                <a:latin typeface="NikoshBAN" panose="02000000000000000000" pitchFamily="2" charset="0"/>
                <a:cs typeface="NikoshBAN" panose="02000000000000000000" pitchFamily="2" charset="0"/>
              </a:rPr>
              <a:t>প্রভাষক,কম্পিউটার</a:t>
            </a:r>
            <a:r>
              <a:rPr lang="en-US" sz="3200" b="1" dirty="0" smtClean="0">
                <a:ln w="22225">
                  <a:solidFill>
                    <a:srgbClr val="FFFF00"/>
                  </a:solidFill>
                  <a:prstDash val="solid"/>
                </a:ln>
                <a:solidFill>
                  <a:srgbClr val="FFFF00"/>
                </a:solidFill>
                <a:effectLst>
                  <a:outerShdw blurRad="38100" dist="38100" dir="2700000" algn="tl">
                    <a:srgbClr val="000000">
                      <a:alpha val="43137"/>
                    </a:srgbClr>
                  </a:outerShdw>
                </a:effectLst>
                <a:latin typeface="NikoshBAN" panose="02000000000000000000" pitchFamily="2" charset="0"/>
                <a:cs typeface="NikoshBAN" panose="02000000000000000000" pitchFamily="2" charset="0"/>
              </a:rPr>
              <a:t> </a:t>
            </a:r>
            <a:r>
              <a:rPr lang="en-US" sz="3200" b="1" dirty="0" err="1" smtClean="0">
                <a:ln w="22225">
                  <a:solidFill>
                    <a:srgbClr val="FFFF00"/>
                  </a:solidFill>
                  <a:prstDash val="solid"/>
                </a:ln>
                <a:solidFill>
                  <a:srgbClr val="FFFF00"/>
                </a:solidFill>
                <a:effectLst>
                  <a:outerShdw blurRad="38100" dist="38100" dir="2700000" algn="tl">
                    <a:srgbClr val="000000">
                      <a:alpha val="43137"/>
                    </a:srgbClr>
                  </a:outerShdw>
                </a:effectLst>
                <a:latin typeface="NikoshBAN" panose="02000000000000000000" pitchFamily="2" charset="0"/>
                <a:cs typeface="NikoshBAN" panose="02000000000000000000" pitchFamily="2" charset="0"/>
              </a:rPr>
              <a:t>অপারেশন</a:t>
            </a:r>
            <a:endParaRPr lang="en-US" sz="3200" b="1" dirty="0">
              <a:ln w="22225">
                <a:solidFill>
                  <a:srgbClr val="FFFF00"/>
                </a:solidFill>
                <a:prstDash val="solid"/>
              </a:ln>
              <a:solidFill>
                <a:srgbClr val="FFFF00"/>
              </a:solidFill>
              <a:effectLst>
                <a:outerShdw blurRad="38100" dist="38100" dir="2700000" algn="tl">
                  <a:srgbClr val="000000">
                    <a:alpha val="43137"/>
                  </a:srgbClr>
                </a:outerShdw>
              </a:effectLst>
              <a:latin typeface="NikoshBAN" panose="02000000000000000000" pitchFamily="2" charset="0"/>
              <a:cs typeface="NikoshBAN" panose="02000000000000000000" pitchFamily="2" charset="0"/>
            </a:endParaRPr>
          </a:p>
          <a:p>
            <a:pPr algn="ctr"/>
            <a:r>
              <a:rPr lang="en-US" sz="4000" dirty="0" err="1" smtClean="0">
                <a:ln w="22225">
                  <a:solidFill>
                    <a:srgbClr val="FFFF00"/>
                  </a:solidFill>
                  <a:prstDash val="solid"/>
                </a:ln>
                <a:solidFill>
                  <a:srgbClr val="FFFF00"/>
                </a:solidFill>
                <a:effectLst>
                  <a:outerShdw blurRad="38100" dist="38100" dir="2700000" algn="tl">
                    <a:srgbClr val="000000">
                      <a:alpha val="43137"/>
                    </a:srgbClr>
                  </a:outerShdw>
                </a:effectLst>
                <a:latin typeface="NikoshBAN" panose="02000000000000000000" pitchFamily="2" charset="0"/>
                <a:cs typeface="NikoshBAN" panose="02000000000000000000" pitchFamily="2" charset="0"/>
              </a:rPr>
              <a:t>ফজলুর</a:t>
            </a:r>
            <a:r>
              <a:rPr lang="en-US" sz="4000" dirty="0" smtClean="0">
                <a:ln w="22225">
                  <a:solidFill>
                    <a:srgbClr val="FFFF00"/>
                  </a:solidFill>
                  <a:prstDash val="solid"/>
                </a:ln>
                <a:solidFill>
                  <a:srgbClr val="FFFF00"/>
                </a:solidFill>
                <a:effectLst>
                  <a:outerShdw blurRad="38100" dist="38100" dir="2700000" algn="tl">
                    <a:srgbClr val="000000">
                      <a:alpha val="43137"/>
                    </a:srgbClr>
                  </a:outerShdw>
                </a:effectLst>
                <a:latin typeface="NikoshBAN" panose="02000000000000000000" pitchFamily="2" charset="0"/>
                <a:cs typeface="NikoshBAN" panose="02000000000000000000" pitchFamily="2" charset="0"/>
              </a:rPr>
              <a:t> </a:t>
            </a:r>
            <a:r>
              <a:rPr lang="en-US" sz="4000" dirty="0" err="1" smtClean="0">
                <a:ln w="22225">
                  <a:solidFill>
                    <a:srgbClr val="FFFF00"/>
                  </a:solidFill>
                  <a:prstDash val="solid"/>
                </a:ln>
                <a:solidFill>
                  <a:srgbClr val="FFFF00"/>
                </a:solidFill>
                <a:effectLst>
                  <a:outerShdw blurRad="38100" dist="38100" dir="2700000" algn="tl">
                    <a:srgbClr val="000000">
                      <a:alpha val="43137"/>
                    </a:srgbClr>
                  </a:outerShdw>
                </a:effectLst>
                <a:latin typeface="NikoshBAN" panose="02000000000000000000" pitchFamily="2" charset="0"/>
                <a:cs typeface="NikoshBAN" panose="02000000000000000000" pitchFamily="2" charset="0"/>
              </a:rPr>
              <a:t>রহমান</a:t>
            </a:r>
            <a:r>
              <a:rPr lang="en-US" sz="4000" dirty="0" smtClean="0">
                <a:ln w="22225">
                  <a:solidFill>
                    <a:srgbClr val="FFFF00"/>
                  </a:solidFill>
                  <a:prstDash val="solid"/>
                </a:ln>
                <a:solidFill>
                  <a:srgbClr val="FFFF00"/>
                </a:solidFill>
                <a:effectLst>
                  <a:outerShdw blurRad="38100" dist="38100" dir="2700000" algn="tl">
                    <a:srgbClr val="000000">
                      <a:alpha val="43137"/>
                    </a:srgbClr>
                  </a:outerShdw>
                </a:effectLst>
                <a:latin typeface="NikoshBAN" panose="02000000000000000000" pitchFamily="2" charset="0"/>
                <a:cs typeface="NikoshBAN" panose="02000000000000000000" pitchFamily="2" charset="0"/>
              </a:rPr>
              <a:t> </a:t>
            </a:r>
            <a:r>
              <a:rPr lang="en-US" sz="4000" dirty="0" err="1" smtClean="0">
                <a:ln w="22225">
                  <a:solidFill>
                    <a:srgbClr val="FFFF00"/>
                  </a:solidFill>
                  <a:prstDash val="solid"/>
                </a:ln>
                <a:solidFill>
                  <a:srgbClr val="FFFF00"/>
                </a:solidFill>
                <a:effectLst>
                  <a:outerShdw blurRad="38100" dist="38100" dir="2700000" algn="tl">
                    <a:srgbClr val="000000">
                      <a:alpha val="43137"/>
                    </a:srgbClr>
                  </a:outerShdw>
                </a:effectLst>
                <a:latin typeface="NikoshBAN" panose="02000000000000000000" pitchFamily="2" charset="0"/>
                <a:cs typeface="NikoshBAN" panose="02000000000000000000" pitchFamily="2" charset="0"/>
              </a:rPr>
              <a:t>মেমোরিয়্যাল</a:t>
            </a:r>
            <a:r>
              <a:rPr lang="en-US" sz="4000" dirty="0" smtClean="0">
                <a:ln w="22225">
                  <a:solidFill>
                    <a:srgbClr val="FFFF00"/>
                  </a:solidFill>
                  <a:prstDash val="solid"/>
                </a:ln>
                <a:solidFill>
                  <a:srgbClr val="FFFF00"/>
                </a:solidFill>
                <a:effectLst>
                  <a:outerShdw blurRad="38100" dist="38100" dir="2700000" algn="tl">
                    <a:srgbClr val="000000">
                      <a:alpha val="43137"/>
                    </a:srgbClr>
                  </a:outerShdw>
                </a:effectLst>
                <a:latin typeface="NikoshBAN" panose="02000000000000000000" pitchFamily="2" charset="0"/>
                <a:cs typeface="NikoshBAN" panose="02000000000000000000" pitchFamily="2" charset="0"/>
              </a:rPr>
              <a:t> </a:t>
            </a:r>
            <a:r>
              <a:rPr lang="en-US" sz="4000" dirty="0" err="1" smtClean="0">
                <a:ln w="22225">
                  <a:solidFill>
                    <a:srgbClr val="FFFF00"/>
                  </a:solidFill>
                  <a:prstDash val="solid"/>
                </a:ln>
                <a:solidFill>
                  <a:srgbClr val="FFFF00"/>
                </a:solidFill>
                <a:effectLst>
                  <a:outerShdw blurRad="38100" dist="38100" dir="2700000" algn="tl">
                    <a:srgbClr val="000000">
                      <a:alpha val="43137"/>
                    </a:srgbClr>
                  </a:outerShdw>
                </a:effectLst>
                <a:latin typeface="NikoshBAN" panose="02000000000000000000" pitchFamily="2" charset="0"/>
                <a:cs typeface="NikoshBAN" panose="02000000000000000000" pitchFamily="2" charset="0"/>
              </a:rPr>
              <a:t>কলেজ</a:t>
            </a:r>
            <a:r>
              <a:rPr lang="en-US" sz="4000" dirty="0" smtClean="0">
                <a:ln w="22225">
                  <a:solidFill>
                    <a:srgbClr val="FFFF00"/>
                  </a:solidFill>
                  <a:prstDash val="solid"/>
                </a:ln>
                <a:solidFill>
                  <a:srgbClr val="FFFF00"/>
                </a:solidFill>
                <a:effectLst>
                  <a:outerShdw blurRad="38100" dist="38100" dir="2700000" algn="tl">
                    <a:srgbClr val="000000">
                      <a:alpha val="43137"/>
                    </a:srgbClr>
                  </a:outerShdw>
                </a:effectLst>
                <a:latin typeface="NikoshBAN" panose="02000000000000000000" pitchFamily="2" charset="0"/>
                <a:cs typeface="NikoshBAN" panose="02000000000000000000" pitchFamily="2" charset="0"/>
              </a:rPr>
              <a:t> </a:t>
            </a:r>
            <a:r>
              <a:rPr lang="en-US" sz="4000" dirty="0" err="1" smtClean="0">
                <a:ln w="22225">
                  <a:solidFill>
                    <a:srgbClr val="FFFF00"/>
                  </a:solidFill>
                  <a:prstDash val="solid"/>
                </a:ln>
                <a:solidFill>
                  <a:srgbClr val="FFFF00"/>
                </a:solidFill>
                <a:effectLst>
                  <a:outerShdw blurRad="38100" dist="38100" dir="2700000" algn="tl">
                    <a:srgbClr val="000000">
                      <a:alpha val="43137"/>
                    </a:srgbClr>
                  </a:outerShdw>
                </a:effectLst>
                <a:latin typeface="NikoshBAN" panose="02000000000000000000" pitchFamily="2" charset="0"/>
                <a:cs typeface="NikoshBAN" panose="02000000000000000000" pitchFamily="2" charset="0"/>
              </a:rPr>
              <a:t>অব</a:t>
            </a:r>
            <a:r>
              <a:rPr lang="en-US" sz="4000" dirty="0" smtClean="0">
                <a:ln w="22225">
                  <a:solidFill>
                    <a:srgbClr val="FFFF00"/>
                  </a:solidFill>
                  <a:prstDash val="solid"/>
                </a:ln>
                <a:solidFill>
                  <a:srgbClr val="FFFF00"/>
                </a:solidFill>
                <a:effectLst>
                  <a:outerShdw blurRad="38100" dist="38100" dir="2700000" algn="tl">
                    <a:srgbClr val="000000">
                      <a:alpha val="43137"/>
                    </a:srgbClr>
                  </a:outerShdw>
                </a:effectLst>
                <a:latin typeface="NikoshBAN" panose="02000000000000000000" pitchFamily="2" charset="0"/>
                <a:cs typeface="NikoshBAN" panose="02000000000000000000" pitchFamily="2" charset="0"/>
              </a:rPr>
              <a:t> </a:t>
            </a:r>
            <a:r>
              <a:rPr lang="en-US" sz="4000" dirty="0" err="1" smtClean="0">
                <a:ln w="22225">
                  <a:solidFill>
                    <a:srgbClr val="FFFF00"/>
                  </a:solidFill>
                  <a:prstDash val="solid"/>
                </a:ln>
                <a:solidFill>
                  <a:srgbClr val="FFFF00"/>
                </a:solidFill>
                <a:effectLst>
                  <a:outerShdw blurRad="38100" dist="38100" dir="2700000" algn="tl">
                    <a:srgbClr val="000000">
                      <a:alpha val="43137"/>
                    </a:srgbClr>
                  </a:outerShdw>
                </a:effectLst>
                <a:latin typeface="NikoshBAN" panose="02000000000000000000" pitchFamily="2" charset="0"/>
                <a:cs typeface="NikoshBAN" panose="02000000000000000000" pitchFamily="2" charset="0"/>
              </a:rPr>
              <a:t>টেকনোলজি</a:t>
            </a:r>
            <a:endParaRPr lang="en-US" sz="4000" dirty="0">
              <a:ln w="22225">
                <a:solidFill>
                  <a:srgbClr val="FFFF00"/>
                </a:solidFill>
                <a:prstDash val="solid"/>
              </a:ln>
              <a:solidFill>
                <a:srgbClr val="FFFF00"/>
              </a:solidFill>
              <a:effectLst>
                <a:outerShdw blurRad="38100" dist="38100" dir="2700000" algn="tl">
                  <a:srgbClr val="000000">
                    <a:alpha val="43137"/>
                  </a:srgbClr>
                </a:outerShdw>
              </a:effectLst>
              <a:latin typeface="NikoshBAN" panose="02000000000000000000" pitchFamily="2" charset="0"/>
              <a:cs typeface="NikoshBAN" panose="02000000000000000000" pitchFamily="2" charset="0"/>
            </a:endParaRPr>
          </a:p>
          <a:p>
            <a:pPr algn="ctr"/>
            <a:r>
              <a:rPr lang="en-US" sz="4000" dirty="0" err="1" smtClean="0">
                <a:ln w="22225">
                  <a:solidFill>
                    <a:srgbClr val="FFFF00"/>
                  </a:solidFill>
                  <a:prstDash val="solid"/>
                </a:ln>
                <a:solidFill>
                  <a:srgbClr val="FFFF00"/>
                </a:solidFill>
                <a:effectLst>
                  <a:outerShdw blurRad="38100" dist="38100" dir="2700000" algn="tl">
                    <a:srgbClr val="000000">
                      <a:alpha val="43137"/>
                    </a:srgbClr>
                  </a:outerShdw>
                </a:effectLst>
                <a:latin typeface="NikoshBAN" panose="02000000000000000000" pitchFamily="2" charset="0"/>
                <a:cs typeface="NikoshBAN" panose="02000000000000000000" pitchFamily="2" charset="0"/>
              </a:rPr>
              <a:t>বুড়িচং</a:t>
            </a:r>
            <a:r>
              <a:rPr lang="en-US" sz="4000" dirty="0" smtClean="0">
                <a:ln w="22225">
                  <a:solidFill>
                    <a:srgbClr val="FFFF00"/>
                  </a:solidFill>
                  <a:prstDash val="solid"/>
                </a:ln>
                <a:solidFill>
                  <a:srgbClr val="FFFF00"/>
                </a:solidFill>
                <a:effectLst>
                  <a:outerShdw blurRad="38100" dist="38100" dir="2700000" algn="tl">
                    <a:srgbClr val="000000">
                      <a:alpha val="43137"/>
                    </a:srgbClr>
                  </a:outerShdw>
                </a:effectLst>
                <a:latin typeface="NikoshBAN" panose="02000000000000000000" pitchFamily="2" charset="0"/>
                <a:cs typeface="NikoshBAN" panose="02000000000000000000" pitchFamily="2" charset="0"/>
              </a:rPr>
              <a:t>, </a:t>
            </a:r>
            <a:r>
              <a:rPr lang="as-IN" sz="4000" dirty="0">
                <a:ln w="22225">
                  <a:solidFill>
                    <a:srgbClr val="FFFF00"/>
                  </a:solidFill>
                  <a:prstDash val="solid"/>
                </a:ln>
                <a:solidFill>
                  <a:srgbClr val="FFFF00"/>
                </a:solidFill>
                <a:effectLst>
                  <a:outerShdw blurRad="38100" dist="38100" dir="2700000" algn="tl">
                    <a:srgbClr val="000000">
                      <a:alpha val="43137"/>
                    </a:srgbClr>
                  </a:outerShdw>
                </a:effectLst>
                <a:latin typeface="NikoshBAN" panose="02000000000000000000" pitchFamily="2" charset="0"/>
                <a:cs typeface="NikoshBAN" panose="02000000000000000000" pitchFamily="2" charset="0"/>
              </a:rPr>
              <a:t>ক</a:t>
            </a:r>
            <a:r>
              <a:rPr lang="en-US" sz="4000" dirty="0">
                <a:ln w="22225">
                  <a:solidFill>
                    <a:srgbClr val="FFFF00"/>
                  </a:solidFill>
                  <a:prstDash val="solid"/>
                </a:ln>
                <a:solidFill>
                  <a:srgbClr val="FFFF00"/>
                </a:solidFill>
                <a:effectLst>
                  <a:outerShdw blurRad="38100" dist="38100" dir="2700000" algn="tl">
                    <a:srgbClr val="000000">
                      <a:alpha val="43137"/>
                    </a:srgbClr>
                  </a:outerShdw>
                </a:effectLst>
                <a:latin typeface="NikoshBAN" panose="02000000000000000000" pitchFamily="2" charset="0"/>
                <a:cs typeface="NikoshBAN" panose="02000000000000000000" pitchFamily="2" charset="0"/>
              </a:rPr>
              <a:t>ু</a:t>
            </a:r>
            <a:r>
              <a:rPr lang="as-IN" sz="4000" dirty="0">
                <a:ln w="22225">
                  <a:solidFill>
                    <a:srgbClr val="FFFF00"/>
                  </a:solidFill>
                  <a:prstDash val="solid"/>
                </a:ln>
                <a:solidFill>
                  <a:srgbClr val="FFFF00"/>
                </a:solidFill>
                <a:effectLst>
                  <a:outerShdw blurRad="38100" dist="38100" dir="2700000" algn="tl">
                    <a:srgbClr val="000000">
                      <a:alpha val="43137"/>
                    </a:srgbClr>
                  </a:outerShdw>
                </a:effectLst>
                <a:latin typeface="NikoshBAN" panose="02000000000000000000" pitchFamily="2" charset="0"/>
                <a:cs typeface="NikoshBAN" panose="02000000000000000000" pitchFamily="2" charset="0"/>
              </a:rPr>
              <a:t>ম</a:t>
            </a:r>
            <a:r>
              <a:rPr lang="en-US" sz="4000" dirty="0">
                <a:ln w="22225">
                  <a:solidFill>
                    <a:srgbClr val="FFFF00"/>
                  </a:solidFill>
                  <a:prstDash val="solid"/>
                </a:ln>
                <a:solidFill>
                  <a:srgbClr val="FFFF00"/>
                </a:solidFill>
                <a:effectLst>
                  <a:outerShdw blurRad="38100" dist="38100" dir="2700000" algn="tl">
                    <a:srgbClr val="000000">
                      <a:alpha val="43137"/>
                    </a:srgbClr>
                  </a:outerShdw>
                </a:effectLst>
                <a:latin typeface="NikoshBAN" panose="02000000000000000000" pitchFamily="2" charset="0"/>
                <a:cs typeface="NikoshBAN" panose="02000000000000000000" pitchFamily="2" charset="0"/>
              </a:rPr>
              <a:t>ি</a:t>
            </a:r>
            <a:r>
              <a:rPr lang="as-IN" sz="4000" dirty="0">
                <a:ln w="22225">
                  <a:solidFill>
                    <a:srgbClr val="FFFF00"/>
                  </a:solidFill>
                  <a:prstDash val="solid"/>
                </a:ln>
                <a:solidFill>
                  <a:srgbClr val="FFFF00"/>
                </a:solidFill>
                <a:effectLst>
                  <a:outerShdw blurRad="38100" dist="38100" dir="2700000" algn="tl">
                    <a:srgbClr val="000000">
                      <a:alpha val="43137"/>
                    </a:srgbClr>
                  </a:outerShdw>
                </a:effectLst>
                <a:latin typeface="NikoshBAN" panose="02000000000000000000" pitchFamily="2" charset="0"/>
                <a:cs typeface="NikoshBAN" panose="02000000000000000000" pitchFamily="2" charset="0"/>
              </a:rPr>
              <a:t>ল</a:t>
            </a:r>
            <a:r>
              <a:rPr lang="en-US" sz="4000" dirty="0">
                <a:ln w="22225">
                  <a:solidFill>
                    <a:srgbClr val="FFFF00"/>
                  </a:solidFill>
                  <a:prstDash val="solid"/>
                </a:ln>
                <a:solidFill>
                  <a:srgbClr val="FFFF00"/>
                </a:solidFill>
                <a:effectLst>
                  <a:outerShdw blurRad="38100" dist="38100" dir="2700000" algn="tl">
                    <a:srgbClr val="000000">
                      <a:alpha val="43137"/>
                    </a:srgbClr>
                  </a:outerShdw>
                </a:effectLst>
                <a:latin typeface="NikoshBAN" panose="02000000000000000000" pitchFamily="2" charset="0"/>
                <a:cs typeface="NikoshBAN" panose="02000000000000000000" pitchFamily="2" charset="0"/>
              </a:rPr>
              <a:t>্</a:t>
            </a:r>
            <a:r>
              <a:rPr lang="as-IN" sz="4000" dirty="0">
                <a:ln w="22225">
                  <a:solidFill>
                    <a:srgbClr val="FFFF00"/>
                  </a:solidFill>
                  <a:prstDash val="solid"/>
                </a:ln>
                <a:solidFill>
                  <a:srgbClr val="FFFF00"/>
                </a:solidFill>
                <a:effectLst>
                  <a:outerShdw blurRad="38100" dist="38100" dir="2700000" algn="tl">
                    <a:srgbClr val="000000">
                      <a:alpha val="43137"/>
                    </a:srgbClr>
                  </a:outerShdw>
                </a:effectLst>
                <a:latin typeface="NikoshBAN" panose="02000000000000000000" pitchFamily="2" charset="0"/>
                <a:cs typeface="NikoshBAN" panose="02000000000000000000" pitchFamily="2" charset="0"/>
              </a:rPr>
              <a:t>ল</a:t>
            </a:r>
            <a:r>
              <a:rPr lang="en-US" sz="4000" dirty="0">
                <a:ln w="22225">
                  <a:solidFill>
                    <a:srgbClr val="FFFF00"/>
                  </a:solidFill>
                  <a:prstDash val="solid"/>
                </a:ln>
                <a:solidFill>
                  <a:srgbClr val="FFFF00"/>
                </a:solidFill>
                <a:effectLst>
                  <a:outerShdw blurRad="38100" dist="38100" dir="2700000" algn="tl">
                    <a:srgbClr val="000000">
                      <a:alpha val="43137"/>
                    </a:srgbClr>
                  </a:outerShdw>
                </a:effectLst>
                <a:latin typeface="NikoshBAN" panose="02000000000000000000" pitchFamily="2" charset="0"/>
                <a:cs typeface="NikoshBAN" panose="02000000000000000000" pitchFamily="2" charset="0"/>
              </a:rPr>
              <a:t>া।</a:t>
            </a:r>
          </a:p>
          <a:p>
            <a:pPr algn="ctr"/>
            <a:r>
              <a:rPr lang="en-US" sz="4000" dirty="0">
                <a:ln w="22225">
                  <a:solidFill>
                    <a:srgbClr val="FFFF00"/>
                  </a:solidFill>
                  <a:prstDash val="solid"/>
                </a:ln>
                <a:solidFill>
                  <a:srgbClr val="FFFF00"/>
                </a:solidFill>
                <a:effectLst>
                  <a:outerShdw blurRad="38100" dist="38100" dir="2700000" algn="tl">
                    <a:srgbClr val="000000">
                      <a:alpha val="43137"/>
                    </a:srgbClr>
                  </a:outerShdw>
                </a:effectLst>
                <a:latin typeface="NikoshBAN" panose="02000000000000000000" pitchFamily="2" charset="0"/>
                <a:cs typeface="NikoshBAN" panose="02000000000000000000" pitchFamily="2" charset="0"/>
              </a:rPr>
              <a:t>ম</a:t>
            </a:r>
            <a:r>
              <a:rPr lang="as-IN" sz="4000" dirty="0">
                <a:ln w="22225">
                  <a:solidFill>
                    <a:srgbClr val="FFFF00"/>
                  </a:solidFill>
                  <a:prstDash val="solid"/>
                </a:ln>
                <a:solidFill>
                  <a:srgbClr val="FFFF00"/>
                </a:solidFill>
                <a:effectLst>
                  <a:outerShdw blurRad="38100" dist="38100" dir="2700000" algn="tl">
                    <a:srgbClr val="000000">
                      <a:alpha val="43137"/>
                    </a:srgbClr>
                  </a:outerShdw>
                </a:effectLst>
                <a:latin typeface="NikoshBAN" panose="02000000000000000000" pitchFamily="2" charset="0"/>
                <a:cs typeface="NikoshBAN" panose="02000000000000000000" pitchFamily="2" charset="0"/>
              </a:rPr>
              <a:t>ো</a:t>
            </a:r>
            <a:r>
              <a:rPr lang="en-US" sz="4000" dirty="0">
                <a:ln w="22225">
                  <a:solidFill>
                    <a:srgbClr val="FFFF00"/>
                  </a:solidFill>
                  <a:prstDash val="solid"/>
                </a:ln>
                <a:solidFill>
                  <a:srgbClr val="FFFF00"/>
                </a:solidFill>
                <a:effectLst>
                  <a:outerShdw blurRad="38100" dist="38100" dir="2700000" algn="tl">
                    <a:srgbClr val="000000">
                      <a:alpha val="43137"/>
                    </a:srgbClr>
                  </a:outerShdw>
                </a:effectLst>
                <a:latin typeface="NikoshBAN" panose="02000000000000000000" pitchFamily="2" charset="0"/>
                <a:cs typeface="NikoshBAN" panose="02000000000000000000" pitchFamily="2" charset="0"/>
              </a:rPr>
              <a:t>ব</a:t>
            </a:r>
            <a:r>
              <a:rPr lang="as-IN" sz="4000" dirty="0">
                <a:ln w="22225">
                  <a:solidFill>
                    <a:srgbClr val="FFFF00"/>
                  </a:solidFill>
                  <a:prstDash val="solid"/>
                </a:ln>
                <a:solidFill>
                  <a:srgbClr val="FFFF00"/>
                </a:solidFill>
                <a:effectLst>
                  <a:outerShdw blurRad="38100" dist="38100" dir="2700000" algn="tl">
                    <a:srgbClr val="000000">
                      <a:alpha val="43137"/>
                    </a:srgbClr>
                  </a:outerShdw>
                </a:effectLst>
                <a:latin typeface="NikoshBAN" panose="02000000000000000000" pitchFamily="2" charset="0"/>
                <a:cs typeface="NikoshBAN" panose="02000000000000000000" pitchFamily="2" charset="0"/>
              </a:rPr>
              <a:t>া</a:t>
            </a:r>
            <a:r>
              <a:rPr lang="en-US" sz="4000" dirty="0" err="1">
                <a:ln w="22225">
                  <a:solidFill>
                    <a:srgbClr val="FFFF00"/>
                  </a:solidFill>
                  <a:prstDash val="solid"/>
                </a:ln>
                <a:solidFill>
                  <a:srgbClr val="FFFF00"/>
                </a:solidFill>
                <a:effectLst>
                  <a:outerShdw blurRad="38100" dist="38100" dir="2700000" algn="tl">
                    <a:srgbClr val="000000">
                      <a:alpha val="43137"/>
                    </a:srgbClr>
                  </a:outerShdw>
                </a:effectLst>
                <a:latin typeface="NikoshBAN" panose="02000000000000000000" pitchFamily="2" charset="0"/>
                <a:cs typeface="NikoshBAN" panose="02000000000000000000" pitchFamily="2" charset="0"/>
              </a:rPr>
              <a:t>ইলঃ</a:t>
            </a:r>
            <a:r>
              <a:rPr lang="en-US" sz="4000" dirty="0">
                <a:ln w="22225">
                  <a:solidFill>
                    <a:srgbClr val="FFFF00"/>
                  </a:solidFill>
                  <a:prstDash val="solid"/>
                </a:ln>
                <a:solidFill>
                  <a:srgbClr val="FFFF00"/>
                </a:solidFill>
                <a:effectLst>
                  <a:outerShdw blurRad="38100" dist="38100" dir="2700000" algn="tl">
                    <a:srgbClr val="000000">
                      <a:alpha val="43137"/>
                    </a:srgbClr>
                  </a:outerShdw>
                </a:effectLst>
                <a:latin typeface="NikoshBAN" panose="02000000000000000000" pitchFamily="2" charset="0"/>
                <a:cs typeface="NikoshBAN" panose="02000000000000000000" pitchFamily="2" charset="0"/>
              </a:rPr>
              <a:t> </a:t>
            </a:r>
            <a:r>
              <a:rPr lang="en-US" sz="4000" dirty="0" smtClean="0">
                <a:ln w="22225">
                  <a:solidFill>
                    <a:srgbClr val="FFFF00"/>
                  </a:solidFill>
                  <a:prstDash val="solid"/>
                </a:ln>
                <a:solidFill>
                  <a:srgbClr val="FFFF00"/>
                </a:solidFill>
                <a:effectLst>
                  <a:outerShdw blurRad="38100" dist="38100" dir="2700000" algn="tl">
                    <a:srgbClr val="000000">
                      <a:alpha val="43137"/>
                    </a:srgbClr>
                  </a:outerShdw>
                </a:effectLst>
                <a:latin typeface="NikoshBAN" panose="02000000000000000000" pitchFamily="2" charset="0"/>
                <a:cs typeface="NikoshBAN" panose="02000000000000000000" pitchFamily="2" charset="0"/>
              </a:rPr>
              <a:t>01919587644</a:t>
            </a:r>
            <a:endParaRPr lang="en-US" sz="4000" dirty="0">
              <a:ln w="22225">
                <a:solidFill>
                  <a:srgbClr val="FFFF00"/>
                </a:solidFill>
                <a:prstDash val="solid"/>
              </a:ln>
              <a:solidFill>
                <a:srgbClr val="FFFF00"/>
              </a:solidFill>
              <a:effectLst>
                <a:outerShdw blurRad="38100" dist="38100" dir="2700000" algn="tl">
                  <a:srgbClr val="000000">
                    <a:alpha val="43137"/>
                  </a:srgbClr>
                </a:outerShdw>
              </a:effectLst>
              <a:latin typeface="NikoshBAN" panose="02000000000000000000" pitchFamily="2" charset="0"/>
              <a:cs typeface="NikoshBAN" panose="02000000000000000000" pitchFamily="2" charset="0"/>
            </a:endParaRPr>
          </a:p>
          <a:p>
            <a:pPr algn="ctr"/>
            <a:r>
              <a:rPr lang="en-US" sz="2000" dirty="0" smtClean="0">
                <a:ln w="22225">
                  <a:solidFill>
                    <a:srgbClr val="FFFF00"/>
                  </a:solidFill>
                  <a:prstDash val="solid"/>
                </a:ln>
                <a:solidFill>
                  <a:srgbClr val="FFFF00"/>
                </a:solidFill>
                <a:effectLst>
                  <a:outerShdw blurRad="38100" dist="38100" dir="2700000" algn="tl">
                    <a:srgbClr val="000000">
                      <a:alpha val="43137"/>
                    </a:srgbClr>
                  </a:outerShdw>
                </a:effectLst>
                <a:latin typeface="NikoshBAN" panose="02000000000000000000" pitchFamily="2" charset="0"/>
                <a:cs typeface="NikoshBAN" panose="02000000000000000000" pitchFamily="2" charset="0"/>
              </a:rPr>
              <a:t>hossain.bteb@gmail.com</a:t>
            </a:r>
            <a:r>
              <a:rPr lang="en-US" dirty="0" smtClean="0">
                <a:ln w="22225">
                  <a:solidFill>
                    <a:srgbClr val="FFFF00"/>
                  </a:solidFill>
                  <a:prstDash val="solid"/>
                </a:ln>
                <a:solidFill>
                  <a:srgbClr val="FFFF00"/>
                </a:solidFill>
                <a:effectLst>
                  <a:outerShdw blurRad="38100" dist="38100" dir="2700000" algn="tl">
                    <a:srgbClr val="000000">
                      <a:alpha val="43137"/>
                    </a:srgbClr>
                  </a:outerShdw>
                </a:effectLst>
                <a:latin typeface="NikoshBAN" panose="02000000000000000000" pitchFamily="2" charset="0"/>
                <a:cs typeface="NikoshBAN" panose="02000000000000000000" pitchFamily="2" charset="0"/>
              </a:rPr>
              <a:t> </a:t>
            </a:r>
            <a:endParaRPr lang="en-US" dirty="0">
              <a:ln w="22225">
                <a:solidFill>
                  <a:srgbClr val="FFFF00"/>
                </a:solidFill>
                <a:prstDash val="solid"/>
              </a:ln>
              <a:solidFill>
                <a:srgbClr val="FFFF00"/>
              </a:solidFill>
              <a:effectLst>
                <a:outerShdw blurRad="38100" dist="38100" dir="2700000" algn="tl">
                  <a:srgbClr val="000000">
                    <a:alpha val="43137"/>
                  </a:srgbClr>
                </a:outerShdw>
              </a:effectLst>
              <a:latin typeface="NikoshBAN" panose="02000000000000000000" pitchFamily="2" charset="0"/>
              <a:cs typeface="NikoshBAN" panose="02000000000000000000" pitchFamily="2" charset="0"/>
            </a:endParaRPr>
          </a:p>
        </p:txBody>
      </p:sp>
      <p:sp>
        <p:nvSpPr>
          <p:cNvPr id="5" name="Rectangle: Beveled 4">
            <a:extLst>
              <a:ext uri="{FF2B5EF4-FFF2-40B4-BE49-F238E27FC236}">
                <a16:creationId xmlns:a16="http://schemas.microsoft.com/office/drawing/2014/main" xmlns="" id="{86F72BEB-5EB9-498B-A3D3-26E0A939B682}"/>
              </a:ext>
            </a:extLst>
          </p:cNvPr>
          <p:cNvSpPr/>
          <p:nvPr/>
        </p:nvSpPr>
        <p:spPr>
          <a:xfrm>
            <a:off x="6591976" y="1973942"/>
            <a:ext cx="4482425" cy="4198257"/>
          </a:xfrm>
          <a:prstGeom prst="bevel">
            <a:avLst/>
          </a:prstGeom>
          <a:blipFill>
            <a:blip r:embed="rId2"/>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xmlns="" val="3653655910"/>
      </p:ext>
    </p:extLst>
  </p:cSld>
  <p:clrMapOvr>
    <a:masterClrMapping/>
  </p:clrMapOvr>
  <p:transition spd="slow">
    <p:wip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circle(in)">
                                      <p:cBhvr>
                                        <p:cTn id="7" dur="20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21" presetClass="entr" presetSubtype="1" fill="hold" grpId="0" nodeType="click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wheel(1)">
                                      <p:cBhvr>
                                        <p:cTn id="12" dur="20000"/>
                                        <p:tgtEl>
                                          <p:spTgt spid="5"/>
                                        </p:tgtEl>
                                      </p:cBhvr>
                                    </p:animEffect>
                                  </p:childTnLst>
                                </p:cTn>
                              </p:par>
                            </p:childTnLst>
                          </p:cTn>
                        </p:par>
                      </p:childTnLst>
                    </p:cTn>
                  </p:par>
                  <p:par>
                    <p:cTn id="13" fill="hold">
                      <p:stCondLst>
                        <p:cond delay="indefinite"/>
                      </p:stCondLst>
                      <p:childTnLst>
                        <p:par>
                          <p:cTn id="14" fill="hold">
                            <p:stCondLst>
                              <p:cond delay="0"/>
                            </p:stCondLst>
                            <p:childTnLst>
                              <p:par>
                                <p:cTn id="15" presetID="4" presetClass="entr" presetSubtype="16" fill="hold" grpId="0" nodeType="clickEffect">
                                  <p:stCondLst>
                                    <p:cond delay="0"/>
                                  </p:stCondLst>
                                  <p:childTnLst>
                                    <p:set>
                                      <p:cBhvr>
                                        <p:cTn id="16" dur="1" fill="hold">
                                          <p:stCondLst>
                                            <p:cond delay="0"/>
                                          </p:stCondLst>
                                        </p:cTn>
                                        <p:tgtEl>
                                          <p:spTgt spid="3"/>
                                        </p:tgtEl>
                                        <p:attrNameLst>
                                          <p:attrName>style.visibility</p:attrName>
                                        </p:attrNameLst>
                                      </p:cBhvr>
                                      <p:to>
                                        <p:strVal val="visible"/>
                                      </p:to>
                                    </p:set>
                                    <p:animEffect transition="in" filter="box(in)">
                                      <p:cBhvr>
                                        <p:cTn id="17" dur="50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p:bldP spid="5" grpId="0" animBg="1"/>
    </p:bldLst>
  </p:timing>
</p:sld>
</file>

<file path=ppt/slides/slide3.xml><?xml version="1.0" encoding="utf-8"?>
<p:sld xmlns:a="http://schemas.openxmlformats.org/drawingml/2006/main" xmlns:r="http://schemas.openxmlformats.org/officeDocument/2006/relationships" xmlns:p="http://schemas.openxmlformats.org/presentationml/2006/main">
  <p:cSld>
    <p:bg>
      <p:bgPr>
        <a:gradFill>
          <a:gsLst>
            <a:gs pos="44000">
              <a:schemeClr val="bg1"/>
            </a:gs>
            <a:gs pos="50000">
              <a:schemeClr val="accent1">
                <a:tint val="44500"/>
                <a:satMod val="160000"/>
              </a:schemeClr>
            </a:gs>
            <a:gs pos="100000">
              <a:schemeClr val="accent1">
                <a:tint val="23500"/>
                <a:satMod val="160000"/>
              </a:schemeClr>
            </a:gs>
          </a:gsLst>
          <a:lin ang="5400000" scaled="0"/>
        </a:gradFill>
        <a:effectLst/>
      </p:bgPr>
    </p:bg>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xmlns="" id="{C115615B-B1DF-469D-BB4B-23A7C9527AEF}"/>
              </a:ext>
            </a:extLst>
          </p:cNvPr>
          <p:cNvSpPr/>
          <p:nvPr/>
        </p:nvSpPr>
        <p:spPr>
          <a:xfrm>
            <a:off x="4312102" y="159657"/>
            <a:ext cx="5002599" cy="914400"/>
          </a:xfrm>
          <a:prstGeom prst="rect">
            <a:avLst/>
          </a:prstGeom>
          <a:noFill/>
        </p:spPr>
        <p:txBody>
          <a:bodyPr wrap="square" lIns="91440" tIns="45720" rIns="91440" bIns="45720">
            <a:spAutoFit/>
          </a:bodyPr>
          <a:lstStyle/>
          <a:p>
            <a:pPr algn="ctr"/>
            <a:r>
              <a:rPr lang="en-US" sz="5400" b="1" dirty="0" err="1">
                <a:ln w="22225">
                  <a:solidFill>
                    <a:schemeClr val="tx1"/>
                  </a:solidFill>
                  <a:prstDash val="solid"/>
                </a:ln>
                <a:latin typeface="NikoshBAN" panose="02000000000000000000" pitchFamily="2" charset="0"/>
                <a:cs typeface="NikoshBAN" panose="02000000000000000000" pitchFamily="2" charset="0"/>
              </a:rPr>
              <a:t>পাঠ</a:t>
            </a:r>
            <a:r>
              <a:rPr lang="en-US" sz="5400" b="1" dirty="0">
                <a:ln w="22225">
                  <a:solidFill>
                    <a:schemeClr val="tx1"/>
                  </a:solidFill>
                  <a:prstDash val="solid"/>
                </a:ln>
                <a:latin typeface="NikoshBAN" panose="02000000000000000000" pitchFamily="2" charset="0"/>
                <a:cs typeface="NikoshBAN" panose="02000000000000000000" pitchFamily="2" charset="0"/>
              </a:rPr>
              <a:t> </a:t>
            </a:r>
            <a:r>
              <a:rPr lang="en-US" sz="5400" b="1" dirty="0" err="1">
                <a:ln w="22225">
                  <a:solidFill>
                    <a:schemeClr val="tx1"/>
                  </a:solidFill>
                  <a:prstDash val="solid"/>
                </a:ln>
                <a:latin typeface="NikoshBAN" panose="02000000000000000000" pitchFamily="2" charset="0"/>
                <a:cs typeface="NikoshBAN" panose="02000000000000000000" pitchFamily="2" charset="0"/>
              </a:rPr>
              <a:t>পরিচিতি</a:t>
            </a:r>
            <a:endParaRPr lang="en-US" sz="5400" b="1" dirty="0">
              <a:ln w="22225">
                <a:solidFill>
                  <a:schemeClr val="tx1"/>
                </a:solidFill>
                <a:prstDash val="solid"/>
              </a:ln>
              <a:latin typeface="NikoshBAN" panose="02000000000000000000" pitchFamily="2" charset="0"/>
              <a:cs typeface="NikoshBAN" panose="02000000000000000000" pitchFamily="2" charset="0"/>
            </a:endParaRPr>
          </a:p>
        </p:txBody>
      </p:sp>
      <p:cxnSp>
        <p:nvCxnSpPr>
          <p:cNvPr id="9" name="Straight Arrow Connector 8">
            <a:extLst>
              <a:ext uri="{FF2B5EF4-FFF2-40B4-BE49-F238E27FC236}">
                <a16:creationId xmlns:a16="http://schemas.microsoft.com/office/drawing/2014/main" xmlns="" id="{88456641-F802-44F5-8447-315238DC886E}"/>
              </a:ext>
            </a:extLst>
          </p:cNvPr>
          <p:cNvCxnSpPr>
            <a:cxnSpLocks/>
          </p:cNvCxnSpPr>
          <p:nvPr/>
        </p:nvCxnSpPr>
        <p:spPr>
          <a:xfrm>
            <a:off x="6778171" y="1251857"/>
            <a:ext cx="0" cy="4354286"/>
          </a:xfrm>
          <a:prstGeom prst="straightConnector1">
            <a:avLst/>
          </a:prstGeom>
          <a:ln w="76200">
            <a:solidFill>
              <a:srgbClr val="FFFF00"/>
            </a:solidFill>
            <a:headEnd type="triangle"/>
            <a:tailEnd type="triangle"/>
          </a:ln>
          <a:scene3d>
            <a:camera prst="orthographicFront"/>
            <a:lightRig rig="threePt" dir="t"/>
          </a:scene3d>
          <a:sp3d contourW="12700">
            <a:contourClr>
              <a:schemeClr val="tx1"/>
            </a:contourClr>
          </a:sp3d>
        </p:spPr>
        <p:style>
          <a:lnRef idx="3">
            <a:schemeClr val="dk1"/>
          </a:lnRef>
          <a:fillRef idx="0">
            <a:schemeClr val="dk1"/>
          </a:fillRef>
          <a:effectRef idx="2">
            <a:schemeClr val="dk1"/>
          </a:effectRef>
          <a:fontRef idx="minor">
            <a:schemeClr val="tx1"/>
          </a:fontRef>
        </p:style>
      </p:cxnSp>
      <p:pic>
        <p:nvPicPr>
          <p:cNvPr id="15" name="Picture 14">
            <a:extLst>
              <a:ext uri="{FF2B5EF4-FFF2-40B4-BE49-F238E27FC236}">
                <a16:creationId xmlns:a16="http://schemas.microsoft.com/office/drawing/2014/main" xmlns="" id="{15998F2C-1BAD-4A8C-A3AC-AEC229FE93AD}"/>
              </a:ext>
            </a:extLst>
          </p:cNvPr>
          <p:cNvPicPr>
            <a:picLocks noChangeAspect="1"/>
          </p:cNvPicPr>
          <p:nvPr/>
        </p:nvPicPr>
        <p:blipFill>
          <a:blip r:embed="rId2">
            <a:extLst>
              <a:ext uri="{28A0092B-C50C-407E-A947-70E740481C1C}">
                <a14:useLocalDpi xmlns:a14="http://schemas.microsoft.com/office/drawing/2010/main" xmlns="" val="0"/>
              </a:ext>
            </a:extLst>
          </a:blip>
          <a:stretch>
            <a:fillRect/>
          </a:stretch>
        </p:blipFill>
        <p:spPr>
          <a:xfrm>
            <a:off x="7547434" y="1348236"/>
            <a:ext cx="3534535" cy="4161526"/>
          </a:xfrm>
          <a:prstGeom prst="rect">
            <a:avLst/>
          </a:prstGeom>
        </p:spPr>
      </p:pic>
      <p:sp>
        <p:nvSpPr>
          <p:cNvPr id="16" name="Rectangle 15">
            <a:extLst>
              <a:ext uri="{FF2B5EF4-FFF2-40B4-BE49-F238E27FC236}">
                <a16:creationId xmlns:a16="http://schemas.microsoft.com/office/drawing/2014/main" xmlns="" id="{8A2000E2-F1AA-4C7E-B301-6409CF6DAAD0}"/>
              </a:ext>
            </a:extLst>
          </p:cNvPr>
          <p:cNvSpPr/>
          <p:nvPr/>
        </p:nvSpPr>
        <p:spPr>
          <a:xfrm>
            <a:off x="1611086" y="1348236"/>
            <a:ext cx="4615518" cy="4257907"/>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en-US" sz="5400" b="1" dirty="0" err="1">
                <a:ln w="22225">
                  <a:solidFill>
                    <a:schemeClr val="tx1"/>
                  </a:solidFill>
                  <a:prstDash val="solid"/>
                </a:ln>
                <a:solidFill>
                  <a:schemeClr val="tx1"/>
                </a:solidFill>
                <a:latin typeface="NikoshBAN" panose="02000000000000000000" pitchFamily="2" charset="0"/>
                <a:cs typeface="NikoshBAN" panose="02000000000000000000" pitchFamily="2" charset="0"/>
              </a:rPr>
              <a:t>শ্রেণি</a:t>
            </a:r>
            <a:r>
              <a:rPr lang="as-IN" sz="5400" b="1" dirty="0">
                <a:ln w="22225">
                  <a:solidFill>
                    <a:schemeClr val="tx1"/>
                  </a:solidFill>
                  <a:prstDash val="solid"/>
                </a:ln>
                <a:solidFill>
                  <a:schemeClr val="tx1"/>
                </a:solidFill>
                <a:latin typeface="NikoshBAN" panose="02000000000000000000" pitchFamily="2" charset="0"/>
                <a:cs typeface="NikoshBAN" panose="02000000000000000000" pitchFamily="2" charset="0"/>
              </a:rPr>
              <a:t>ঃ</a:t>
            </a:r>
            <a:r>
              <a:rPr lang="en-US" sz="5400" b="1" dirty="0">
                <a:ln w="22225">
                  <a:solidFill>
                    <a:schemeClr val="tx1"/>
                  </a:solidFill>
                  <a:prstDash val="solid"/>
                </a:ln>
                <a:solidFill>
                  <a:schemeClr val="tx1"/>
                </a:solidFill>
                <a:latin typeface="NikoshBAN" panose="02000000000000000000" pitchFamily="2" charset="0"/>
                <a:cs typeface="NikoshBAN" panose="02000000000000000000" pitchFamily="2" charset="0"/>
              </a:rPr>
              <a:t> </a:t>
            </a:r>
            <a:r>
              <a:rPr lang="as-IN" sz="5400" b="1" dirty="0">
                <a:ln w="22225">
                  <a:solidFill>
                    <a:schemeClr val="tx1"/>
                  </a:solidFill>
                  <a:prstDash val="solid"/>
                </a:ln>
                <a:solidFill>
                  <a:schemeClr val="tx1"/>
                </a:solidFill>
                <a:latin typeface="NikoshBAN" panose="02000000000000000000" pitchFamily="2" charset="0"/>
                <a:cs typeface="NikoshBAN" panose="02000000000000000000" pitchFamily="2" charset="0"/>
              </a:rPr>
              <a:t>ষ</a:t>
            </a:r>
            <a:r>
              <a:rPr lang="en-US" sz="5400" b="1" dirty="0">
                <a:ln w="22225">
                  <a:solidFill>
                    <a:schemeClr val="tx1"/>
                  </a:solidFill>
                  <a:prstDash val="solid"/>
                </a:ln>
                <a:solidFill>
                  <a:schemeClr val="tx1"/>
                </a:solidFill>
                <a:latin typeface="NikoshBAN" panose="02000000000000000000" pitchFamily="2" charset="0"/>
                <a:cs typeface="NikoshBAN" panose="02000000000000000000" pitchFamily="2" charset="0"/>
              </a:rPr>
              <a:t>ষ</a:t>
            </a:r>
            <a:r>
              <a:rPr lang="as-IN" sz="5400" b="1" dirty="0">
                <a:ln w="22225">
                  <a:solidFill>
                    <a:schemeClr val="tx1"/>
                  </a:solidFill>
                  <a:prstDash val="solid"/>
                </a:ln>
                <a:solidFill>
                  <a:schemeClr val="tx1"/>
                </a:solidFill>
                <a:latin typeface="NikoshBAN" panose="02000000000000000000" pitchFamily="2" charset="0"/>
                <a:cs typeface="NikoshBAN" panose="02000000000000000000" pitchFamily="2" charset="0"/>
              </a:rPr>
              <a:t>্</a:t>
            </a:r>
            <a:r>
              <a:rPr lang="en-US" sz="5400" b="1" dirty="0">
                <a:ln w="22225">
                  <a:solidFill>
                    <a:schemeClr val="tx1"/>
                  </a:solidFill>
                  <a:prstDash val="solid"/>
                </a:ln>
                <a:solidFill>
                  <a:schemeClr val="tx1"/>
                </a:solidFill>
                <a:latin typeface="NikoshBAN" panose="02000000000000000000" pitchFamily="2" charset="0"/>
                <a:cs typeface="NikoshBAN" panose="02000000000000000000" pitchFamily="2" charset="0"/>
              </a:rPr>
              <a:t>ঠ</a:t>
            </a:r>
          </a:p>
          <a:p>
            <a:pPr algn="ctr"/>
            <a:r>
              <a:rPr lang="en-US" sz="5400" b="1" dirty="0" err="1">
                <a:ln w="22225">
                  <a:solidFill>
                    <a:schemeClr val="tx1"/>
                  </a:solidFill>
                  <a:prstDash val="solid"/>
                </a:ln>
                <a:solidFill>
                  <a:schemeClr val="tx1"/>
                </a:solidFill>
                <a:latin typeface="NikoshBAN" panose="02000000000000000000" pitchFamily="2" charset="0"/>
                <a:cs typeface="NikoshBAN" panose="02000000000000000000" pitchFamily="2" charset="0"/>
              </a:rPr>
              <a:t>বিষয়ঃ</a:t>
            </a:r>
            <a:r>
              <a:rPr lang="en-US" sz="5400" b="1" dirty="0">
                <a:ln w="22225">
                  <a:solidFill>
                    <a:schemeClr val="tx1"/>
                  </a:solidFill>
                  <a:prstDash val="solid"/>
                </a:ln>
                <a:solidFill>
                  <a:schemeClr val="tx1"/>
                </a:solidFill>
                <a:latin typeface="NikoshBAN" panose="02000000000000000000" pitchFamily="2" charset="0"/>
                <a:cs typeface="NikoshBAN" panose="02000000000000000000" pitchFamily="2" charset="0"/>
              </a:rPr>
              <a:t> </a:t>
            </a:r>
            <a:r>
              <a:rPr lang="as-IN" sz="5400" b="1" dirty="0">
                <a:ln w="22225">
                  <a:solidFill>
                    <a:schemeClr val="tx1"/>
                  </a:solidFill>
                  <a:prstDash val="solid"/>
                </a:ln>
                <a:solidFill>
                  <a:schemeClr val="tx1"/>
                </a:solidFill>
                <a:latin typeface="NikoshBAN" panose="02000000000000000000" pitchFamily="2" charset="0"/>
                <a:cs typeface="NikoshBAN" panose="02000000000000000000" pitchFamily="2" charset="0"/>
              </a:rPr>
              <a:t>আ</a:t>
            </a:r>
            <a:r>
              <a:rPr lang="en-US" sz="5400" b="1" dirty="0" err="1">
                <a:ln w="22225">
                  <a:solidFill>
                    <a:schemeClr val="tx1"/>
                  </a:solidFill>
                  <a:prstDash val="solid"/>
                </a:ln>
                <a:solidFill>
                  <a:schemeClr val="tx1"/>
                </a:solidFill>
                <a:latin typeface="NikoshBAN" panose="02000000000000000000" pitchFamily="2" charset="0"/>
                <a:cs typeface="NikoshBAN" panose="02000000000000000000" pitchFamily="2" charset="0"/>
              </a:rPr>
              <a:t>ইসিটি</a:t>
            </a:r>
            <a:endParaRPr lang="en-US" sz="5400" b="1" dirty="0">
              <a:ln w="22225">
                <a:solidFill>
                  <a:schemeClr val="tx1"/>
                </a:solidFill>
                <a:prstDash val="solid"/>
              </a:ln>
              <a:solidFill>
                <a:schemeClr val="tx1"/>
              </a:solidFill>
              <a:latin typeface="NikoshBAN" panose="02000000000000000000" pitchFamily="2" charset="0"/>
              <a:cs typeface="NikoshBAN" panose="02000000000000000000" pitchFamily="2" charset="0"/>
            </a:endParaRPr>
          </a:p>
          <a:p>
            <a:pPr algn="ctr"/>
            <a:r>
              <a:rPr lang="en-US" sz="5400" b="1" dirty="0" err="1">
                <a:ln w="22225">
                  <a:solidFill>
                    <a:schemeClr val="tx1"/>
                  </a:solidFill>
                  <a:prstDash val="solid"/>
                </a:ln>
                <a:solidFill>
                  <a:schemeClr val="tx1"/>
                </a:solidFill>
                <a:latin typeface="NikoshBAN" panose="02000000000000000000" pitchFamily="2" charset="0"/>
                <a:cs typeface="NikoshBAN" panose="02000000000000000000" pitchFamily="2" charset="0"/>
              </a:rPr>
              <a:t>অধ্যায়ঃ</a:t>
            </a:r>
            <a:r>
              <a:rPr lang="en-US" sz="5400" b="1" dirty="0">
                <a:ln w="22225">
                  <a:solidFill>
                    <a:schemeClr val="tx1"/>
                  </a:solidFill>
                  <a:prstDash val="solid"/>
                </a:ln>
                <a:solidFill>
                  <a:schemeClr val="tx1"/>
                </a:solidFill>
                <a:latin typeface="NikoshBAN" panose="02000000000000000000" pitchFamily="2" charset="0"/>
                <a:cs typeface="NikoshBAN" panose="02000000000000000000" pitchFamily="2" charset="0"/>
              </a:rPr>
              <a:t> </a:t>
            </a:r>
            <a:r>
              <a:rPr lang="en-US" sz="5400" b="1" dirty="0" err="1">
                <a:ln w="22225">
                  <a:solidFill>
                    <a:schemeClr val="tx1"/>
                  </a:solidFill>
                  <a:prstDash val="solid"/>
                </a:ln>
                <a:solidFill>
                  <a:schemeClr val="tx1"/>
                </a:solidFill>
                <a:latin typeface="NikoshBAN" panose="02000000000000000000" pitchFamily="2" charset="0"/>
                <a:cs typeface="NikoshBAN" panose="02000000000000000000" pitchFamily="2" charset="0"/>
              </a:rPr>
              <a:t>দুই</a:t>
            </a:r>
            <a:endParaRPr lang="en-US" sz="5400" b="1" dirty="0">
              <a:ln w="22225">
                <a:solidFill>
                  <a:schemeClr val="tx1"/>
                </a:solidFill>
                <a:prstDash val="solid"/>
              </a:ln>
              <a:solidFill>
                <a:schemeClr val="tx1"/>
              </a:solidFill>
              <a:latin typeface="NikoshBAN" panose="02000000000000000000" pitchFamily="2" charset="0"/>
              <a:cs typeface="NikoshBAN" panose="02000000000000000000" pitchFamily="2" charset="0"/>
            </a:endParaRPr>
          </a:p>
          <a:p>
            <a:pPr algn="ctr"/>
            <a:r>
              <a:rPr lang="en-US" sz="5400" b="1" dirty="0" err="1">
                <a:ln w="22225">
                  <a:solidFill>
                    <a:schemeClr val="tx1"/>
                  </a:solidFill>
                  <a:prstDash val="solid"/>
                </a:ln>
                <a:solidFill>
                  <a:schemeClr val="tx1"/>
                </a:solidFill>
                <a:latin typeface="NikoshBAN" panose="02000000000000000000" pitchFamily="2" charset="0"/>
                <a:cs typeface="NikoshBAN" panose="02000000000000000000" pitchFamily="2" charset="0"/>
              </a:rPr>
              <a:t>পাঠঃ</a:t>
            </a:r>
            <a:r>
              <a:rPr lang="en-US" sz="5400" b="1" dirty="0">
                <a:ln w="22225">
                  <a:solidFill>
                    <a:schemeClr val="tx1"/>
                  </a:solidFill>
                  <a:prstDash val="solid"/>
                </a:ln>
                <a:solidFill>
                  <a:schemeClr val="tx1"/>
                </a:solidFill>
                <a:latin typeface="NikoshBAN" panose="02000000000000000000" pitchFamily="2" charset="0"/>
                <a:cs typeface="NikoshBAN" panose="02000000000000000000" pitchFamily="2" charset="0"/>
              </a:rPr>
              <a:t> </a:t>
            </a:r>
            <a:r>
              <a:rPr lang="en-US" sz="5400" b="1" dirty="0" smtClean="0">
                <a:ln w="22225">
                  <a:solidFill>
                    <a:schemeClr val="tx1"/>
                  </a:solidFill>
                  <a:prstDash val="solid"/>
                </a:ln>
                <a:solidFill>
                  <a:schemeClr val="tx1"/>
                </a:solidFill>
                <a:latin typeface="NikoshBAN" panose="02000000000000000000" pitchFamily="2" charset="0"/>
                <a:cs typeface="NikoshBAN" panose="02000000000000000000" pitchFamily="2" charset="0"/>
              </a:rPr>
              <a:t>06</a:t>
            </a:r>
            <a:endParaRPr lang="en-US" dirty="0">
              <a:ln w="22225">
                <a:solidFill>
                  <a:schemeClr val="tx1"/>
                </a:solidFill>
                <a:prstDash val="solid"/>
              </a:ln>
              <a:solidFill>
                <a:schemeClr val="tx1"/>
              </a:solidFill>
              <a:effectLst>
                <a:outerShdw blurRad="38100" dist="19050" dir="2700000" algn="tl" rotWithShape="0">
                  <a:schemeClr val="dk1">
                    <a:alpha val="40000"/>
                  </a:schemeClr>
                </a:outerShdw>
              </a:effectLst>
              <a:latin typeface="NikoshBAN" panose="02000000000000000000" pitchFamily="2" charset="0"/>
              <a:cs typeface="NikoshBAN" panose="02000000000000000000" pitchFamily="2" charset="0"/>
            </a:endParaRPr>
          </a:p>
        </p:txBody>
      </p:sp>
    </p:spTree>
    <p:extLst>
      <p:ext uri="{BB962C8B-B14F-4D97-AF65-F5344CB8AC3E}">
        <p14:creationId xmlns:p14="http://schemas.microsoft.com/office/powerpoint/2010/main" xmlns="" val="187122416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20000" fill="hold"/>
                                        <p:tgtEl>
                                          <p:spTgt spid="2"/>
                                        </p:tgtEl>
                                        <p:attrNameLst>
                                          <p:attrName>ppt_x</p:attrName>
                                        </p:attrNameLst>
                                      </p:cBhvr>
                                      <p:tavLst>
                                        <p:tav tm="0">
                                          <p:val>
                                            <p:strVal val="#ppt_x"/>
                                          </p:val>
                                        </p:tav>
                                        <p:tav tm="100000">
                                          <p:val>
                                            <p:strVal val="#ppt_x"/>
                                          </p:val>
                                        </p:tav>
                                      </p:tavLst>
                                    </p:anim>
                                    <p:anim calcmode="lin" valueType="num">
                                      <p:cBhvr additive="base">
                                        <p:cTn id="8" dur="20000" fill="hold"/>
                                        <p:tgtEl>
                                          <p:spTgt spid="2"/>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4" presetClass="entr" presetSubtype="16" fill="hold" nodeType="clickEffect">
                                  <p:stCondLst>
                                    <p:cond delay="0"/>
                                  </p:stCondLst>
                                  <p:childTnLst>
                                    <p:set>
                                      <p:cBhvr>
                                        <p:cTn id="12" dur="1" fill="hold">
                                          <p:stCondLst>
                                            <p:cond delay="0"/>
                                          </p:stCondLst>
                                        </p:cTn>
                                        <p:tgtEl>
                                          <p:spTgt spid="9"/>
                                        </p:tgtEl>
                                        <p:attrNameLst>
                                          <p:attrName>style.visibility</p:attrName>
                                        </p:attrNameLst>
                                      </p:cBhvr>
                                      <p:to>
                                        <p:strVal val="visible"/>
                                      </p:to>
                                    </p:set>
                                    <p:animEffect transition="in" filter="box(in)">
                                      <p:cBhvr>
                                        <p:cTn id="13" dur="5000"/>
                                        <p:tgtEl>
                                          <p:spTgt spid="9"/>
                                        </p:tgtEl>
                                      </p:cBhvr>
                                    </p:animEffect>
                                  </p:childTnLst>
                                </p:cTn>
                              </p:par>
                            </p:childTnLst>
                          </p:cTn>
                        </p:par>
                      </p:childTnLst>
                    </p:cTn>
                  </p:par>
                  <p:par>
                    <p:cTn id="14" fill="hold">
                      <p:stCondLst>
                        <p:cond delay="indefinite"/>
                      </p:stCondLst>
                      <p:childTnLst>
                        <p:par>
                          <p:cTn id="15" fill="hold">
                            <p:stCondLst>
                              <p:cond delay="0"/>
                            </p:stCondLst>
                            <p:childTnLst>
                              <p:par>
                                <p:cTn id="16" presetID="21" presetClass="entr" presetSubtype="1" fill="hold" grpId="0" nodeType="clickEffect">
                                  <p:stCondLst>
                                    <p:cond delay="0"/>
                                  </p:stCondLst>
                                  <p:childTnLst>
                                    <p:set>
                                      <p:cBhvr>
                                        <p:cTn id="17" dur="1" fill="hold">
                                          <p:stCondLst>
                                            <p:cond delay="0"/>
                                          </p:stCondLst>
                                        </p:cTn>
                                        <p:tgtEl>
                                          <p:spTgt spid="16"/>
                                        </p:tgtEl>
                                        <p:attrNameLst>
                                          <p:attrName>style.visibility</p:attrName>
                                        </p:attrNameLst>
                                      </p:cBhvr>
                                      <p:to>
                                        <p:strVal val="visible"/>
                                      </p:to>
                                    </p:set>
                                    <p:animEffect transition="in" filter="wheel(1)">
                                      <p:cBhvr>
                                        <p:cTn id="18" dur="2000"/>
                                        <p:tgtEl>
                                          <p:spTgt spid="16"/>
                                        </p:tgtEl>
                                      </p:cBhvr>
                                    </p:animEffect>
                                  </p:childTnLst>
                                </p:cTn>
                              </p:par>
                            </p:childTnLst>
                          </p:cTn>
                        </p:par>
                      </p:childTnLst>
                    </p:cTn>
                  </p:par>
                  <p:par>
                    <p:cTn id="19" fill="hold">
                      <p:stCondLst>
                        <p:cond delay="indefinite"/>
                      </p:stCondLst>
                      <p:childTnLst>
                        <p:par>
                          <p:cTn id="20" fill="hold">
                            <p:stCondLst>
                              <p:cond delay="0"/>
                            </p:stCondLst>
                            <p:childTnLst>
                              <p:par>
                                <p:cTn id="21" presetID="8" presetClass="entr" presetSubtype="16" fill="hold" nodeType="clickEffect">
                                  <p:stCondLst>
                                    <p:cond delay="0"/>
                                  </p:stCondLst>
                                  <p:childTnLst>
                                    <p:set>
                                      <p:cBhvr>
                                        <p:cTn id="22" dur="1" fill="hold">
                                          <p:stCondLst>
                                            <p:cond delay="0"/>
                                          </p:stCondLst>
                                        </p:cTn>
                                        <p:tgtEl>
                                          <p:spTgt spid="15"/>
                                        </p:tgtEl>
                                        <p:attrNameLst>
                                          <p:attrName>style.visibility</p:attrName>
                                        </p:attrNameLst>
                                      </p:cBhvr>
                                      <p:to>
                                        <p:strVal val="visible"/>
                                      </p:to>
                                    </p:set>
                                    <p:animEffect transition="in" filter="diamond(in)">
                                      <p:cBhvr>
                                        <p:cTn id="23" dur="50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16" grpId="0"/>
    </p:bldLst>
  </p:timing>
</p:sld>
</file>

<file path=ppt/slides/slide4.xml><?xml version="1.0" encoding="utf-8"?>
<p:sld xmlns:a="http://schemas.openxmlformats.org/drawingml/2006/main" xmlns:r="http://schemas.openxmlformats.org/officeDocument/2006/relationships" xmlns:p="http://schemas.openxmlformats.org/presentationml/2006/main">
  <p:cSld>
    <p:bg>
      <p:bgPr shadeToTitle="1">
        <a:gradFill flip="none" rotWithShape="1">
          <a:gsLst>
            <a:gs pos="0">
              <a:srgbClr val="FFFF00">
                <a:alpha val="36000"/>
              </a:srgbClr>
            </a:gs>
            <a:gs pos="64999">
              <a:srgbClr val="F0EBD5"/>
            </a:gs>
            <a:gs pos="100000">
              <a:srgbClr val="D1C39F"/>
            </a:gs>
          </a:gsLst>
          <a:lin ang="5400000" scaled="0"/>
          <a:tileRect/>
        </a:gradFill>
        <a:effectLst/>
      </p:bgPr>
    </p:bg>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xmlns="" id="{A3AB785D-76EE-4B21-A468-E005BE44EB46}"/>
              </a:ext>
            </a:extLst>
          </p:cNvPr>
          <p:cNvSpPr/>
          <p:nvPr/>
        </p:nvSpPr>
        <p:spPr>
          <a:xfrm>
            <a:off x="2861187" y="132735"/>
            <a:ext cx="6813755" cy="766917"/>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7200" b="1" u="sng" dirty="0" err="1">
                <a:solidFill>
                  <a:schemeClr val="tx1"/>
                </a:solidFill>
                <a:latin typeface="NikoshBAN" panose="02000000000000000000" pitchFamily="2" charset="0"/>
                <a:cs typeface="NikoshBAN" panose="02000000000000000000" pitchFamily="2" charset="0"/>
              </a:rPr>
              <a:t>আজকের</a:t>
            </a:r>
            <a:r>
              <a:rPr lang="en-US" sz="7200" b="1" u="sng" dirty="0">
                <a:solidFill>
                  <a:schemeClr val="tx1"/>
                </a:solidFill>
                <a:latin typeface="NikoshBAN" panose="02000000000000000000" pitchFamily="2" charset="0"/>
                <a:cs typeface="NikoshBAN" panose="02000000000000000000" pitchFamily="2" charset="0"/>
              </a:rPr>
              <a:t> </a:t>
            </a:r>
            <a:r>
              <a:rPr lang="en-US" sz="7200" b="1" u="sng" dirty="0" err="1">
                <a:solidFill>
                  <a:schemeClr val="tx1"/>
                </a:solidFill>
                <a:latin typeface="NikoshBAN" panose="02000000000000000000" pitchFamily="2" charset="0"/>
                <a:cs typeface="NikoshBAN" panose="02000000000000000000" pitchFamily="2" charset="0"/>
              </a:rPr>
              <a:t>পাঠ</a:t>
            </a:r>
            <a:endParaRPr lang="en-US" sz="7200" b="1" u="sng" dirty="0">
              <a:solidFill>
                <a:schemeClr val="tx1"/>
              </a:solidFill>
              <a:latin typeface="NikoshBAN" panose="02000000000000000000" pitchFamily="2" charset="0"/>
              <a:cs typeface="NikoshBAN" panose="02000000000000000000" pitchFamily="2" charset="0"/>
            </a:endParaRPr>
          </a:p>
        </p:txBody>
      </p:sp>
      <p:sp>
        <p:nvSpPr>
          <p:cNvPr id="3" name="Rectangle 2">
            <a:extLst>
              <a:ext uri="{FF2B5EF4-FFF2-40B4-BE49-F238E27FC236}">
                <a16:creationId xmlns:a16="http://schemas.microsoft.com/office/drawing/2014/main" xmlns="" id="{39719B58-E9B2-4ED0-BDEA-66C55D3E549E}"/>
              </a:ext>
            </a:extLst>
          </p:cNvPr>
          <p:cNvSpPr/>
          <p:nvPr/>
        </p:nvSpPr>
        <p:spPr>
          <a:xfrm>
            <a:off x="1799303" y="1548581"/>
            <a:ext cx="9085007" cy="402630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en-US" sz="9600" b="1" dirty="0" err="1" smtClean="0">
                <a:ln w="22225">
                  <a:solidFill>
                    <a:schemeClr val="tx1"/>
                  </a:solidFill>
                  <a:prstDash val="solid"/>
                </a:ln>
                <a:solidFill>
                  <a:schemeClr val="tx1"/>
                </a:solidFill>
                <a:latin typeface="NikoshBAN" panose="02000000000000000000" pitchFamily="2" charset="0"/>
                <a:cs typeface="NikoshBAN" panose="02000000000000000000" pitchFamily="2" charset="0"/>
              </a:rPr>
              <a:t>আউটপুট</a:t>
            </a:r>
            <a:r>
              <a:rPr lang="en-US" sz="9600" b="1" dirty="0" smtClean="0">
                <a:ln w="22225">
                  <a:solidFill>
                    <a:schemeClr val="tx1"/>
                  </a:solidFill>
                  <a:prstDash val="solid"/>
                </a:ln>
                <a:solidFill>
                  <a:schemeClr val="tx1"/>
                </a:solidFill>
                <a:latin typeface="NikoshBAN" panose="02000000000000000000" pitchFamily="2" charset="0"/>
                <a:cs typeface="NikoshBAN" panose="02000000000000000000" pitchFamily="2" charset="0"/>
              </a:rPr>
              <a:t> </a:t>
            </a:r>
            <a:r>
              <a:rPr lang="en-US" sz="9600" b="1" dirty="0" err="1">
                <a:ln w="22225">
                  <a:solidFill>
                    <a:schemeClr val="tx1"/>
                  </a:solidFill>
                  <a:prstDash val="solid"/>
                </a:ln>
                <a:solidFill>
                  <a:schemeClr val="tx1"/>
                </a:solidFill>
                <a:latin typeface="NikoshBAN" panose="02000000000000000000" pitchFamily="2" charset="0"/>
                <a:cs typeface="NikoshBAN" panose="02000000000000000000" pitchFamily="2" charset="0"/>
              </a:rPr>
              <a:t>ডিভাইস</a:t>
            </a:r>
            <a:endParaRPr lang="en-US" sz="9600" b="1" dirty="0">
              <a:ln w="22225">
                <a:solidFill>
                  <a:schemeClr val="tx1"/>
                </a:solidFill>
                <a:prstDash val="solid"/>
              </a:ln>
              <a:solidFill>
                <a:schemeClr val="tx1"/>
              </a:solidFill>
              <a:latin typeface="NikoshBAN" panose="02000000000000000000" pitchFamily="2" charset="0"/>
              <a:cs typeface="NikoshBAN" panose="02000000000000000000" pitchFamily="2" charset="0"/>
            </a:endParaRPr>
          </a:p>
          <a:p>
            <a:pPr algn="ctr"/>
            <a:r>
              <a:rPr lang="en-US" sz="7200" b="1" dirty="0" smtClean="0">
                <a:ln w="22225">
                  <a:solidFill>
                    <a:schemeClr val="tx1"/>
                  </a:solidFill>
                  <a:prstDash val="solid"/>
                </a:ln>
                <a:solidFill>
                  <a:schemeClr val="tx1"/>
                </a:solidFill>
                <a:latin typeface="NikoshBAN" panose="02000000000000000000" pitchFamily="2" charset="0"/>
                <a:cs typeface="NikoshBAN" panose="02000000000000000000" pitchFamily="2" charset="0"/>
              </a:rPr>
              <a:t>(Output </a:t>
            </a:r>
            <a:r>
              <a:rPr lang="en-US" sz="7200" b="1" dirty="0">
                <a:ln w="22225">
                  <a:solidFill>
                    <a:schemeClr val="tx1"/>
                  </a:solidFill>
                  <a:prstDash val="solid"/>
                </a:ln>
                <a:solidFill>
                  <a:schemeClr val="tx1"/>
                </a:solidFill>
                <a:latin typeface="NikoshBAN" panose="02000000000000000000" pitchFamily="2" charset="0"/>
                <a:cs typeface="NikoshBAN" panose="02000000000000000000" pitchFamily="2" charset="0"/>
              </a:rPr>
              <a:t>Device)</a:t>
            </a:r>
          </a:p>
        </p:txBody>
      </p:sp>
    </p:spTree>
    <p:extLst>
      <p:ext uri="{BB962C8B-B14F-4D97-AF65-F5344CB8AC3E}">
        <p14:creationId xmlns:p14="http://schemas.microsoft.com/office/powerpoint/2010/main" xmlns="" val="268796348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5" presetClass="emph" presetSubtype="0" fill="hold" grpId="0" nodeType="clickEffect">
                                  <p:stCondLst>
                                    <p:cond delay="0"/>
                                  </p:stCondLst>
                                  <p:childTnLst>
                                    <p:animClr clrSpc="hsl" dir="cw">
                                      <p:cBhvr override="childStyle">
                                        <p:cTn id="6" dur="500" fill="hold"/>
                                        <p:tgtEl>
                                          <p:spTgt spid="2"/>
                                        </p:tgtEl>
                                        <p:attrNameLst>
                                          <p:attrName>style.color</p:attrName>
                                        </p:attrNameLst>
                                      </p:cBhvr>
                                      <p:by>
                                        <p:hsl h="0" s="-70588" l="0"/>
                                      </p:by>
                                    </p:animClr>
                                    <p:animClr clrSpc="hsl" dir="cw">
                                      <p:cBhvr>
                                        <p:cTn id="7" dur="500" fill="hold"/>
                                        <p:tgtEl>
                                          <p:spTgt spid="2"/>
                                        </p:tgtEl>
                                        <p:attrNameLst>
                                          <p:attrName>fillcolor</p:attrName>
                                        </p:attrNameLst>
                                      </p:cBhvr>
                                      <p:by>
                                        <p:hsl h="0" s="-70588" l="0"/>
                                      </p:by>
                                    </p:animClr>
                                    <p:animClr clrSpc="hsl" dir="cw">
                                      <p:cBhvr>
                                        <p:cTn id="8" dur="500" fill="hold"/>
                                        <p:tgtEl>
                                          <p:spTgt spid="2"/>
                                        </p:tgtEl>
                                        <p:attrNameLst>
                                          <p:attrName>stroke.color</p:attrName>
                                        </p:attrNameLst>
                                      </p:cBhvr>
                                      <p:by>
                                        <p:hsl h="0" s="-70588" l="0"/>
                                      </p:by>
                                    </p:animClr>
                                    <p:set>
                                      <p:cBhvr>
                                        <p:cTn id="9" dur="500" fill="hold"/>
                                        <p:tgtEl>
                                          <p:spTgt spid="2"/>
                                        </p:tgtEl>
                                        <p:attrNameLst>
                                          <p:attrName>fill.type</p:attrName>
                                        </p:attrNameLst>
                                      </p:cBhvr>
                                      <p:to>
                                        <p:strVal val="solid"/>
                                      </p:to>
                                    </p:set>
                                  </p:childTnLst>
                                </p:cTn>
                              </p:par>
                            </p:childTnLst>
                          </p:cTn>
                        </p:par>
                      </p:childTnLst>
                    </p:cTn>
                  </p:par>
                  <p:par>
                    <p:cTn id="10" fill="hold">
                      <p:stCondLst>
                        <p:cond delay="indefinite"/>
                      </p:stCondLst>
                      <p:childTnLst>
                        <p:par>
                          <p:cTn id="11" fill="hold">
                            <p:stCondLst>
                              <p:cond delay="0"/>
                            </p:stCondLst>
                            <p:childTnLst>
                              <p:par>
                                <p:cTn id="12" presetID="49" presetClass="entr" presetSubtype="0" decel="100000" fill="hold" grpId="1" nodeType="clickEffect">
                                  <p:stCondLst>
                                    <p:cond delay="0"/>
                                  </p:stCondLst>
                                  <p:childTnLst>
                                    <p:set>
                                      <p:cBhvr>
                                        <p:cTn id="13" dur="1" fill="hold">
                                          <p:stCondLst>
                                            <p:cond delay="0"/>
                                          </p:stCondLst>
                                        </p:cTn>
                                        <p:tgtEl>
                                          <p:spTgt spid="2"/>
                                        </p:tgtEl>
                                        <p:attrNameLst>
                                          <p:attrName>style.visibility</p:attrName>
                                        </p:attrNameLst>
                                      </p:cBhvr>
                                      <p:to>
                                        <p:strVal val="visible"/>
                                      </p:to>
                                    </p:set>
                                    <p:anim calcmode="lin" valueType="num">
                                      <p:cBhvr>
                                        <p:cTn id="14" dur="500" fill="hold"/>
                                        <p:tgtEl>
                                          <p:spTgt spid="2"/>
                                        </p:tgtEl>
                                        <p:attrNameLst>
                                          <p:attrName>ppt_w</p:attrName>
                                        </p:attrNameLst>
                                      </p:cBhvr>
                                      <p:tavLst>
                                        <p:tav tm="0">
                                          <p:val>
                                            <p:fltVal val="0"/>
                                          </p:val>
                                        </p:tav>
                                        <p:tav tm="100000">
                                          <p:val>
                                            <p:strVal val="#ppt_w"/>
                                          </p:val>
                                        </p:tav>
                                      </p:tavLst>
                                    </p:anim>
                                    <p:anim calcmode="lin" valueType="num">
                                      <p:cBhvr>
                                        <p:cTn id="15" dur="500" fill="hold"/>
                                        <p:tgtEl>
                                          <p:spTgt spid="2"/>
                                        </p:tgtEl>
                                        <p:attrNameLst>
                                          <p:attrName>ppt_h</p:attrName>
                                        </p:attrNameLst>
                                      </p:cBhvr>
                                      <p:tavLst>
                                        <p:tav tm="0">
                                          <p:val>
                                            <p:fltVal val="0"/>
                                          </p:val>
                                        </p:tav>
                                        <p:tav tm="100000">
                                          <p:val>
                                            <p:strVal val="#ppt_h"/>
                                          </p:val>
                                        </p:tav>
                                      </p:tavLst>
                                    </p:anim>
                                    <p:anim calcmode="lin" valueType="num">
                                      <p:cBhvr>
                                        <p:cTn id="16" dur="500" fill="hold"/>
                                        <p:tgtEl>
                                          <p:spTgt spid="2"/>
                                        </p:tgtEl>
                                        <p:attrNameLst>
                                          <p:attrName>style.rotation</p:attrName>
                                        </p:attrNameLst>
                                      </p:cBhvr>
                                      <p:tavLst>
                                        <p:tav tm="0">
                                          <p:val>
                                            <p:fltVal val="360"/>
                                          </p:val>
                                        </p:tav>
                                        <p:tav tm="100000">
                                          <p:val>
                                            <p:fltVal val="0"/>
                                          </p:val>
                                        </p:tav>
                                      </p:tavLst>
                                    </p:anim>
                                    <p:animEffect transition="in" filter="fade">
                                      <p:cBhvr>
                                        <p:cTn id="17" dur="500"/>
                                        <p:tgtEl>
                                          <p:spTgt spid="2"/>
                                        </p:tgtEl>
                                      </p:cBhvr>
                                    </p:animEffect>
                                  </p:childTnLst>
                                </p:cTn>
                              </p:par>
                            </p:childTnLst>
                          </p:cTn>
                        </p:par>
                      </p:childTnLst>
                    </p:cTn>
                  </p:par>
                  <p:par>
                    <p:cTn id="18" fill="hold">
                      <p:stCondLst>
                        <p:cond delay="indefinite"/>
                      </p:stCondLst>
                      <p:childTnLst>
                        <p:par>
                          <p:cTn id="19" fill="hold">
                            <p:stCondLst>
                              <p:cond delay="0"/>
                            </p:stCondLst>
                            <p:childTnLst>
                              <p:par>
                                <p:cTn id="20" presetID="38" presetClass="entr" presetSubtype="0" accel="50000" fill="hold" grpId="0" nodeType="clickEffect">
                                  <p:stCondLst>
                                    <p:cond delay="0"/>
                                  </p:stCondLst>
                                  <p:iterate type="lt">
                                    <p:tmPct val="50000"/>
                                  </p:iterate>
                                  <p:childTnLst>
                                    <p:set>
                                      <p:cBhvr>
                                        <p:cTn id="21" dur="1" fill="hold">
                                          <p:stCondLst>
                                            <p:cond delay="0"/>
                                          </p:stCondLst>
                                        </p:cTn>
                                        <p:tgtEl>
                                          <p:spTgt spid="3"/>
                                        </p:tgtEl>
                                        <p:attrNameLst>
                                          <p:attrName>style.visibility</p:attrName>
                                        </p:attrNameLst>
                                      </p:cBhvr>
                                      <p:to>
                                        <p:strVal val="visible"/>
                                      </p:to>
                                    </p:set>
                                    <p:set>
                                      <p:cBhvr>
                                        <p:cTn id="22" dur="455" fill="hold">
                                          <p:stCondLst>
                                            <p:cond delay="0"/>
                                          </p:stCondLst>
                                        </p:cTn>
                                        <p:tgtEl>
                                          <p:spTgt spid="3"/>
                                        </p:tgtEl>
                                        <p:attrNameLst>
                                          <p:attrName>style.rotation</p:attrName>
                                        </p:attrNameLst>
                                      </p:cBhvr>
                                      <p:to>
                                        <p:strVal val="-45.0"/>
                                      </p:to>
                                    </p:set>
                                    <p:anim calcmode="lin" valueType="num">
                                      <p:cBhvr>
                                        <p:cTn id="23" dur="455" fill="hold">
                                          <p:stCondLst>
                                            <p:cond delay="455"/>
                                          </p:stCondLst>
                                        </p:cTn>
                                        <p:tgtEl>
                                          <p:spTgt spid="3"/>
                                        </p:tgtEl>
                                        <p:attrNameLst>
                                          <p:attrName>style.rotation</p:attrName>
                                        </p:attrNameLst>
                                      </p:cBhvr>
                                      <p:tavLst>
                                        <p:tav tm="0">
                                          <p:val>
                                            <p:fltVal val="-45"/>
                                          </p:val>
                                        </p:tav>
                                        <p:tav tm="69900">
                                          <p:val>
                                            <p:fltVal val="45"/>
                                          </p:val>
                                        </p:tav>
                                        <p:tav tm="100000">
                                          <p:val>
                                            <p:fltVal val="0"/>
                                          </p:val>
                                        </p:tav>
                                      </p:tavLst>
                                    </p:anim>
                                    <p:anim calcmode="lin" valueType="num">
                                      <p:cBhvr>
                                        <p:cTn id="24" dur="455" fill="hold">
                                          <p:stCondLst>
                                            <p:cond delay="0"/>
                                          </p:stCondLst>
                                        </p:cTn>
                                        <p:tgtEl>
                                          <p:spTgt spid="3"/>
                                        </p:tgtEl>
                                        <p:attrNameLst>
                                          <p:attrName>ppt_y</p:attrName>
                                        </p:attrNameLst>
                                      </p:cBhvr>
                                      <p:tavLst>
                                        <p:tav tm="0">
                                          <p:val>
                                            <p:strVal val="#ppt_y-1"/>
                                          </p:val>
                                        </p:tav>
                                        <p:tav tm="100000">
                                          <p:val>
                                            <p:strVal val="#ppt_y-(0.354*#ppt_w-0.172*#ppt_h)"/>
                                          </p:val>
                                        </p:tav>
                                      </p:tavLst>
                                    </p:anim>
                                    <p:anim calcmode="lin" valueType="num">
                                      <p:cBhvr>
                                        <p:cTn id="25" dur="156" decel="50000" autoRev="1" fill="hold">
                                          <p:stCondLst>
                                            <p:cond delay="455"/>
                                          </p:stCondLst>
                                        </p:cTn>
                                        <p:tgtEl>
                                          <p:spTgt spid="3"/>
                                        </p:tgtEl>
                                        <p:attrNameLst>
                                          <p:attrName>ppt_y</p:attrName>
                                        </p:attrNameLst>
                                      </p:cBhvr>
                                      <p:tavLst>
                                        <p:tav tm="0">
                                          <p:val>
                                            <p:strVal val="#ppt_y-(0.354*#ppt_w-0.172*#ppt_h)"/>
                                          </p:val>
                                        </p:tav>
                                        <p:tav tm="100000">
                                          <p:val>
                                            <p:strVal val="#ppt_y-(0.354*#ppt_w-0.172*#ppt_h)-#ppt_h/2"/>
                                          </p:val>
                                        </p:tav>
                                      </p:tavLst>
                                    </p:anim>
                                    <p:anim calcmode="lin" valueType="num">
                                      <p:cBhvr>
                                        <p:cTn id="26" dur="136" fill="hold">
                                          <p:stCondLst>
                                            <p:cond delay="864"/>
                                          </p:stCondLst>
                                        </p:cTn>
                                        <p:tgtEl>
                                          <p:spTgt spid="3"/>
                                        </p:tgtEl>
                                        <p:attrNameLst>
                                          <p:attrName>ppt_y</p:attrName>
                                        </p:attrNameLst>
                                      </p:cBhvr>
                                      <p:tavLst>
                                        <p:tav tm="0">
                                          <p:val>
                                            <p:strVal val="#ppt_y-(0.354*#ppt_w-0.172*#ppt_h)"/>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2" grpId="1"/>
      <p:bldP spid="3" grpId="0"/>
    </p:bldLst>
  </p:timing>
</p:sld>
</file>

<file path=ppt/slides/slide5.xml><?xml version="1.0" encoding="utf-8"?>
<p:sld xmlns:a="http://schemas.openxmlformats.org/drawingml/2006/main" xmlns:r="http://schemas.openxmlformats.org/officeDocument/2006/relationships" xmlns:p="http://schemas.openxmlformats.org/presentationml/2006/main">
  <p:cSld>
    <p:bg>
      <p:bgPr>
        <a:gradFill flip="none" rotWithShape="1">
          <a:gsLst>
            <a:gs pos="29209">
              <a:srgbClr val="D2E422"/>
            </a:gs>
            <a:gs pos="14000">
              <a:schemeClr val="accent2">
                <a:lumMod val="40000"/>
                <a:lumOff val="60000"/>
              </a:schemeClr>
            </a:gs>
            <a:gs pos="3000">
              <a:srgbClr val="D3E622"/>
            </a:gs>
            <a:gs pos="31000">
              <a:schemeClr val="accent1"/>
            </a:gs>
          </a:gsLst>
          <a:path path="circle">
            <a:fillToRect l="50000" t="130000" r="50000" b="-30000"/>
          </a:path>
          <a:tileRect/>
        </a:gradFill>
        <a:effectLst/>
      </p:bgPr>
    </p:bg>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xmlns="" id="{52314966-BFCD-4C82-91C6-D5AAFDBDEC08}"/>
              </a:ext>
            </a:extLst>
          </p:cNvPr>
          <p:cNvSpPr/>
          <p:nvPr/>
        </p:nvSpPr>
        <p:spPr>
          <a:xfrm>
            <a:off x="1418895" y="1182413"/>
            <a:ext cx="9033643" cy="769441"/>
          </a:xfrm>
          <a:prstGeom prst="rect">
            <a:avLst/>
          </a:prstGeom>
          <a:noFill/>
        </p:spPr>
        <p:txBody>
          <a:bodyPr wrap="square" lIns="91440" tIns="45720" rIns="91440" bIns="45720">
            <a:spAutoFit/>
          </a:bodyPr>
          <a:lstStyle/>
          <a:p>
            <a:pPr algn="ctr"/>
            <a:r>
              <a:rPr lang="en-US" sz="4400" dirty="0">
                <a:ln w="18415" cmpd="sng">
                  <a:solidFill>
                    <a:srgbClr val="FFFFFF"/>
                  </a:solidFill>
                  <a:prstDash val="solid"/>
                </a:ln>
                <a:solidFill>
                  <a:srgbClr val="FFFFFF"/>
                </a:solidFill>
                <a:effectLst>
                  <a:outerShdw blurRad="63500" dir="3600000" algn="tl" rotWithShape="0">
                    <a:srgbClr val="000000">
                      <a:alpha val="70000"/>
                    </a:srgbClr>
                  </a:outerShdw>
                </a:effectLst>
                <a:latin typeface="NikoshBAN" panose="02000000000000000000" pitchFamily="2" charset="0"/>
                <a:cs typeface="NikoshBAN" panose="02000000000000000000" pitchFamily="2" charset="0"/>
              </a:rPr>
              <a:t>এ</a:t>
            </a:r>
            <a:r>
              <a:rPr lang="as-IN" sz="4400" dirty="0">
                <a:ln w="18415" cmpd="sng">
                  <a:solidFill>
                    <a:srgbClr val="FFFFFF"/>
                  </a:solidFill>
                  <a:prstDash val="solid"/>
                </a:ln>
                <a:solidFill>
                  <a:srgbClr val="FFFFFF"/>
                </a:solidFill>
                <a:effectLst>
                  <a:outerShdw blurRad="63500" dir="3600000" algn="tl" rotWithShape="0">
                    <a:srgbClr val="000000">
                      <a:alpha val="70000"/>
                    </a:srgbClr>
                  </a:outerShdw>
                </a:effectLst>
                <a:latin typeface="NikoshBAN" panose="02000000000000000000" pitchFamily="2" charset="0"/>
                <a:cs typeface="NikoshBAN" panose="02000000000000000000" pitchFamily="2" charset="0"/>
              </a:rPr>
              <a:t>ই</a:t>
            </a:r>
            <a:r>
              <a:rPr lang="en-US" sz="4400" dirty="0">
                <a:ln w="18415" cmpd="sng">
                  <a:solidFill>
                    <a:srgbClr val="FFFFFF"/>
                  </a:solidFill>
                  <a:prstDash val="solid"/>
                </a:ln>
                <a:solidFill>
                  <a:srgbClr val="FFFFFF"/>
                </a:solidFill>
                <a:effectLst>
                  <a:outerShdw blurRad="63500" dir="3600000" algn="tl" rotWithShape="0">
                    <a:srgbClr val="000000">
                      <a:alpha val="70000"/>
                    </a:srgbClr>
                  </a:outerShdw>
                </a:effectLst>
                <a:latin typeface="NikoshBAN" panose="02000000000000000000" pitchFamily="2" charset="0"/>
                <a:cs typeface="NikoshBAN" panose="02000000000000000000" pitchFamily="2" charset="0"/>
              </a:rPr>
              <a:t> </a:t>
            </a:r>
            <a:r>
              <a:rPr lang="as-IN" sz="4400" dirty="0">
                <a:ln w="18415" cmpd="sng">
                  <a:solidFill>
                    <a:srgbClr val="FFFFFF"/>
                  </a:solidFill>
                  <a:prstDash val="solid"/>
                </a:ln>
                <a:solidFill>
                  <a:srgbClr val="FFFFFF"/>
                </a:solidFill>
                <a:effectLst>
                  <a:outerShdw blurRad="63500" dir="3600000" algn="tl" rotWithShape="0">
                    <a:srgbClr val="000000">
                      <a:alpha val="70000"/>
                    </a:srgbClr>
                  </a:outerShdw>
                </a:effectLst>
                <a:latin typeface="NikoshBAN" panose="02000000000000000000" pitchFamily="2" charset="0"/>
                <a:cs typeface="NikoshBAN" panose="02000000000000000000" pitchFamily="2" charset="0"/>
              </a:rPr>
              <a:t>প</a:t>
            </a:r>
            <a:r>
              <a:rPr lang="en-US" sz="4400" dirty="0">
                <a:ln w="18415" cmpd="sng">
                  <a:solidFill>
                    <a:srgbClr val="FFFFFF"/>
                  </a:solidFill>
                  <a:prstDash val="solid"/>
                </a:ln>
                <a:solidFill>
                  <a:srgbClr val="FFFFFF"/>
                </a:solidFill>
                <a:effectLst>
                  <a:outerShdw blurRad="63500" dir="3600000" algn="tl" rotWithShape="0">
                    <a:srgbClr val="000000">
                      <a:alpha val="70000"/>
                    </a:srgbClr>
                  </a:outerShdw>
                </a:effectLst>
                <a:latin typeface="NikoshBAN" panose="02000000000000000000" pitchFamily="2" charset="0"/>
                <a:cs typeface="NikoshBAN" panose="02000000000000000000" pitchFamily="2" charset="0"/>
              </a:rPr>
              <a:t>া</a:t>
            </a:r>
            <a:r>
              <a:rPr lang="as-IN" sz="4400" dirty="0">
                <a:ln w="18415" cmpd="sng">
                  <a:solidFill>
                    <a:srgbClr val="FFFFFF"/>
                  </a:solidFill>
                  <a:prstDash val="solid"/>
                </a:ln>
                <a:solidFill>
                  <a:srgbClr val="FFFFFF"/>
                </a:solidFill>
                <a:effectLst>
                  <a:outerShdw blurRad="63500" dir="3600000" algn="tl" rotWithShape="0">
                    <a:srgbClr val="000000">
                      <a:alpha val="70000"/>
                    </a:srgbClr>
                  </a:outerShdw>
                </a:effectLst>
                <a:latin typeface="NikoshBAN" panose="02000000000000000000" pitchFamily="2" charset="0"/>
                <a:cs typeface="NikoshBAN" panose="02000000000000000000" pitchFamily="2" charset="0"/>
              </a:rPr>
              <a:t>ঠ</a:t>
            </a:r>
            <a:r>
              <a:rPr lang="en-US" sz="4400" dirty="0">
                <a:ln w="18415" cmpd="sng">
                  <a:solidFill>
                    <a:srgbClr val="FFFFFF"/>
                  </a:solidFill>
                  <a:prstDash val="solid"/>
                </a:ln>
                <a:solidFill>
                  <a:srgbClr val="FFFFFF"/>
                </a:solidFill>
                <a:effectLst>
                  <a:outerShdw blurRad="63500" dir="3600000" algn="tl" rotWithShape="0">
                    <a:srgbClr val="000000">
                      <a:alpha val="70000"/>
                    </a:srgbClr>
                  </a:outerShdw>
                </a:effectLst>
                <a:latin typeface="NikoshBAN" panose="02000000000000000000" pitchFamily="2" charset="0"/>
                <a:cs typeface="NikoshBAN" panose="02000000000000000000" pitchFamily="2" charset="0"/>
              </a:rPr>
              <a:t>ে</a:t>
            </a:r>
            <a:r>
              <a:rPr lang="as-IN" sz="4400" dirty="0">
                <a:ln w="18415" cmpd="sng">
                  <a:solidFill>
                    <a:srgbClr val="FFFFFF"/>
                  </a:solidFill>
                  <a:prstDash val="solid"/>
                </a:ln>
                <a:solidFill>
                  <a:srgbClr val="FFFFFF"/>
                </a:solidFill>
                <a:effectLst>
                  <a:outerShdw blurRad="63500" dir="3600000" algn="tl" rotWithShape="0">
                    <a:srgbClr val="000000">
                      <a:alpha val="70000"/>
                    </a:srgbClr>
                  </a:outerShdw>
                </a:effectLst>
                <a:latin typeface="NikoshBAN" panose="02000000000000000000" pitchFamily="2" charset="0"/>
                <a:cs typeface="NikoshBAN" panose="02000000000000000000" pitchFamily="2" charset="0"/>
              </a:rPr>
              <a:t>র</a:t>
            </a:r>
            <a:r>
              <a:rPr lang="en-US" sz="4400" dirty="0">
                <a:ln w="18415" cmpd="sng">
                  <a:solidFill>
                    <a:srgbClr val="FFFFFF"/>
                  </a:solidFill>
                  <a:prstDash val="solid"/>
                </a:ln>
                <a:solidFill>
                  <a:srgbClr val="FFFFFF"/>
                </a:solidFill>
                <a:effectLst>
                  <a:outerShdw blurRad="63500" dir="3600000" algn="tl" rotWithShape="0">
                    <a:srgbClr val="000000">
                      <a:alpha val="70000"/>
                    </a:srgbClr>
                  </a:outerShdw>
                </a:effectLst>
                <a:latin typeface="NikoshBAN" panose="02000000000000000000" pitchFamily="2" charset="0"/>
                <a:cs typeface="NikoshBAN" panose="02000000000000000000" pitchFamily="2" charset="0"/>
              </a:rPr>
              <a:t> </a:t>
            </a:r>
            <a:r>
              <a:rPr lang="as-IN" sz="4400" dirty="0">
                <a:ln w="18415" cmpd="sng">
                  <a:solidFill>
                    <a:srgbClr val="FFFFFF"/>
                  </a:solidFill>
                  <a:prstDash val="solid"/>
                </a:ln>
                <a:solidFill>
                  <a:srgbClr val="FFFFFF"/>
                </a:solidFill>
                <a:effectLst>
                  <a:outerShdw blurRad="63500" dir="3600000" algn="tl" rotWithShape="0">
                    <a:srgbClr val="000000">
                      <a:alpha val="70000"/>
                    </a:srgbClr>
                  </a:outerShdw>
                </a:effectLst>
                <a:latin typeface="NikoshBAN" panose="02000000000000000000" pitchFamily="2" charset="0"/>
                <a:cs typeface="NikoshBAN" panose="02000000000000000000" pitchFamily="2" charset="0"/>
              </a:rPr>
              <a:t>শ</a:t>
            </a:r>
            <a:r>
              <a:rPr lang="en-US" sz="4400" dirty="0">
                <a:ln w="18415" cmpd="sng">
                  <a:solidFill>
                    <a:srgbClr val="FFFFFF"/>
                  </a:solidFill>
                  <a:prstDash val="solid"/>
                </a:ln>
                <a:solidFill>
                  <a:srgbClr val="FFFFFF"/>
                </a:solidFill>
                <a:effectLst>
                  <a:outerShdw blurRad="63500" dir="3600000" algn="tl" rotWithShape="0">
                    <a:srgbClr val="000000">
                      <a:alpha val="70000"/>
                    </a:srgbClr>
                  </a:outerShdw>
                </a:effectLst>
                <a:latin typeface="NikoshBAN" panose="02000000000000000000" pitchFamily="2" charset="0"/>
                <a:cs typeface="NikoshBAN" panose="02000000000000000000" pitchFamily="2" charset="0"/>
              </a:rPr>
              <a:t>ে</a:t>
            </a:r>
            <a:r>
              <a:rPr lang="as-IN" sz="4400" dirty="0">
                <a:ln w="18415" cmpd="sng">
                  <a:solidFill>
                    <a:srgbClr val="FFFFFF"/>
                  </a:solidFill>
                  <a:prstDash val="solid"/>
                </a:ln>
                <a:solidFill>
                  <a:srgbClr val="FFFFFF"/>
                </a:solidFill>
                <a:effectLst>
                  <a:outerShdw blurRad="63500" dir="3600000" algn="tl" rotWithShape="0">
                    <a:srgbClr val="000000">
                      <a:alpha val="70000"/>
                    </a:srgbClr>
                  </a:outerShdw>
                </a:effectLst>
                <a:latin typeface="NikoshBAN" panose="02000000000000000000" pitchFamily="2" charset="0"/>
                <a:cs typeface="NikoshBAN" panose="02000000000000000000" pitchFamily="2" charset="0"/>
              </a:rPr>
              <a:t>ষ</a:t>
            </a:r>
            <a:r>
              <a:rPr lang="en-US" sz="4400" dirty="0">
                <a:ln w="18415" cmpd="sng">
                  <a:solidFill>
                    <a:srgbClr val="FFFFFF"/>
                  </a:solidFill>
                  <a:prstDash val="solid"/>
                </a:ln>
                <a:solidFill>
                  <a:srgbClr val="FFFFFF"/>
                </a:solidFill>
                <a:effectLst>
                  <a:outerShdw blurRad="63500" dir="3600000" algn="tl" rotWithShape="0">
                    <a:srgbClr val="000000">
                      <a:alpha val="70000"/>
                    </a:srgbClr>
                  </a:outerShdw>
                </a:effectLst>
                <a:latin typeface="NikoshBAN" panose="02000000000000000000" pitchFamily="2" charset="0"/>
                <a:cs typeface="NikoshBAN" panose="02000000000000000000" pitchFamily="2" charset="0"/>
              </a:rPr>
              <a:t>ে </a:t>
            </a:r>
            <a:r>
              <a:rPr lang="en-US" sz="4400" dirty="0" err="1" smtClean="0">
                <a:ln w="18415" cmpd="sng">
                  <a:solidFill>
                    <a:srgbClr val="FFFFFF"/>
                  </a:solidFill>
                  <a:prstDash val="solid"/>
                </a:ln>
                <a:solidFill>
                  <a:srgbClr val="FFFFFF"/>
                </a:solidFill>
                <a:effectLst>
                  <a:outerShdw blurRad="63500" dir="3600000" algn="tl" rotWithShape="0">
                    <a:srgbClr val="000000">
                      <a:alpha val="70000"/>
                    </a:srgbClr>
                  </a:outerShdw>
                </a:effectLst>
                <a:latin typeface="NikoshBAN" panose="02000000000000000000" pitchFamily="2" charset="0"/>
                <a:cs typeface="NikoshBAN" panose="02000000000000000000" pitchFamily="2" charset="0"/>
              </a:rPr>
              <a:t>ছাত্র</a:t>
            </a:r>
            <a:r>
              <a:rPr lang="en-US" sz="4400" dirty="0" smtClean="0">
                <a:ln w="18415" cmpd="sng">
                  <a:solidFill>
                    <a:srgbClr val="FFFFFF"/>
                  </a:solidFill>
                  <a:prstDash val="solid"/>
                </a:ln>
                <a:solidFill>
                  <a:srgbClr val="FFFFFF"/>
                </a:solidFill>
                <a:effectLst>
                  <a:outerShdw blurRad="63500" dir="3600000" algn="tl" rotWithShape="0">
                    <a:srgbClr val="000000">
                      <a:alpha val="70000"/>
                    </a:srgbClr>
                  </a:outerShdw>
                </a:effectLst>
                <a:latin typeface="NikoshBAN" panose="02000000000000000000" pitchFamily="2" charset="0"/>
                <a:cs typeface="NikoshBAN" panose="02000000000000000000" pitchFamily="2" charset="0"/>
              </a:rPr>
              <a:t>-</a:t>
            </a:r>
            <a:r>
              <a:rPr lang="as-IN" sz="4400" dirty="0" smtClean="0">
                <a:ln w="18415" cmpd="sng">
                  <a:solidFill>
                    <a:srgbClr val="FFFFFF"/>
                  </a:solidFill>
                  <a:prstDash val="solid"/>
                </a:ln>
                <a:solidFill>
                  <a:srgbClr val="FFFFFF"/>
                </a:solidFill>
                <a:effectLst>
                  <a:outerShdw blurRad="63500" dir="3600000" algn="tl" rotWithShape="0">
                    <a:srgbClr val="000000">
                      <a:alpha val="70000"/>
                    </a:srgbClr>
                  </a:outerShdw>
                </a:effectLst>
                <a:latin typeface="NikoshBAN" panose="02000000000000000000" pitchFamily="2" charset="0"/>
                <a:cs typeface="NikoshBAN" panose="02000000000000000000" pitchFamily="2" charset="0"/>
              </a:rPr>
              <a:t>ছ</a:t>
            </a:r>
            <a:r>
              <a:rPr lang="en-US" sz="4400" dirty="0">
                <a:ln w="18415" cmpd="sng">
                  <a:solidFill>
                    <a:srgbClr val="FFFFFF"/>
                  </a:solidFill>
                  <a:prstDash val="solid"/>
                </a:ln>
                <a:solidFill>
                  <a:srgbClr val="FFFFFF"/>
                </a:solidFill>
                <a:effectLst>
                  <a:outerShdw blurRad="63500" dir="3600000" algn="tl" rotWithShape="0">
                    <a:srgbClr val="000000">
                      <a:alpha val="70000"/>
                    </a:srgbClr>
                  </a:outerShdw>
                </a:effectLst>
                <a:latin typeface="NikoshBAN" panose="02000000000000000000" pitchFamily="2" charset="0"/>
                <a:cs typeface="NikoshBAN" panose="02000000000000000000" pitchFamily="2" charset="0"/>
              </a:rPr>
              <a:t>া</a:t>
            </a:r>
            <a:r>
              <a:rPr lang="as-IN" sz="4400" dirty="0">
                <a:ln w="18415" cmpd="sng">
                  <a:solidFill>
                    <a:srgbClr val="FFFFFF"/>
                  </a:solidFill>
                  <a:prstDash val="solid"/>
                </a:ln>
                <a:solidFill>
                  <a:srgbClr val="FFFFFF"/>
                </a:solidFill>
                <a:effectLst>
                  <a:outerShdw blurRad="63500" dir="3600000" algn="tl" rotWithShape="0">
                    <a:srgbClr val="000000">
                      <a:alpha val="70000"/>
                    </a:srgbClr>
                  </a:outerShdw>
                </a:effectLst>
                <a:latin typeface="NikoshBAN" panose="02000000000000000000" pitchFamily="2" charset="0"/>
                <a:cs typeface="NikoshBAN" panose="02000000000000000000" pitchFamily="2" charset="0"/>
              </a:rPr>
              <a:t>ত</a:t>
            </a:r>
            <a:r>
              <a:rPr lang="en-US" sz="4400" dirty="0">
                <a:ln w="18415" cmpd="sng">
                  <a:solidFill>
                    <a:srgbClr val="FFFFFF"/>
                  </a:solidFill>
                  <a:prstDash val="solid"/>
                </a:ln>
                <a:solidFill>
                  <a:srgbClr val="FFFFFF"/>
                </a:solidFill>
                <a:effectLst>
                  <a:outerShdw blurRad="63500" dir="3600000" algn="tl" rotWithShape="0">
                    <a:srgbClr val="000000">
                      <a:alpha val="70000"/>
                    </a:srgbClr>
                  </a:outerShdw>
                </a:effectLst>
                <a:latin typeface="NikoshBAN" panose="02000000000000000000" pitchFamily="2" charset="0"/>
                <a:cs typeface="NikoshBAN" panose="02000000000000000000" pitchFamily="2" charset="0"/>
              </a:rPr>
              <a:t>্</a:t>
            </a:r>
            <a:r>
              <a:rPr lang="as-IN" sz="4400" dirty="0">
                <a:ln w="18415" cmpd="sng">
                  <a:solidFill>
                    <a:srgbClr val="FFFFFF"/>
                  </a:solidFill>
                  <a:prstDash val="solid"/>
                </a:ln>
                <a:solidFill>
                  <a:srgbClr val="FFFFFF"/>
                </a:solidFill>
                <a:effectLst>
                  <a:outerShdw blurRad="63500" dir="3600000" algn="tl" rotWithShape="0">
                    <a:srgbClr val="000000">
                      <a:alpha val="70000"/>
                    </a:srgbClr>
                  </a:outerShdw>
                </a:effectLst>
                <a:latin typeface="NikoshBAN" panose="02000000000000000000" pitchFamily="2" charset="0"/>
                <a:cs typeface="NikoshBAN" panose="02000000000000000000" pitchFamily="2" charset="0"/>
              </a:rPr>
              <a:t>র</a:t>
            </a:r>
            <a:r>
              <a:rPr lang="en-US" sz="4400" dirty="0" err="1">
                <a:ln w="18415" cmpd="sng">
                  <a:solidFill>
                    <a:srgbClr val="FFFFFF"/>
                  </a:solidFill>
                  <a:prstDash val="solid"/>
                </a:ln>
                <a:solidFill>
                  <a:srgbClr val="FFFFFF"/>
                </a:solidFill>
                <a:effectLst>
                  <a:outerShdw blurRad="63500" dir="3600000" algn="tl" rotWithShape="0">
                    <a:srgbClr val="000000">
                      <a:alpha val="70000"/>
                    </a:srgbClr>
                  </a:outerShdw>
                </a:effectLst>
                <a:latin typeface="NikoshBAN" panose="02000000000000000000" pitchFamily="2" charset="0"/>
                <a:cs typeface="NikoshBAN" panose="02000000000000000000" pitchFamily="2" charset="0"/>
              </a:rPr>
              <a:t>ীরা</a:t>
            </a:r>
            <a:r>
              <a:rPr lang="en-US" sz="4400" dirty="0">
                <a:ln w="18415" cmpd="sng">
                  <a:solidFill>
                    <a:srgbClr val="FFFFFF"/>
                  </a:solidFill>
                  <a:prstDash val="solid"/>
                </a:ln>
                <a:solidFill>
                  <a:srgbClr val="FFFFFF"/>
                </a:solidFill>
                <a:effectLst>
                  <a:outerShdw blurRad="63500" dir="3600000" algn="tl" rotWithShape="0">
                    <a:srgbClr val="000000">
                      <a:alpha val="70000"/>
                    </a:srgbClr>
                  </a:outerShdw>
                </a:effectLst>
                <a:latin typeface="NikoshBAN" panose="02000000000000000000" pitchFamily="2" charset="0"/>
                <a:cs typeface="NikoshBAN" panose="02000000000000000000" pitchFamily="2" charset="0"/>
              </a:rPr>
              <a:t> </a:t>
            </a:r>
            <a:r>
              <a:rPr lang="en-US" sz="4400" dirty="0" err="1">
                <a:ln w="18415" cmpd="sng">
                  <a:solidFill>
                    <a:srgbClr val="FFFFFF"/>
                  </a:solidFill>
                  <a:prstDash val="solid"/>
                </a:ln>
                <a:solidFill>
                  <a:srgbClr val="FFFFFF"/>
                </a:solidFill>
                <a:effectLst>
                  <a:outerShdw blurRad="63500" dir="3600000" algn="tl" rotWithShape="0">
                    <a:srgbClr val="000000">
                      <a:alpha val="70000"/>
                    </a:srgbClr>
                  </a:outerShdw>
                </a:effectLst>
                <a:latin typeface="NikoshBAN" panose="02000000000000000000" pitchFamily="2" charset="0"/>
                <a:cs typeface="NikoshBAN" panose="02000000000000000000" pitchFamily="2" charset="0"/>
              </a:rPr>
              <a:t>যা</a:t>
            </a:r>
            <a:r>
              <a:rPr lang="en-US" sz="4400" dirty="0">
                <a:ln w="18415" cmpd="sng">
                  <a:solidFill>
                    <a:srgbClr val="FFFFFF"/>
                  </a:solidFill>
                  <a:prstDash val="solid"/>
                </a:ln>
                <a:solidFill>
                  <a:srgbClr val="FFFFFF"/>
                </a:solidFill>
                <a:effectLst>
                  <a:outerShdw blurRad="63500" dir="3600000" algn="tl" rotWithShape="0">
                    <a:srgbClr val="000000">
                      <a:alpha val="70000"/>
                    </a:srgbClr>
                  </a:outerShdw>
                </a:effectLst>
                <a:latin typeface="NikoshBAN" panose="02000000000000000000" pitchFamily="2" charset="0"/>
                <a:cs typeface="NikoshBAN" panose="02000000000000000000" pitchFamily="2" charset="0"/>
              </a:rPr>
              <a:t> </a:t>
            </a:r>
            <a:r>
              <a:rPr lang="en-US" sz="4400" dirty="0" err="1">
                <a:ln w="18415" cmpd="sng">
                  <a:solidFill>
                    <a:srgbClr val="FFFFFF"/>
                  </a:solidFill>
                  <a:prstDash val="solid"/>
                </a:ln>
                <a:solidFill>
                  <a:srgbClr val="FFFFFF"/>
                </a:solidFill>
                <a:effectLst>
                  <a:outerShdw blurRad="63500" dir="3600000" algn="tl" rotWithShape="0">
                    <a:srgbClr val="000000">
                      <a:alpha val="70000"/>
                    </a:srgbClr>
                  </a:outerShdw>
                </a:effectLst>
                <a:latin typeface="NikoshBAN" panose="02000000000000000000" pitchFamily="2" charset="0"/>
                <a:cs typeface="NikoshBAN" panose="02000000000000000000" pitchFamily="2" charset="0"/>
              </a:rPr>
              <a:t>জানতে</a:t>
            </a:r>
            <a:r>
              <a:rPr lang="en-US" sz="4400" dirty="0">
                <a:ln w="18415" cmpd="sng">
                  <a:solidFill>
                    <a:srgbClr val="FFFFFF"/>
                  </a:solidFill>
                  <a:prstDash val="solid"/>
                </a:ln>
                <a:solidFill>
                  <a:srgbClr val="FFFFFF"/>
                </a:solidFill>
                <a:effectLst>
                  <a:outerShdw blurRad="63500" dir="3600000" algn="tl" rotWithShape="0">
                    <a:srgbClr val="000000">
                      <a:alpha val="70000"/>
                    </a:srgbClr>
                  </a:outerShdw>
                </a:effectLst>
                <a:latin typeface="NikoshBAN" panose="02000000000000000000" pitchFamily="2" charset="0"/>
                <a:cs typeface="NikoshBAN" panose="02000000000000000000" pitchFamily="2" charset="0"/>
              </a:rPr>
              <a:t> </a:t>
            </a:r>
            <a:r>
              <a:rPr lang="en-US" sz="4400" dirty="0" err="1">
                <a:ln w="18415" cmpd="sng">
                  <a:solidFill>
                    <a:srgbClr val="FFFFFF"/>
                  </a:solidFill>
                  <a:prstDash val="solid"/>
                </a:ln>
                <a:solidFill>
                  <a:srgbClr val="FFFFFF"/>
                </a:solidFill>
                <a:effectLst>
                  <a:outerShdw blurRad="63500" dir="3600000" algn="tl" rotWithShape="0">
                    <a:srgbClr val="000000">
                      <a:alpha val="70000"/>
                    </a:srgbClr>
                  </a:outerShdw>
                </a:effectLst>
                <a:latin typeface="NikoshBAN" panose="02000000000000000000" pitchFamily="2" charset="0"/>
                <a:cs typeface="NikoshBAN" panose="02000000000000000000" pitchFamily="2" charset="0"/>
              </a:rPr>
              <a:t>পারবে</a:t>
            </a:r>
            <a:r>
              <a:rPr lang="en-US" sz="4400" dirty="0" smtClean="0">
                <a:ln w="18415" cmpd="sng">
                  <a:solidFill>
                    <a:srgbClr val="FFFFFF"/>
                  </a:solidFill>
                  <a:prstDash val="solid"/>
                </a:ln>
                <a:solidFill>
                  <a:srgbClr val="FFFFFF"/>
                </a:solidFill>
                <a:effectLst>
                  <a:outerShdw blurRad="63500" dir="3600000" algn="tl" rotWithShape="0">
                    <a:srgbClr val="000000">
                      <a:alpha val="70000"/>
                    </a:srgbClr>
                  </a:outerShdw>
                </a:effectLst>
                <a:latin typeface="NikoshBAN" panose="02000000000000000000" pitchFamily="2" charset="0"/>
                <a:cs typeface="NikoshBAN" panose="02000000000000000000" pitchFamily="2" charset="0"/>
              </a:rPr>
              <a:t>…</a:t>
            </a:r>
            <a:endParaRPr lang="en-US" sz="4400" dirty="0">
              <a:ln w="18415" cmpd="sng">
                <a:solidFill>
                  <a:srgbClr val="FFFFFF"/>
                </a:solidFill>
                <a:prstDash val="solid"/>
              </a:ln>
              <a:solidFill>
                <a:srgbClr val="FFFFFF"/>
              </a:solidFill>
              <a:effectLst>
                <a:outerShdw blurRad="63500" dir="3600000" algn="tl" rotWithShape="0">
                  <a:srgbClr val="000000">
                    <a:alpha val="70000"/>
                  </a:srgbClr>
                </a:outerShdw>
              </a:effectLst>
              <a:latin typeface="NikoshBAN" panose="02000000000000000000" pitchFamily="2" charset="0"/>
              <a:cs typeface="NikoshBAN" panose="02000000000000000000" pitchFamily="2" charset="0"/>
            </a:endParaRPr>
          </a:p>
        </p:txBody>
      </p:sp>
      <p:sp>
        <p:nvSpPr>
          <p:cNvPr id="3" name="Rectangle 2">
            <a:extLst>
              <a:ext uri="{FF2B5EF4-FFF2-40B4-BE49-F238E27FC236}">
                <a16:creationId xmlns:a16="http://schemas.microsoft.com/office/drawing/2014/main" xmlns="" id="{7DFA9429-6558-456E-A02F-4C58A9223DAA}"/>
              </a:ext>
            </a:extLst>
          </p:cNvPr>
          <p:cNvSpPr/>
          <p:nvPr/>
        </p:nvSpPr>
        <p:spPr>
          <a:xfrm>
            <a:off x="4264494" y="145307"/>
            <a:ext cx="3663011" cy="923330"/>
          </a:xfrm>
          <a:prstGeom prst="rect">
            <a:avLst/>
          </a:prstGeom>
          <a:noFill/>
        </p:spPr>
        <p:txBody>
          <a:bodyPr wrap="square" lIns="91440" tIns="45720" rIns="91440" bIns="45720">
            <a:spAutoFit/>
            <a:scene3d>
              <a:camera prst="orthographicFront"/>
              <a:lightRig rig="soft" dir="t">
                <a:rot lat="0" lon="0" rev="15600000"/>
              </a:lightRig>
            </a:scene3d>
            <a:sp3d extrusionH="57150" prstMaterial="softEdge">
              <a:bevelT w="25400" h="38100"/>
            </a:sp3d>
          </a:bodyPr>
          <a:lstStyle/>
          <a:p>
            <a:pPr algn="ctr"/>
            <a:r>
              <a:rPr lang="en-US" sz="5400" b="1" dirty="0" err="1">
                <a:ln w="22225">
                  <a:solidFill>
                    <a:schemeClr val="accent2"/>
                  </a:solidFill>
                  <a:prstDash val="solid"/>
                </a:ln>
                <a:solidFill>
                  <a:srgbClr val="FFFF00"/>
                </a:solidFill>
              </a:rPr>
              <a:t>শিখনফল</a:t>
            </a:r>
            <a:endParaRPr lang="en-US" sz="5400" b="1" cap="none" spc="0" dirty="0">
              <a:ln/>
              <a:solidFill>
                <a:srgbClr val="FFFF00"/>
              </a:solidFill>
              <a:effectLst/>
            </a:endParaRPr>
          </a:p>
        </p:txBody>
      </p:sp>
      <p:sp>
        <p:nvSpPr>
          <p:cNvPr id="6" name="Rectangle 5">
            <a:extLst>
              <a:ext uri="{FF2B5EF4-FFF2-40B4-BE49-F238E27FC236}">
                <a16:creationId xmlns:a16="http://schemas.microsoft.com/office/drawing/2014/main" xmlns="" id="{35E2269A-D119-4D19-ACF6-8FA927A968D2}"/>
              </a:ext>
            </a:extLst>
          </p:cNvPr>
          <p:cNvSpPr/>
          <p:nvPr/>
        </p:nvSpPr>
        <p:spPr>
          <a:xfrm>
            <a:off x="1024759" y="2487049"/>
            <a:ext cx="7351798" cy="707886"/>
          </a:xfrm>
          <a:prstGeom prst="rect">
            <a:avLst/>
          </a:prstGeom>
          <a:noFill/>
        </p:spPr>
        <p:txBody>
          <a:bodyPr wrap="square" lIns="91440" tIns="45720" rIns="91440" bIns="45720">
            <a:spAutoFit/>
          </a:bodyPr>
          <a:lstStyle/>
          <a:p>
            <a:pPr algn="ctr"/>
            <a:r>
              <a:rPr lang="en-US" sz="4000" b="0" cap="none" spc="0" dirty="0">
                <a:ln w="0"/>
                <a:solidFill>
                  <a:schemeClr val="bg1"/>
                </a:solidFill>
                <a:effectLst>
                  <a:outerShdw blurRad="38100" dist="19050" dir="2700000" algn="tl" rotWithShape="0">
                    <a:schemeClr val="dk1">
                      <a:alpha val="40000"/>
                    </a:schemeClr>
                  </a:outerShdw>
                </a:effectLst>
                <a:latin typeface="NikoshBAN" panose="02000000000000000000" pitchFamily="2" charset="0"/>
                <a:cs typeface="NikoshBAN" panose="02000000000000000000" pitchFamily="2" charset="0"/>
              </a:rPr>
              <a:t>1। </a:t>
            </a:r>
            <a:r>
              <a:rPr lang="en-US" sz="4000" dirty="0" err="1" smtClean="0">
                <a:ln w="0"/>
                <a:solidFill>
                  <a:schemeClr val="bg1"/>
                </a:solidFill>
                <a:effectLst>
                  <a:outerShdw blurRad="38100" dist="19050" dir="2700000" algn="tl" rotWithShape="0">
                    <a:schemeClr val="dk1">
                      <a:alpha val="40000"/>
                    </a:schemeClr>
                  </a:outerShdw>
                </a:effectLst>
                <a:latin typeface="NikoshBAN" panose="02000000000000000000" pitchFamily="2" charset="0"/>
                <a:cs typeface="NikoshBAN" panose="02000000000000000000" pitchFamily="2" charset="0"/>
              </a:rPr>
              <a:t>আউটপুট</a:t>
            </a:r>
            <a:r>
              <a:rPr lang="en-US" sz="4000" dirty="0" smtClean="0">
                <a:ln w="0"/>
                <a:solidFill>
                  <a:schemeClr val="bg1"/>
                </a:solidFill>
                <a:effectLst>
                  <a:outerShdw blurRad="38100" dist="19050" dir="2700000" algn="tl" rotWithShape="0">
                    <a:schemeClr val="dk1">
                      <a:alpha val="40000"/>
                    </a:schemeClr>
                  </a:outerShdw>
                </a:effectLst>
                <a:latin typeface="NikoshBAN" panose="02000000000000000000" pitchFamily="2" charset="0"/>
                <a:cs typeface="NikoshBAN" panose="02000000000000000000" pitchFamily="2" charset="0"/>
              </a:rPr>
              <a:t> </a:t>
            </a:r>
            <a:r>
              <a:rPr lang="en-US" sz="4000" dirty="0" err="1">
                <a:ln w="0"/>
                <a:solidFill>
                  <a:schemeClr val="bg1"/>
                </a:solidFill>
                <a:effectLst>
                  <a:outerShdw blurRad="38100" dist="19050" dir="2700000" algn="tl" rotWithShape="0">
                    <a:schemeClr val="dk1">
                      <a:alpha val="40000"/>
                    </a:schemeClr>
                  </a:outerShdw>
                </a:effectLst>
                <a:latin typeface="NikoshBAN" panose="02000000000000000000" pitchFamily="2" charset="0"/>
                <a:cs typeface="NikoshBAN" panose="02000000000000000000" pitchFamily="2" charset="0"/>
              </a:rPr>
              <a:t>ডিভাইস</a:t>
            </a:r>
            <a:r>
              <a:rPr lang="en-US" sz="4000" dirty="0">
                <a:ln w="0"/>
                <a:solidFill>
                  <a:schemeClr val="bg1"/>
                </a:solidFill>
                <a:effectLst>
                  <a:outerShdw blurRad="38100" dist="19050" dir="2700000" algn="tl" rotWithShape="0">
                    <a:schemeClr val="dk1">
                      <a:alpha val="40000"/>
                    </a:schemeClr>
                  </a:outerShdw>
                </a:effectLst>
                <a:latin typeface="NikoshBAN" panose="02000000000000000000" pitchFamily="2" charset="0"/>
                <a:cs typeface="NikoshBAN" panose="02000000000000000000" pitchFamily="2" charset="0"/>
              </a:rPr>
              <a:t> </a:t>
            </a:r>
            <a:r>
              <a:rPr lang="en-US" sz="4000" dirty="0" err="1">
                <a:ln w="0"/>
                <a:solidFill>
                  <a:schemeClr val="bg1"/>
                </a:solidFill>
                <a:effectLst>
                  <a:outerShdw blurRad="38100" dist="19050" dir="2700000" algn="tl" rotWithShape="0">
                    <a:schemeClr val="dk1">
                      <a:alpha val="40000"/>
                    </a:schemeClr>
                  </a:outerShdw>
                </a:effectLst>
                <a:latin typeface="NikoshBAN" panose="02000000000000000000" pitchFamily="2" charset="0"/>
                <a:cs typeface="NikoshBAN" panose="02000000000000000000" pitchFamily="2" charset="0"/>
              </a:rPr>
              <a:t>কি</a:t>
            </a:r>
            <a:r>
              <a:rPr lang="en-US" sz="4000" dirty="0">
                <a:ln w="0"/>
                <a:solidFill>
                  <a:schemeClr val="bg1"/>
                </a:solidFill>
                <a:effectLst>
                  <a:outerShdw blurRad="38100" dist="19050" dir="2700000" algn="tl" rotWithShape="0">
                    <a:schemeClr val="dk1">
                      <a:alpha val="40000"/>
                    </a:schemeClr>
                  </a:outerShdw>
                </a:effectLst>
                <a:latin typeface="NikoshBAN" panose="02000000000000000000" pitchFamily="2" charset="0"/>
                <a:cs typeface="NikoshBAN" panose="02000000000000000000" pitchFamily="2" charset="0"/>
              </a:rPr>
              <a:t> </a:t>
            </a:r>
            <a:r>
              <a:rPr lang="en-US" sz="4000" dirty="0" err="1">
                <a:ln w="0"/>
                <a:solidFill>
                  <a:schemeClr val="bg1"/>
                </a:solidFill>
                <a:effectLst>
                  <a:outerShdw blurRad="38100" dist="19050" dir="2700000" algn="tl" rotWithShape="0">
                    <a:schemeClr val="dk1">
                      <a:alpha val="40000"/>
                    </a:schemeClr>
                  </a:outerShdw>
                </a:effectLst>
                <a:latin typeface="NikoshBAN" panose="02000000000000000000" pitchFamily="2" charset="0"/>
                <a:cs typeface="NikoshBAN" panose="02000000000000000000" pitchFamily="2" charset="0"/>
              </a:rPr>
              <a:t>তা</a:t>
            </a:r>
            <a:r>
              <a:rPr lang="en-US" sz="4000" dirty="0">
                <a:ln w="0"/>
                <a:solidFill>
                  <a:schemeClr val="bg1"/>
                </a:solidFill>
                <a:effectLst>
                  <a:outerShdw blurRad="38100" dist="19050" dir="2700000" algn="tl" rotWithShape="0">
                    <a:schemeClr val="dk1">
                      <a:alpha val="40000"/>
                    </a:schemeClr>
                  </a:outerShdw>
                </a:effectLst>
                <a:latin typeface="NikoshBAN" panose="02000000000000000000" pitchFamily="2" charset="0"/>
                <a:cs typeface="NikoshBAN" panose="02000000000000000000" pitchFamily="2" charset="0"/>
              </a:rPr>
              <a:t> </a:t>
            </a:r>
            <a:r>
              <a:rPr lang="en-US" sz="4000" dirty="0" err="1">
                <a:ln w="0"/>
                <a:solidFill>
                  <a:schemeClr val="bg1"/>
                </a:solidFill>
                <a:effectLst>
                  <a:outerShdw blurRad="38100" dist="19050" dir="2700000" algn="tl" rotWithShape="0">
                    <a:schemeClr val="dk1">
                      <a:alpha val="40000"/>
                    </a:schemeClr>
                  </a:outerShdw>
                </a:effectLst>
                <a:latin typeface="NikoshBAN" panose="02000000000000000000" pitchFamily="2" charset="0"/>
                <a:cs typeface="NikoshBAN" panose="02000000000000000000" pitchFamily="2" charset="0"/>
              </a:rPr>
              <a:t>বলতে</a:t>
            </a:r>
            <a:r>
              <a:rPr lang="en-US" sz="4000" dirty="0">
                <a:ln w="0"/>
                <a:solidFill>
                  <a:schemeClr val="bg1"/>
                </a:solidFill>
                <a:effectLst>
                  <a:outerShdw blurRad="38100" dist="19050" dir="2700000" algn="tl" rotWithShape="0">
                    <a:schemeClr val="dk1">
                      <a:alpha val="40000"/>
                    </a:schemeClr>
                  </a:outerShdw>
                </a:effectLst>
                <a:latin typeface="NikoshBAN" panose="02000000000000000000" pitchFamily="2" charset="0"/>
                <a:cs typeface="NikoshBAN" panose="02000000000000000000" pitchFamily="2" charset="0"/>
              </a:rPr>
              <a:t> </a:t>
            </a:r>
            <a:r>
              <a:rPr lang="en-US" sz="4000" dirty="0" err="1">
                <a:ln w="0"/>
                <a:solidFill>
                  <a:schemeClr val="bg1"/>
                </a:solidFill>
                <a:effectLst>
                  <a:outerShdw blurRad="38100" dist="19050" dir="2700000" algn="tl" rotWithShape="0">
                    <a:schemeClr val="dk1">
                      <a:alpha val="40000"/>
                    </a:schemeClr>
                  </a:outerShdw>
                </a:effectLst>
                <a:latin typeface="NikoshBAN" panose="02000000000000000000" pitchFamily="2" charset="0"/>
                <a:cs typeface="NikoshBAN" panose="02000000000000000000" pitchFamily="2" charset="0"/>
              </a:rPr>
              <a:t>পারবে</a:t>
            </a:r>
            <a:r>
              <a:rPr lang="en-US" sz="4000" dirty="0">
                <a:ln w="0"/>
                <a:solidFill>
                  <a:schemeClr val="bg1"/>
                </a:solidFill>
                <a:effectLst>
                  <a:outerShdw blurRad="38100" dist="19050" dir="2700000" algn="tl" rotWithShape="0">
                    <a:schemeClr val="dk1">
                      <a:alpha val="40000"/>
                    </a:schemeClr>
                  </a:outerShdw>
                </a:effectLst>
                <a:latin typeface="NikoshBAN" panose="02000000000000000000" pitchFamily="2" charset="0"/>
                <a:cs typeface="NikoshBAN" panose="02000000000000000000" pitchFamily="2" charset="0"/>
              </a:rPr>
              <a:t>?</a:t>
            </a:r>
            <a:endParaRPr lang="en-US" sz="5400" b="0" cap="none" spc="0" dirty="0">
              <a:ln w="0"/>
              <a:solidFill>
                <a:schemeClr val="bg1"/>
              </a:solidFill>
              <a:effectLst>
                <a:outerShdw blurRad="38100" dist="19050" dir="2700000" algn="tl" rotWithShape="0">
                  <a:schemeClr val="dk1">
                    <a:alpha val="40000"/>
                  </a:schemeClr>
                </a:outerShdw>
              </a:effectLst>
              <a:latin typeface="NikoshBAN" panose="02000000000000000000" pitchFamily="2" charset="0"/>
              <a:cs typeface="NikoshBAN" panose="02000000000000000000" pitchFamily="2" charset="0"/>
            </a:endParaRPr>
          </a:p>
        </p:txBody>
      </p:sp>
      <p:sp>
        <p:nvSpPr>
          <p:cNvPr id="7" name="Rectangle 6">
            <a:extLst>
              <a:ext uri="{FF2B5EF4-FFF2-40B4-BE49-F238E27FC236}">
                <a16:creationId xmlns:a16="http://schemas.microsoft.com/office/drawing/2014/main" xmlns="" id="{0E9D32A5-4B28-4578-8B76-C8BC55DBFF6D}"/>
              </a:ext>
            </a:extLst>
          </p:cNvPr>
          <p:cNvSpPr/>
          <p:nvPr/>
        </p:nvSpPr>
        <p:spPr>
          <a:xfrm>
            <a:off x="997540" y="3178300"/>
            <a:ext cx="9454998" cy="707886"/>
          </a:xfrm>
          <a:prstGeom prst="rect">
            <a:avLst/>
          </a:prstGeom>
          <a:noFill/>
        </p:spPr>
        <p:txBody>
          <a:bodyPr wrap="square" lIns="91440" tIns="45720" rIns="91440" bIns="45720">
            <a:spAutoFit/>
          </a:bodyPr>
          <a:lstStyle/>
          <a:p>
            <a:pPr algn="ctr"/>
            <a:r>
              <a:rPr lang="en-US" sz="4000" dirty="0">
                <a:ln w="0"/>
                <a:solidFill>
                  <a:schemeClr val="bg1"/>
                </a:solidFill>
                <a:effectLst>
                  <a:outerShdw blurRad="38100" dist="19050" dir="2700000" algn="tl" rotWithShape="0">
                    <a:schemeClr val="dk1">
                      <a:alpha val="40000"/>
                    </a:schemeClr>
                  </a:outerShdw>
                </a:effectLst>
                <a:latin typeface="NikoshBAN" panose="02000000000000000000" pitchFamily="2" charset="0"/>
                <a:cs typeface="NikoshBAN" panose="02000000000000000000" pitchFamily="2" charset="0"/>
              </a:rPr>
              <a:t>2</a:t>
            </a:r>
            <a:r>
              <a:rPr lang="en-US" sz="4000" b="0" cap="none" spc="0" dirty="0">
                <a:ln w="0"/>
                <a:solidFill>
                  <a:schemeClr val="bg1"/>
                </a:solidFill>
                <a:effectLst>
                  <a:outerShdw blurRad="38100" dist="19050" dir="2700000" algn="tl" rotWithShape="0">
                    <a:schemeClr val="dk1">
                      <a:alpha val="40000"/>
                    </a:schemeClr>
                  </a:outerShdw>
                </a:effectLst>
                <a:latin typeface="NikoshBAN" panose="02000000000000000000" pitchFamily="2" charset="0"/>
                <a:cs typeface="NikoshBAN" panose="02000000000000000000" pitchFamily="2" charset="0"/>
              </a:rPr>
              <a:t>। </a:t>
            </a:r>
            <a:r>
              <a:rPr lang="as-IN" sz="4000" b="0" cap="none" spc="0" dirty="0">
                <a:ln w="0"/>
                <a:solidFill>
                  <a:schemeClr val="bg1"/>
                </a:solidFill>
                <a:effectLst>
                  <a:outerShdw blurRad="38100" dist="19050" dir="2700000" algn="tl" rotWithShape="0">
                    <a:schemeClr val="dk1">
                      <a:alpha val="40000"/>
                    </a:schemeClr>
                  </a:outerShdw>
                </a:effectLst>
                <a:latin typeface="NikoshBAN" panose="02000000000000000000" pitchFamily="2" charset="0"/>
                <a:cs typeface="NikoshBAN" panose="02000000000000000000" pitchFamily="2" charset="0"/>
              </a:rPr>
              <a:t>ব</a:t>
            </a:r>
            <a:r>
              <a:rPr lang="en-US" sz="4000" b="0" cap="none" spc="0" dirty="0">
                <a:ln w="0"/>
                <a:solidFill>
                  <a:schemeClr val="bg1"/>
                </a:solidFill>
                <a:effectLst>
                  <a:outerShdw blurRad="38100" dist="19050" dir="2700000" algn="tl" rotWithShape="0">
                    <a:schemeClr val="dk1">
                      <a:alpha val="40000"/>
                    </a:schemeClr>
                  </a:outerShdw>
                </a:effectLst>
                <a:latin typeface="NikoshBAN" panose="02000000000000000000" pitchFamily="2" charset="0"/>
                <a:cs typeface="NikoshBAN" panose="02000000000000000000" pitchFamily="2" charset="0"/>
              </a:rPr>
              <a:t>ি</a:t>
            </a:r>
            <a:r>
              <a:rPr lang="as-IN" sz="4000" b="0" cap="none" spc="0" dirty="0">
                <a:ln w="0"/>
                <a:solidFill>
                  <a:schemeClr val="bg1"/>
                </a:solidFill>
                <a:effectLst>
                  <a:outerShdw blurRad="38100" dist="19050" dir="2700000" algn="tl" rotWithShape="0">
                    <a:schemeClr val="dk1">
                      <a:alpha val="40000"/>
                    </a:schemeClr>
                  </a:outerShdw>
                </a:effectLst>
                <a:latin typeface="NikoshBAN" panose="02000000000000000000" pitchFamily="2" charset="0"/>
                <a:cs typeface="NikoshBAN" panose="02000000000000000000" pitchFamily="2" charset="0"/>
              </a:rPr>
              <a:t>ভ</a:t>
            </a:r>
            <a:r>
              <a:rPr lang="en-US" sz="4000" b="0" cap="none" spc="0" dirty="0">
                <a:ln w="0"/>
                <a:solidFill>
                  <a:schemeClr val="bg1"/>
                </a:solidFill>
                <a:effectLst>
                  <a:outerShdw blurRad="38100" dist="19050" dir="2700000" algn="tl" rotWithShape="0">
                    <a:schemeClr val="dk1">
                      <a:alpha val="40000"/>
                    </a:schemeClr>
                  </a:outerShdw>
                </a:effectLst>
                <a:latin typeface="NikoshBAN" panose="02000000000000000000" pitchFamily="2" charset="0"/>
                <a:cs typeface="NikoshBAN" panose="02000000000000000000" pitchFamily="2" charset="0"/>
              </a:rPr>
              <a:t>ি</a:t>
            </a:r>
            <a:r>
              <a:rPr lang="as-IN" sz="4000" b="0" cap="none" spc="0" dirty="0">
                <a:ln w="0"/>
                <a:solidFill>
                  <a:schemeClr val="bg1"/>
                </a:solidFill>
                <a:effectLst>
                  <a:outerShdw blurRad="38100" dist="19050" dir="2700000" algn="tl" rotWithShape="0">
                    <a:schemeClr val="dk1">
                      <a:alpha val="40000"/>
                    </a:schemeClr>
                  </a:outerShdw>
                </a:effectLst>
                <a:latin typeface="NikoshBAN" panose="02000000000000000000" pitchFamily="2" charset="0"/>
                <a:cs typeface="NikoshBAN" panose="02000000000000000000" pitchFamily="2" charset="0"/>
              </a:rPr>
              <a:t>ন</a:t>
            </a:r>
            <a:r>
              <a:rPr lang="en-US" sz="4000" b="0" cap="none" spc="0" dirty="0">
                <a:ln w="0"/>
                <a:solidFill>
                  <a:schemeClr val="bg1"/>
                </a:solidFill>
                <a:effectLst>
                  <a:outerShdw blurRad="38100" dist="19050" dir="2700000" algn="tl" rotWithShape="0">
                    <a:schemeClr val="dk1">
                      <a:alpha val="40000"/>
                    </a:schemeClr>
                  </a:outerShdw>
                </a:effectLst>
                <a:latin typeface="NikoshBAN" panose="02000000000000000000" pitchFamily="2" charset="0"/>
                <a:cs typeface="NikoshBAN" panose="02000000000000000000" pitchFamily="2" charset="0"/>
              </a:rPr>
              <a:t>্</a:t>
            </a:r>
            <a:r>
              <a:rPr lang="as-IN" sz="4000" b="0" cap="none" spc="0" dirty="0">
                <a:ln w="0"/>
                <a:solidFill>
                  <a:schemeClr val="bg1"/>
                </a:solidFill>
                <a:effectLst>
                  <a:outerShdw blurRad="38100" dist="19050" dir="2700000" algn="tl" rotWithShape="0">
                    <a:schemeClr val="dk1">
                      <a:alpha val="40000"/>
                    </a:schemeClr>
                  </a:outerShdw>
                </a:effectLst>
                <a:latin typeface="NikoshBAN" panose="02000000000000000000" pitchFamily="2" charset="0"/>
                <a:cs typeface="NikoshBAN" panose="02000000000000000000" pitchFamily="2" charset="0"/>
              </a:rPr>
              <a:t>ন</a:t>
            </a:r>
            <a:r>
              <a:rPr lang="en-US" sz="4000" b="0" cap="none" spc="0" dirty="0">
                <a:ln w="0"/>
                <a:solidFill>
                  <a:schemeClr val="bg1"/>
                </a:solidFill>
                <a:effectLst>
                  <a:outerShdw blurRad="38100" dist="19050" dir="2700000" algn="tl" rotWithShape="0">
                    <a:schemeClr val="dk1">
                      <a:alpha val="40000"/>
                    </a:schemeClr>
                  </a:outerShdw>
                </a:effectLst>
                <a:latin typeface="NikoshBAN" panose="02000000000000000000" pitchFamily="2" charset="0"/>
                <a:cs typeface="NikoshBAN" panose="02000000000000000000" pitchFamily="2" charset="0"/>
              </a:rPr>
              <a:t> </a:t>
            </a:r>
            <a:r>
              <a:rPr lang="as-IN" sz="4000" b="0" cap="none" spc="0" dirty="0">
                <a:ln w="0"/>
                <a:solidFill>
                  <a:schemeClr val="bg1"/>
                </a:solidFill>
                <a:effectLst>
                  <a:outerShdw blurRad="38100" dist="19050" dir="2700000" algn="tl" rotWithShape="0">
                    <a:schemeClr val="dk1">
                      <a:alpha val="40000"/>
                    </a:schemeClr>
                  </a:outerShdw>
                </a:effectLst>
                <a:latin typeface="NikoshBAN" panose="02000000000000000000" pitchFamily="2" charset="0"/>
                <a:cs typeface="NikoshBAN" panose="02000000000000000000" pitchFamily="2" charset="0"/>
              </a:rPr>
              <a:t>প</a:t>
            </a:r>
            <a:r>
              <a:rPr lang="en-US" sz="4000" b="0" cap="none" spc="0" dirty="0">
                <a:ln w="0"/>
                <a:solidFill>
                  <a:schemeClr val="bg1"/>
                </a:solidFill>
                <a:effectLst>
                  <a:outerShdw blurRad="38100" dist="19050" dir="2700000" algn="tl" rotWithShape="0">
                    <a:schemeClr val="dk1">
                      <a:alpha val="40000"/>
                    </a:schemeClr>
                  </a:outerShdw>
                </a:effectLst>
                <a:latin typeface="NikoshBAN" panose="02000000000000000000" pitchFamily="2" charset="0"/>
                <a:cs typeface="NikoshBAN" panose="02000000000000000000" pitchFamily="2" charset="0"/>
              </a:rPr>
              <a:t>্</a:t>
            </a:r>
            <a:r>
              <a:rPr lang="as-IN" sz="4000" b="0" cap="none" spc="0" dirty="0">
                <a:ln w="0"/>
                <a:solidFill>
                  <a:schemeClr val="bg1"/>
                </a:solidFill>
                <a:effectLst>
                  <a:outerShdw blurRad="38100" dist="19050" dir="2700000" algn="tl" rotWithShape="0">
                    <a:schemeClr val="dk1">
                      <a:alpha val="40000"/>
                    </a:schemeClr>
                  </a:outerShdw>
                </a:effectLst>
                <a:latin typeface="NikoshBAN" panose="02000000000000000000" pitchFamily="2" charset="0"/>
                <a:cs typeface="NikoshBAN" panose="02000000000000000000" pitchFamily="2" charset="0"/>
              </a:rPr>
              <a:t>র</a:t>
            </a:r>
            <a:r>
              <a:rPr lang="en-US" sz="4000" b="0" cap="none" spc="0" dirty="0">
                <a:ln w="0"/>
                <a:solidFill>
                  <a:schemeClr val="bg1"/>
                </a:solidFill>
                <a:effectLst>
                  <a:outerShdw blurRad="38100" dist="19050" dir="2700000" algn="tl" rotWithShape="0">
                    <a:schemeClr val="dk1">
                      <a:alpha val="40000"/>
                    </a:schemeClr>
                  </a:outerShdw>
                </a:effectLst>
                <a:latin typeface="NikoshBAN" panose="02000000000000000000" pitchFamily="2" charset="0"/>
                <a:cs typeface="NikoshBAN" panose="02000000000000000000" pitchFamily="2" charset="0"/>
              </a:rPr>
              <a:t>ক</a:t>
            </a:r>
            <a:r>
              <a:rPr lang="as-IN" sz="4000" b="0" cap="none" spc="0" dirty="0">
                <a:ln w="0"/>
                <a:solidFill>
                  <a:schemeClr val="bg1"/>
                </a:solidFill>
                <a:effectLst>
                  <a:outerShdw blurRad="38100" dist="19050" dir="2700000" algn="tl" rotWithShape="0">
                    <a:schemeClr val="dk1">
                      <a:alpha val="40000"/>
                    </a:schemeClr>
                  </a:outerShdw>
                </a:effectLst>
                <a:latin typeface="NikoshBAN" panose="02000000000000000000" pitchFamily="2" charset="0"/>
                <a:cs typeface="NikoshBAN" panose="02000000000000000000" pitchFamily="2" charset="0"/>
              </a:rPr>
              <a:t>া</a:t>
            </a:r>
            <a:r>
              <a:rPr lang="en-US" sz="4000" b="0" cap="none" spc="0" dirty="0">
                <a:ln w="0"/>
                <a:solidFill>
                  <a:schemeClr val="bg1"/>
                </a:solidFill>
                <a:effectLst>
                  <a:outerShdw blurRad="38100" dist="19050" dir="2700000" algn="tl" rotWithShape="0">
                    <a:schemeClr val="dk1">
                      <a:alpha val="40000"/>
                    </a:schemeClr>
                  </a:outerShdw>
                </a:effectLst>
                <a:latin typeface="NikoshBAN" panose="02000000000000000000" pitchFamily="2" charset="0"/>
                <a:cs typeface="NikoshBAN" panose="02000000000000000000" pitchFamily="2" charset="0"/>
              </a:rPr>
              <a:t>র </a:t>
            </a:r>
            <a:r>
              <a:rPr lang="en-US" sz="4000" dirty="0" err="1" smtClean="0">
                <a:ln w="0"/>
                <a:solidFill>
                  <a:schemeClr val="bg1"/>
                </a:solidFill>
                <a:effectLst>
                  <a:outerShdw blurRad="38100" dist="19050" dir="2700000" algn="tl" rotWithShape="0">
                    <a:schemeClr val="dk1">
                      <a:alpha val="40000"/>
                    </a:schemeClr>
                  </a:outerShdw>
                </a:effectLst>
                <a:latin typeface="NikoshBAN" panose="02000000000000000000" pitchFamily="2" charset="0"/>
                <a:cs typeface="NikoshBAN" panose="02000000000000000000" pitchFamily="2" charset="0"/>
              </a:rPr>
              <a:t>আউটপুট</a:t>
            </a:r>
            <a:r>
              <a:rPr lang="en-US" sz="4000" dirty="0" smtClean="0">
                <a:ln w="0"/>
                <a:solidFill>
                  <a:schemeClr val="bg1"/>
                </a:solidFill>
                <a:effectLst>
                  <a:outerShdw blurRad="38100" dist="19050" dir="2700000" algn="tl" rotWithShape="0">
                    <a:schemeClr val="dk1">
                      <a:alpha val="40000"/>
                    </a:schemeClr>
                  </a:outerShdw>
                </a:effectLst>
                <a:latin typeface="NikoshBAN" panose="02000000000000000000" pitchFamily="2" charset="0"/>
                <a:cs typeface="NikoshBAN" panose="02000000000000000000" pitchFamily="2" charset="0"/>
              </a:rPr>
              <a:t> </a:t>
            </a:r>
            <a:r>
              <a:rPr lang="en-US" sz="4000" dirty="0" err="1">
                <a:ln w="0"/>
                <a:solidFill>
                  <a:schemeClr val="bg1"/>
                </a:solidFill>
                <a:effectLst>
                  <a:outerShdw blurRad="38100" dist="19050" dir="2700000" algn="tl" rotWithShape="0">
                    <a:schemeClr val="dk1">
                      <a:alpha val="40000"/>
                    </a:schemeClr>
                  </a:outerShdw>
                </a:effectLst>
                <a:latin typeface="NikoshBAN" panose="02000000000000000000" pitchFamily="2" charset="0"/>
                <a:cs typeface="NikoshBAN" panose="02000000000000000000" pitchFamily="2" charset="0"/>
              </a:rPr>
              <a:t>ডিভাইসের</a:t>
            </a:r>
            <a:r>
              <a:rPr lang="en-US" sz="4000" dirty="0">
                <a:ln w="0"/>
                <a:solidFill>
                  <a:schemeClr val="bg1"/>
                </a:solidFill>
                <a:effectLst>
                  <a:outerShdw blurRad="38100" dist="19050" dir="2700000" algn="tl" rotWithShape="0">
                    <a:schemeClr val="dk1">
                      <a:alpha val="40000"/>
                    </a:schemeClr>
                  </a:outerShdw>
                </a:effectLst>
                <a:latin typeface="NikoshBAN" panose="02000000000000000000" pitchFamily="2" charset="0"/>
                <a:cs typeface="NikoshBAN" panose="02000000000000000000" pitchFamily="2" charset="0"/>
              </a:rPr>
              <a:t> </a:t>
            </a:r>
            <a:r>
              <a:rPr lang="en-US" sz="4000" dirty="0" err="1">
                <a:ln w="0"/>
                <a:solidFill>
                  <a:schemeClr val="bg1"/>
                </a:solidFill>
                <a:effectLst>
                  <a:outerShdw blurRad="38100" dist="19050" dir="2700000" algn="tl" rotWithShape="0">
                    <a:schemeClr val="dk1">
                      <a:alpha val="40000"/>
                    </a:schemeClr>
                  </a:outerShdw>
                </a:effectLst>
                <a:latin typeface="NikoshBAN" panose="02000000000000000000" pitchFamily="2" charset="0"/>
                <a:cs typeface="NikoshBAN" panose="02000000000000000000" pitchFamily="2" charset="0"/>
              </a:rPr>
              <a:t>নাম</a:t>
            </a:r>
            <a:r>
              <a:rPr lang="en-US" sz="4000" dirty="0">
                <a:ln w="0"/>
                <a:solidFill>
                  <a:schemeClr val="bg1"/>
                </a:solidFill>
                <a:effectLst>
                  <a:outerShdw blurRad="38100" dist="19050" dir="2700000" algn="tl" rotWithShape="0">
                    <a:schemeClr val="dk1">
                      <a:alpha val="40000"/>
                    </a:schemeClr>
                  </a:outerShdw>
                </a:effectLst>
                <a:latin typeface="NikoshBAN" panose="02000000000000000000" pitchFamily="2" charset="0"/>
                <a:cs typeface="NikoshBAN" panose="02000000000000000000" pitchFamily="2" charset="0"/>
              </a:rPr>
              <a:t> </a:t>
            </a:r>
            <a:r>
              <a:rPr lang="en-US" sz="4000" dirty="0" err="1">
                <a:ln w="0"/>
                <a:solidFill>
                  <a:schemeClr val="bg1"/>
                </a:solidFill>
                <a:effectLst>
                  <a:outerShdw blurRad="38100" dist="19050" dir="2700000" algn="tl" rotWithShape="0">
                    <a:schemeClr val="dk1">
                      <a:alpha val="40000"/>
                    </a:schemeClr>
                  </a:outerShdw>
                </a:effectLst>
                <a:latin typeface="NikoshBAN" panose="02000000000000000000" pitchFamily="2" charset="0"/>
                <a:cs typeface="NikoshBAN" panose="02000000000000000000" pitchFamily="2" charset="0"/>
              </a:rPr>
              <a:t>বলতে</a:t>
            </a:r>
            <a:r>
              <a:rPr lang="en-US" sz="4000" dirty="0">
                <a:ln w="0"/>
                <a:solidFill>
                  <a:schemeClr val="bg1"/>
                </a:solidFill>
                <a:effectLst>
                  <a:outerShdw blurRad="38100" dist="19050" dir="2700000" algn="tl" rotWithShape="0">
                    <a:schemeClr val="dk1">
                      <a:alpha val="40000"/>
                    </a:schemeClr>
                  </a:outerShdw>
                </a:effectLst>
                <a:latin typeface="NikoshBAN" panose="02000000000000000000" pitchFamily="2" charset="0"/>
                <a:cs typeface="NikoshBAN" panose="02000000000000000000" pitchFamily="2" charset="0"/>
              </a:rPr>
              <a:t> </a:t>
            </a:r>
            <a:r>
              <a:rPr lang="en-US" sz="4000" dirty="0" err="1">
                <a:ln w="0"/>
                <a:solidFill>
                  <a:schemeClr val="bg1"/>
                </a:solidFill>
                <a:effectLst>
                  <a:outerShdw blurRad="38100" dist="19050" dir="2700000" algn="tl" rotWithShape="0">
                    <a:schemeClr val="dk1">
                      <a:alpha val="40000"/>
                    </a:schemeClr>
                  </a:outerShdw>
                </a:effectLst>
                <a:latin typeface="NikoshBAN" panose="02000000000000000000" pitchFamily="2" charset="0"/>
                <a:cs typeface="NikoshBAN" panose="02000000000000000000" pitchFamily="2" charset="0"/>
              </a:rPr>
              <a:t>পারবে</a:t>
            </a:r>
            <a:r>
              <a:rPr lang="en-US" sz="4000" dirty="0">
                <a:ln w="0"/>
                <a:solidFill>
                  <a:schemeClr val="bg1"/>
                </a:solidFill>
                <a:effectLst>
                  <a:outerShdw blurRad="38100" dist="19050" dir="2700000" algn="tl" rotWithShape="0">
                    <a:schemeClr val="dk1">
                      <a:alpha val="40000"/>
                    </a:schemeClr>
                  </a:outerShdw>
                </a:effectLst>
                <a:latin typeface="NikoshBAN" panose="02000000000000000000" pitchFamily="2" charset="0"/>
                <a:cs typeface="NikoshBAN" panose="02000000000000000000" pitchFamily="2" charset="0"/>
              </a:rPr>
              <a:t>?</a:t>
            </a:r>
            <a:endParaRPr lang="en-US" sz="5400" b="0" cap="none" spc="0" dirty="0">
              <a:ln w="0"/>
              <a:solidFill>
                <a:schemeClr val="bg1"/>
              </a:solidFill>
              <a:effectLst>
                <a:outerShdw blurRad="38100" dist="19050" dir="2700000" algn="tl" rotWithShape="0">
                  <a:schemeClr val="dk1">
                    <a:alpha val="40000"/>
                  </a:schemeClr>
                </a:outerShdw>
              </a:effectLst>
              <a:latin typeface="NikoshBAN" panose="02000000000000000000" pitchFamily="2" charset="0"/>
              <a:cs typeface="NikoshBAN" panose="02000000000000000000" pitchFamily="2" charset="0"/>
            </a:endParaRPr>
          </a:p>
        </p:txBody>
      </p:sp>
      <p:sp>
        <p:nvSpPr>
          <p:cNvPr id="8" name="Rectangle 7">
            <a:extLst>
              <a:ext uri="{FF2B5EF4-FFF2-40B4-BE49-F238E27FC236}">
                <a16:creationId xmlns:a16="http://schemas.microsoft.com/office/drawing/2014/main" xmlns="" id="{8AAE6F41-524C-4311-B920-8A4DC0BA9C3D}"/>
              </a:ext>
            </a:extLst>
          </p:cNvPr>
          <p:cNvSpPr/>
          <p:nvPr/>
        </p:nvSpPr>
        <p:spPr>
          <a:xfrm>
            <a:off x="1024759" y="3886186"/>
            <a:ext cx="9055411" cy="707886"/>
          </a:xfrm>
          <a:prstGeom prst="rect">
            <a:avLst/>
          </a:prstGeom>
          <a:noFill/>
        </p:spPr>
        <p:txBody>
          <a:bodyPr wrap="square" lIns="91440" tIns="45720" rIns="91440" bIns="45720">
            <a:spAutoFit/>
          </a:bodyPr>
          <a:lstStyle/>
          <a:p>
            <a:pPr algn="ctr"/>
            <a:r>
              <a:rPr lang="en-US" sz="4000" b="0" cap="none" spc="0" dirty="0">
                <a:ln w="0"/>
                <a:solidFill>
                  <a:schemeClr val="bg1"/>
                </a:solidFill>
                <a:effectLst>
                  <a:outerShdw blurRad="38100" dist="19050" dir="2700000" algn="tl" rotWithShape="0">
                    <a:schemeClr val="dk1">
                      <a:alpha val="40000"/>
                    </a:schemeClr>
                  </a:outerShdw>
                </a:effectLst>
                <a:latin typeface="NikoshBAN" panose="02000000000000000000" pitchFamily="2" charset="0"/>
                <a:cs typeface="NikoshBAN" panose="02000000000000000000" pitchFamily="2" charset="0"/>
              </a:rPr>
              <a:t>3। </a:t>
            </a:r>
            <a:r>
              <a:rPr lang="en-US" sz="4000" dirty="0" err="1" smtClean="0">
                <a:ln w="0"/>
                <a:solidFill>
                  <a:schemeClr val="bg1"/>
                </a:solidFill>
                <a:effectLst>
                  <a:outerShdw blurRad="38100" dist="19050" dir="2700000" algn="tl" rotWithShape="0">
                    <a:schemeClr val="dk1">
                      <a:alpha val="40000"/>
                    </a:schemeClr>
                  </a:outerShdw>
                </a:effectLst>
                <a:latin typeface="NikoshBAN" panose="02000000000000000000" pitchFamily="2" charset="0"/>
                <a:cs typeface="NikoshBAN" panose="02000000000000000000" pitchFamily="2" charset="0"/>
              </a:rPr>
              <a:t>বর্তমানে</a:t>
            </a:r>
            <a:r>
              <a:rPr lang="en-US" sz="4000" dirty="0" smtClean="0">
                <a:ln w="0"/>
                <a:solidFill>
                  <a:schemeClr val="bg1"/>
                </a:solidFill>
                <a:effectLst>
                  <a:outerShdw blurRad="38100" dist="19050" dir="2700000" algn="tl" rotWithShape="0">
                    <a:schemeClr val="dk1">
                      <a:alpha val="40000"/>
                    </a:schemeClr>
                  </a:outerShdw>
                </a:effectLst>
                <a:latin typeface="NikoshBAN" panose="02000000000000000000" pitchFamily="2" charset="0"/>
                <a:cs typeface="NikoshBAN" panose="02000000000000000000" pitchFamily="2" charset="0"/>
              </a:rPr>
              <a:t> </a:t>
            </a:r>
            <a:r>
              <a:rPr lang="en-US" sz="4000" dirty="0" err="1" smtClean="0">
                <a:ln w="0"/>
                <a:solidFill>
                  <a:schemeClr val="bg1"/>
                </a:solidFill>
                <a:effectLst>
                  <a:outerShdw blurRad="38100" dist="19050" dir="2700000" algn="tl" rotWithShape="0">
                    <a:schemeClr val="dk1">
                      <a:alpha val="40000"/>
                    </a:schemeClr>
                  </a:outerShdw>
                </a:effectLst>
                <a:latin typeface="NikoshBAN" panose="02000000000000000000" pitchFamily="2" charset="0"/>
                <a:cs typeface="NikoshBAN" panose="02000000000000000000" pitchFamily="2" charset="0"/>
              </a:rPr>
              <a:t>কয়</a:t>
            </a:r>
            <a:r>
              <a:rPr lang="en-US" sz="4000" dirty="0" smtClean="0">
                <a:ln w="0"/>
                <a:solidFill>
                  <a:schemeClr val="bg1"/>
                </a:solidFill>
                <a:effectLst>
                  <a:outerShdw blurRad="38100" dist="19050" dir="2700000" algn="tl" rotWithShape="0">
                    <a:schemeClr val="dk1">
                      <a:alpha val="40000"/>
                    </a:schemeClr>
                  </a:outerShdw>
                </a:effectLst>
                <a:latin typeface="NikoshBAN" panose="02000000000000000000" pitchFamily="2" charset="0"/>
                <a:cs typeface="NikoshBAN" panose="02000000000000000000" pitchFamily="2" charset="0"/>
              </a:rPr>
              <a:t> </a:t>
            </a:r>
            <a:r>
              <a:rPr lang="en-US" sz="4000" dirty="0" err="1" smtClean="0">
                <a:ln w="0"/>
                <a:solidFill>
                  <a:schemeClr val="bg1"/>
                </a:solidFill>
                <a:effectLst>
                  <a:outerShdw blurRad="38100" dist="19050" dir="2700000" algn="tl" rotWithShape="0">
                    <a:schemeClr val="dk1">
                      <a:alpha val="40000"/>
                    </a:schemeClr>
                  </a:outerShdw>
                </a:effectLst>
                <a:latin typeface="NikoshBAN" panose="02000000000000000000" pitchFamily="2" charset="0"/>
                <a:cs typeface="NikoshBAN" panose="02000000000000000000" pitchFamily="2" charset="0"/>
              </a:rPr>
              <a:t>ধরনের</a:t>
            </a:r>
            <a:r>
              <a:rPr lang="en-US" sz="4000" dirty="0" smtClean="0">
                <a:ln w="0"/>
                <a:solidFill>
                  <a:schemeClr val="bg1"/>
                </a:solidFill>
                <a:effectLst>
                  <a:outerShdw blurRad="38100" dist="19050" dir="2700000" algn="tl" rotWithShape="0">
                    <a:schemeClr val="dk1">
                      <a:alpha val="40000"/>
                    </a:schemeClr>
                  </a:outerShdw>
                </a:effectLst>
                <a:latin typeface="NikoshBAN" panose="02000000000000000000" pitchFamily="2" charset="0"/>
                <a:cs typeface="NikoshBAN" panose="02000000000000000000" pitchFamily="2" charset="0"/>
              </a:rPr>
              <a:t> </a:t>
            </a:r>
            <a:r>
              <a:rPr lang="en-US" sz="4000" dirty="0" err="1" smtClean="0">
                <a:ln w="0"/>
                <a:solidFill>
                  <a:schemeClr val="bg1"/>
                </a:solidFill>
                <a:effectLst>
                  <a:outerShdw blurRad="38100" dist="19050" dir="2700000" algn="tl" rotWithShape="0">
                    <a:schemeClr val="dk1">
                      <a:alpha val="40000"/>
                    </a:schemeClr>
                  </a:outerShdw>
                </a:effectLst>
                <a:latin typeface="NikoshBAN" panose="02000000000000000000" pitchFamily="2" charset="0"/>
                <a:cs typeface="NikoshBAN" panose="02000000000000000000" pitchFamily="2" charset="0"/>
              </a:rPr>
              <a:t>মনিটর</a:t>
            </a:r>
            <a:r>
              <a:rPr lang="en-US" sz="4000" dirty="0" smtClean="0">
                <a:ln w="0"/>
                <a:solidFill>
                  <a:schemeClr val="bg1"/>
                </a:solidFill>
                <a:effectLst>
                  <a:outerShdw blurRad="38100" dist="19050" dir="2700000" algn="tl" rotWithShape="0">
                    <a:schemeClr val="dk1">
                      <a:alpha val="40000"/>
                    </a:schemeClr>
                  </a:outerShdw>
                </a:effectLst>
                <a:latin typeface="NikoshBAN" panose="02000000000000000000" pitchFamily="2" charset="0"/>
                <a:cs typeface="NikoshBAN" panose="02000000000000000000" pitchFamily="2" charset="0"/>
              </a:rPr>
              <a:t> </a:t>
            </a:r>
            <a:r>
              <a:rPr lang="en-US" sz="4000" dirty="0" err="1" smtClean="0">
                <a:ln w="0"/>
                <a:solidFill>
                  <a:schemeClr val="bg1"/>
                </a:solidFill>
                <a:effectLst>
                  <a:outerShdw blurRad="38100" dist="19050" dir="2700000" algn="tl" rotWithShape="0">
                    <a:schemeClr val="dk1">
                      <a:alpha val="40000"/>
                    </a:schemeClr>
                  </a:outerShdw>
                </a:effectLst>
                <a:latin typeface="NikoshBAN" panose="02000000000000000000" pitchFamily="2" charset="0"/>
                <a:cs typeface="NikoshBAN" panose="02000000000000000000" pitchFamily="2" charset="0"/>
              </a:rPr>
              <a:t>আছে</a:t>
            </a:r>
            <a:r>
              <a:rPr lang="en-US" sz="4000" dirty="0" smtClean="0">
                <a:ln w="0"/>
                <a:solidFill>
                  <a:schemeClr val="bg1"/>
                </a:solidFill>
                <a:effectLst>
                  <a:outerShdw blurRad="38100" dist="19050" dir="2700000" algn="tl" rotWithShape="0">
                    <a:schemeClr val="dk1">
                      <a:alpha val="40000"/>
                    </a:schemeClr>
                  </a:outerShdw>
                </a:effectLst>
                <a:latin typeface="NikoshBAN" panose="02000000000000000000" pitchFamily="2" charset="0"/>
                <a:cs typeface="NikoshBAN" panose="02000000000000000000" pitchFamily="2" charset="0"/>
              </a:rPr>
              <a:t> </a:t>
            </a:r>
            <a:r>
              <a:rPr lang="en-US" sz="4000" dirty="0" err="1">
                <a:ln w="0"/>
                <a:solidFill>
                  <a:schemeClr val="bg1"/>
                </a:solidFill>
                <a:effectLst>
                  <a:outerShdw blurRad="38100" dist="19050" dir="2700000" algn="tl" rotWithShape="0">
                    <a:schemeClr val="dk1">
                      <a:alpha val="40000"/>
                    </a:schemeClr>
                  </a:outerShdw>
                </a:effectLst>
                <a:latin typeface="NikoshBAN" panose="02000000000000000000" pitchFamily="2" charset="0"/>
                <a:cs typeface="NikoshBAN" panose="02000000000000000000" pitchFamily="2" charset="0"/>
              </a:rPr>
              <a:t>তা</a:t>
            </a:r>
            <a:r>
              <a:rPr lang="en-US" sz="4000" dirty="0">
                <a:ln w="0"/>
                <a:solidFill>
                  <a:schemeClr val="bg1"/>
                </a:solidFill>
                <a:effectLst>
                  <a:outerShdw blurRad="38100" dist="19050" dir="2700000" algn="tl" rotWithShape="0">
                    <a:schemeClr val="dk1">
                      <a:alpha val="40000"/>
                    </a:schemeClr>
                  </a:outerShdw>
                </a:effectLst>
                <a:latin typeface="NikoshBAN" panose="02000000000000000000" pitchFamily="2" charset="0"/>
                <a:cs typeface="NikoshBAN" panose="02000000000000000000" pitchFamily="2" charset="0"/>
              </a:rPr>
              <a:t> </a:t>
            </a:r>
            <a:r>
              <a:rPr lang="en-US" sz="4000" dirty="0" err="1">
                <a:ln w="0"/>
                <a:solidFill>
                  <a:schemeClr val="bg1"/>
                </a:solidFill>
                <a:effectLst>
                  <a:outerShdw blurRad="38100" dist="19050" dir="2700000" algn="tl" rotWithShape="0">
                    <a:schemeClr val="dk1">
                      <a:alpha val="40000"/>
                    </a:schemeClr>
                  </a:outerShdw>
                </a:effectLst>
                <a:latin typeface="NikoshBAN" panose="02000000000000000000" pitchFamily="2" charset="0"/>
                <a:cs typeface="NikoshBAN" panose="02000000000000000000" pitchFamily="2" charset="0"/>
              </a:rPr>
              <a:t>জানতে</a:t>
            </a:r>
            <a:r>
              <a:rPr lang="en-US" sz="4000" dirty="0">
                <a:ln w="0"/>
                <a:solidFill>
                  <a:schemeClr val="bg1"/>
                </a:solidFill>
                <a:effectLst>
                  <a:outerShdw blurRad="38100" dist="19050" dir="2700000" algn="tl" rotWithShape="0">
                    <a:schemeClr val="dk1">
                      <a:alpha val="40000"/>
                    </a:schemeClr>
                  </a:outerShdw>
                </a:effectLst>
                <a:latin typeface="NikoshBAN" panose="02000000000000000000" pitchFamily="2" charset="0"/>
                <a:cs typeface="NikoshBAN" panose="02000000000000000000" pitchFamily="2" charset="0"/>
              </a:rPr>
              <a:t> </a:t>
            </a:r>
            <a:r>
              <a:rPr lang="en-US" sz="4000" dirty="0" err="1">
                <a:ln w="0"/>
                <a:solidFill>
                  <a:schemeClr val="bg1"/>
                </a:solidFill>
                <a:effectLst>
                  <a:outerShdw blurRad="38100" dist="19050" dir="2700000" algn="tl" rotWithShape="0">
                    <a:schemeClr val="dk1">
                      <a:alpha val="40000"/>
                    </a:schemeClr>
                  </a:outerShdw>
                </a:effectLst>
                <a:latin typeface="NikoshBAN" panose="02000000000000000000" pitchFamily="2" charset="0"/>
                <a:cs typeface="NikoshBAN" panose="02000000000000000000" pitchFamily="2" charset="0"/>
              </a:rPr>
              <a:t>পারবে</a:t>
            </a:r>
            <a:r>
              <a:rPr lang="en-US" sz="4000" dirty="0">
                <a:ln w="0"/>
                <a:solidFill>
                  <a:schemeClr val="bg1"/>
                </a:solidFill>
                <a:effectLst>
                  <a:outerShdw blurRad="38100" dist="19050" dir="2700000" algn="tl" rotWithShape="0">
                    <a:schemeClr val="dk1">
                      <a:alpha val="40000"/>
                    </a:schemeClr>
                  </a:outerShdw>
                </a:effectLst>
                <a:latin typeface="NikoshBAN" panose="02000000000000000000" pitchFamily="2" charset="0"/>
                <a:cs typeface="NikoshBAN" panose="02000000000000000000" pitchFamily="2" charset="0"/>
              </a:rPr>
              <a:t>?</a:t>
            </a:r>
            <a:endParaRPr lang="en-US" sz="5400" b="0" cap="none" spc="0" dirty="0">
              <a:ln w="0"/>
              <a:solidFill>
                <a:schemeClr val="bg1"/>
              </a:solidFill>
              <a:effectLst>
                <a:outerShdw blurRad="38100" dist="19050" dir="2700000" algn="tl" rotWithShape="0">
                  <a:schemeClr val="dk1">
                    <a:alpha val="40000"/>
                  </a:schemeClr>
                </a:outerShdw>
              </a:effectLst>
              <a:latin typeface="NikoshBAN" panose="02000000000000000000" pitchFamily="2" charset="0"/>
              <a:cs typeface="NikoshBAN" panose="02000000000000000000" pitchFamily="2" charset="0"/>
            </a:endParaRPr>
          </a:p>
        </p:txBody>
      </p:sp>
      <p:sp>
        <p:nvSpPr>
          <p:cNvPr id="9" name="Rectangle 8">
            <a:extLst>
              <a:ext uri="{FF2B5EF4-FFF2-40B4-BE49-F238E27FC236}">
                <a16:creationId xmlns:a16="http://schemas.microsoft.com/office/drawing/2014/main" xmlns="" id="{07573EF8-3899-4660-BBBF-CBD5B0BC059B}"/>
              </a:ext>
            </a:extLst>
          </p:cNvPr>
          <p:cNvSpPr/>
          <p:nvPr/>
        </p:nvSpPr>
        <p:spPr>
          <a:xfrm>
            <a:off x="859483" y="4610083"/>
            <a:ext cx="9863922" cy="707886"/>
          </a:xfrm>
          <a:prstGeom prst="rect">
            <a:avLst/>
          </a:prstGeom>
          <a:noFill/>
        </p:spPr>
        <p:txBody>
          <a:bodyPr wrap="square" lIns="91440" tIns="45720" rIns="91440" bIns="45720">
            <a:spAutoFit/>
          </a:bodyPr>
          <a:lstStyle/>
          <a:p>
            <a:pPr algn="ctr"/>
            <a:r>
              <a:rPr lang="en-US" sz="4000" dirty="0">
                <a:ln w="0"/>
                <a:solidFill>
                  <a:schemeClr val="bg1"/>
                </a:solidFill>
                <a:effectLst>
                  <a:outerShdw blurRad="38100" dist="19050" dir="2700000" algn="tl" rotWithShape="0">
                    <a:schemeClr val="dk1">
                      <a:alpha val="40000"/>
                    </a:schemeClr>
                  </a:outerShdw>
                </a:effectLst>
                <a:latin typeface="NikoshBAN" panose="02000000000000000000" pitchFamily="2" charset="0"/>
                <a:cs typeface="NikoshBAN" panose="02000000000000000000" pitchFamily="2" charset="0"/>
              </a:rPr>
              <a:t>4</a:t>
            </a:r>
            <a:r>
              <a:rPr lang="en-US" sz="4000" b="0" cap="none" spc="0" dirty="0">
                <a:ln w="0"/>
                <a:solidFill>
                  <a:schemeClr val="bg1"/>
                </a:solidFill>
                <a:effectLst>
                  <a:outerShdw blurRad="38100" dist="19050" dir="2700000" algn="tl" rotWithShape="0">
                    <a:schemeClr val="dk1">
                      <a:alpha val="40000"/>
                    </a:schemeClr>
                  </a:outerShdw>
                </a:effectLst>
                <a:latin typeface="NikoshBAN" panose="02000000000000000000" pitchFamily="2" charset="0"/>
                <a:cs typeface="NikoshBAN" panose="02000000000000000000" pitchFamily="2" charset="0"/>
              </a:rPr>
              <a:t>। </a:t>
            </a:r>
            <a:r>
              <a:rPr lang="as-IN" sz="4000" b="0" cap="none" spc="0" dirty="0">
                <a:ln w="0"/>
                <a:solidFill>
                  <a:schemeClr val="bg1"/>
                </a:solidFill>
                <a:effectLst>
                  <a:outerShdw blurRad="38100" dist="19050" dir="2700000" algn="tl" rotWithShape="0">
                    <a:schemeClr val="dk1">
                      <a:alpha val="40000"/>
                    </a:schemeClr>
                  </a:outerShdw>
                </a:effectLst>
                <a:latin typeface="NikoshBAN" panose="02000000000000000000" pitchFamily="2" charset="0"/>
                <a:cs typeface="NikoshBAN" panose="02000000000000000000" pitchFamily="2" charset="0"/>
              </a:rPr>
              <a:t>ব</a:t>
            </a:r>
            <a:r>
              <a:rPr lang="en-US" sz="4000" b="0" cap="none" spc="0" dirty="0">
                <a:ln w="0"/>
                <a:solidFill>
                  <a:schemeClr val="bg1"/>
                </a:solidFill>
                <a:effectLst>
                  <a:outerShdw blurRad="38100" dist="19050" dir="2700000" algn="tl" rotWithShape="0">
                    <a:schemeClr val="dk1">
                      <a:alpha val="40000"/>
                    </a:schemeClr>
                  </a:outerShdw>
                </a:effectLst>
                <a:latin typeface="NikoshBAN" panose="02000000000000000000" pitchFamily="2" charset="0"/>
                <a:cs typeface="NikoshBAN" panose="02000000000000000000" pitchFamily="2" charset="0"/>
              </a:rPr>
              <a:t>ি</a:t>
            </a:r>
            <a:r>
              <a:rPr lang="as-IN" sz="4000" b="0" cap="none" spc="0" dirty="0">
                <a:ln w="0"/>
                <a:solidFill>
                  <a:schemeClr val="bg1"/>
                </a:solidFill>
                <a:effectLst>
                  <a:outerShdw blurRad="38100" dist="19050" dir="2700000" algn="tl" rotWithShape="0">
                    <a:schemeClr val="dk1">
                      <a:alpha val="40000"/>
                    </a:schemeClr>
                  </a:outerShdw>
                </a:effectLst>
                <a:latin typeface="NikoshBAN" panose="02000000000000000000" pitchFamily="2" charset="0"/>
                <a:cs typeface="NikoshBAN" panose="02000000000000000000" pitchFamily="2" charset="0"/>
              </a:rPr>
              <a:t>ভ</a:t>
            </a:r>
            <a:r>
              <a:rPr lang="en-US" sz="4000" b="0" cap="none" spc="0" dirty="0">
                <a:ln w="0"/>
                <a:solidFill>
                  <a:schemeClr val="bg1"/>
                </a:solidFill>
                <a:effectLst>
                  <a:outerShdw blurRad="38100" dist="19050" dir="2700000" algn="tl" rotWithShape="0">
                    <a:schemeClr val="dk1">
                      <a:alpha val="40000"/>
                    </a:schemeClr>
                  </a:outerShdw>
                </a:effectLst>
                <a:latin typeface="NikoshBAN" panose="02000000000000000000" pitchFamily="2" charset="0"/>
                <a:cs typeface="NikoshBAN" panose="02000000000000000000" pitchFamily="2" charset="0"/>
              </a:rPr>
              <a:t>ি</a:t>
            </a:r>
            <a:r>
              <a:rPr lang="as-IN" sz="4000" b="0" cap="none" spc="0" dirty="0">
                <a:ln w="0"/>
                <a:solidFill>
                  <a:schemeClr val="bg1"/>
                </a:solidFill>
                <a:effectLst>
                  <a:outerShdw blurRad="38100" dist="19050" dir="2700000" algn="tl" rotWithShape="0">
                    <a:schemeClr val="dk1">
                      <a:alpha val="40000"/>
                    </a:schemeClr>
                  </a:outerShdw>
                </a:effectLst>
                <a:latin typeface="NikoshBAN" panose="02000000000000000000" pitchFamily="2" charset="0"/>
                <a:cs typeface="NikoshBAN" panose="02000000000000000000" pitchFamily="2" charset="0"/>
              </a:rPr>
              <a:t>ন</a:t>
            </a:r>
            <a:r>
              <a:rPr lang="en-US" sz="4000" b="0" cap="none" spc="0" dirty="0">
                <a:ln w="0"/>
                <a:solidFill>
                  <a:schemeClr val="bg1"/>
                </a:solidFill>
                <a:effectLst>
                  <a:outerShdw blurRad="38100" dist="19050" dir="2700000" algn="tl" rotWithShape="0">
                    <a:schemeClr val="dk1">
                      <a:alpha val="40000"/>
                    </a:schemeClr>
                  </a:outerShdw>
                </a:effectLst>
                <a:latin typeface="NikoshBAN" panose="02000000000000000000" pitchFamily="2" charset="0"/>
                <a:cs typeface="NikoshBAN" panose="02000000000000000000" pitchFamily="2" charset="0"/>
              </a:rPr>
              <a:t>্</a:t>
            </a:r>
            <a:r>
              <a:rPr lang="as-IN" sz="4000" b="0" cap="none" spc="0" dirty="0">
                <a:ln w="0"/>
                <a:solidFill>
                  <a:schemeClr val="bg1"/>
                </a:solidFill>
                <a:effectLst>
                  <a:outerShdw blurRad="38100" dist="19050" dir="2700000" algn="tl" rotWithShape="0">
                    <a:schemeClr val="dk1">
                      <a:alpha val="40000"/>
                    </a:schemeClr>
                  </a:outerShdw>
                </a:effectLst>
                <a:latin typeface="NikoshBAN" panose="02000000000000000000" pitchFamily="2" charset="0"/>
                <a:cs typeface="NikoshBAN" panose="02000000000000000000" pitchFamily="2" charset="0"/>
              </a:rPr>
              <a:t>ন</a:t>
            </a:r>
            <a:r>
              <a:rPr lang="en-US" sz="4000" b="0" cap="none" spc="0" dirty="0">
                <a:ln w="0"/>
                <a:solidFill>
                  <a:schemeClr val="bg1"/>
                </a:solidFill>
                <a:effectLst>
                  <a:outerShdw blurRad="38100" dist="19050" dir="2700000" algn="tl" rotWithShape="0">
                    <a:schemeClr val="dk1">
                      <a:alpha val="40000"/>
                    </a:schemeClr>
                  </a:outerShdw>
                </a:effectLst>
                <a:latin typeface="NikoshBAN" panose="02000000000000000000" pitchFamily="2" charset="0"/>
                <a:cs typeface="NikoshBAN" panose="02000000000000000000" pitchFamily="2" charset="0"/>
              </a:rPr>
              <a:t> </a:t>
            </a:r>
            <a:r>
              <a:rPr lang="as-IN" sz="4000" b="0" cap="none" spc="0" dirty="0">
                <a:ln w="0"/>
                <a:solidFill>
                  <a:schemeClr val="bg1"/>
                </a:solidFill>
                <a:effectLst>
                  <a:outerShdw blurRad="38100" dist="19050" dir="2700000" algn="tl" rotWithShape="0">
                    <a:schemeClr val="dk1">
                      <a:alpha val="40000"/>
                    </a:schemeClr>
                  </a:outerShdw>
                </a:effectLst>
                <a:latin typeface="NikoshBAN" panose="02000000000000000000" pitchFamily="2" charset="0"/>
                <a:cs typeface="NikoshBAN" panose="02000000000000000000" pitchFamily="2" charset="0"/>
              </a:rPr>
              <a:t>প</a:t>
            </a:r>
            <a:r>
              <a:rPr lang="en-US" sz="4000" b="0" cap="none" spc="0" dirty="0">
                <a:ln w="0"/>
                <a:solidFill>
                  <a:schemeClr val="bg1"/>
                </a:solidFill>
                <a:effectLst>
                  <a:outerShdw blurRad="38100" dist="19050" dir="2700000" algn="tl" rotWithShape="0">
                    <a:schemeClr val="dk1">
                      <a:alpha val="40000"/>
                    </a:schemeClr>
                  </a:outerShdw>
                </a:effectLst>
                <a:latin typeface="NikoshBAN" panose="02000000000000000000" pitchFamily="2" charset="0"/>
                <a:cs typeface="NikoshBAN" panose="02000000000000000000" pitchFamily="2" charset="0"/>
              </a:rPr>
              <a:t>্</a:t>
            </a:r>
            <a:r>
              <a:rPr lang="as-IN" sz="4000" b="0" cap="none" spc="0" dirty="0">
                <a:ln w="0"/>
                <a:solidFill>
                  <a:schemeClr val="bg1"/>
                </a:solidFill>
                <a:effectLst>
                  <a:outerShdw blurRad="38100" dist="19050" dir="2700000" algn="tl" rotWithShape="0">
                    <a:schemeClr val="dk1">
                      <a:alpha val="40000"/>
                    </a:schemeClr>
                  </a:outerShdw>
                </a:effectLst>
                <a:latin typeface="NikoshBAN" panose="02000000000000000000" pitchFamily="2" charset="0"/>
                <a:cs typeface="NikoshBAN" panose="02000000000000000000" pitchFamily="2" charset="0"/>
              </a:rPr>
              <a:t>র</a:t>
            </a:r>
            <a:r>
              <a:rPr lang="en-US" sz="4000" b="0" cap="none" spc="0" dirty="0">
                <a:ln w="0"/>
                <a:solidFill>
                  <a:schemeClr val="bg1"/>
                </a:solidFill>
                <a:effectLst>
                  <a:outerShdw blurRad="38100" dist="19050" dir="2700000" algn="tl" rotWithShape="0">
                    <a:schemeClr val="dk1">
                      <a:alpha val="40000"/>
                    </a:schemeClr>
                  </a:outerShdw>
                </a:effectLst>
                <a:latin typeface="NikoshBAN" panose="02000000000000000000" pitchFamily="2" charset="0"/>
                <a:cs typeface="NikoshBAN" panose="02000000000000000000" pitchFamily="2" charset="0"/>
              </a:rPr>
              <a:t>ক</a:t>
            </a:r>
            <a:r>
              <a:rPr lang="as-IN" sz="4000" b="0" cap="none" spc="0" dirty="0">
                <a:ln w="0"/>
                <a:solidFill>
                  <a:schemeClr val="bg1"/>
                </a:solidFill>
                <a:effectLst>
                  <a:outerShdw blurRad="38100" dist="19050" dir="2700000" algn="tl" rotWithShape="0">
                    <a:schemeClr val="dk1">
                      <a:alpha val="40000"/>
                    </a:schemeClr>
                  </a:outerShdw>
                </a:effectLst>
                <a:latin typeface="NikoshBAN" panose="02000000000000000000" pitchFamily="2" charset="0"/>
                <a:cs typeface="NikoshBAN" panose="02000000000000000000" pitchFamily="2" charset="0"/>
              </a:rPr>
              <a:t>া</a:t>
            </a:r>
            <a:r>
              <a:rPr lang="en-US" sz="4000" b="0" cap="none" spc="0" dirty="0">
                <a:ln w="0"/>
                <a:solidFill>
                  <a:schemeClr val="bg1"/>
                </a:solidFill>
                <a:effectLst>
                  <a:outerShdw blurRad="38100" dist="19050" dir="2700000" algn="tl" rotWithShape="0">
                    <a:schemeClr val="dk1">
                      <a:alpha val="40000"/>
                    </a:schemeClr>
                  </a:outerShdw>
                </a:effectLst>
                <a:latin typeface="NikoshBAN" panose="02000000000000000000" pitchFamily="2" charset="0"/>
                <a:cs typeface="NikoshBAN" panose="02000000000000000000" pitchFamily="2" charset="0"/>
              </a:rPr>
              <a:t>র </a:t>
            </a:r>
            <a:r>
              <a:rPr lang="en-US" sz="4000" dirty="0" err="1" smtClean="0">
                <a:ln w="0"/>
                <a:solidFill>
                  <a:schemeClr val="bg1"/>
                </a:solidFill>
                <a:effectLst>
                  <a:outerShdw blurRad="38100" dist="19050" dir="2700000" algn="tl" rotWithShape="0">
                    <a:schemeClr val="dk1">
                      <a:alpha val="40000"/>
                    </a:schemeClr>
                  </a:outerShdw>
                </a:effectLst>
                <a:latin typeface="NikoshBAN" panose="02000000000000000000" pitchFamily="2" charset="0"/>
                <a:cs typeface="NikoshBAN" panose="02000000000000000000" pitchFamily="2" charset="0"/>
              </a:rPr>
              <a:t>আউটপুট</a:t>
            </a:r>
            <a:r>
              <a:rPr lang="en-US" sz="4000" dirty="0" smtClean="0">
                <a:ln w="0"/>
                <a:solidFill>
                  <a:schemeClr val="bg1"/>
                </a:solidFill>
                <a:effectLst>
                  <a:outerShdw blurRad="38100" dist="19050" dir="2700000" algn="tl" rotWithShape="0">
                    <a:schemeClr val="dk1">
                      <a:alpha val="40000"/>
                    </a:schemeClr>
                  </a:outerShdw>
                </a:effectLst>
                <a:latin typeface="NikoshBAN" panose="02000000000000000000" pitchFamily="2" charset="0"/>
                <a:cs typeface="NikoshBAN" panose="02000000000000000000" pitchFamily="2" charset="0"/>
              </a:rPr>
              <a:t> </a:t>
            </a:r>
            <a:r>
              <a:rPr lang="en-US" sz="4000" dirty="0" err="1">
                <a:ln w="0"/>
                <a:solidFill>
                  <a:schemeClr val="bg1"/>
                </a:solidFill>
                <a:effectLst>
                  <a:outerShdw blurRad="38100" dist="19050" dir="2700000" algn="tl" rotWithShape="0">
                    <a:schemeClr val="dk1">
                      <a:alpha val="40000"/>
                    </a:schemeClr>
                  </a:outerShdw>
                </a:effectLst>
                <a:latin typeface="NikoshBAN" panose="02000000000000000000" pitchFamily="2" charset="0"/>
                <a:cs typeface="NikoshBAN" panose="02000000000000000000" pitchFamily="2" charset="0"/>
              </a:rPr>
              <a:t>ডিভাইসের</a:t>
            </a:r>
            <a:r>
              <a:rPr lang="en-US" sz="4000" dirty="0">
                <a:ln w="0"/>
                <a:solidFill>
                  <a:schemeClr val="bg1"/>
                </a:solidFill>
                <a:effectLst>
                  <a:outerShdw blurRad="38100" dist="19050" dir="2700000" algn="tl" rotWithShape="0">
                    <a:schemeClr val="dk1">
                      <a:alpha val="40000"/>
                    </a:schemeClr>
                  </a:outerShdw>
                </a:effectLst>
                <a:latin typeface="NikoshBAN" panose="02000000000000000000" pitchFamily="2" charset="0"/>
                <a:cs typeface="NikoshBAN" panose="02000000000000000000" pitchFamily="2" charset="0"/>
              </a:rPr>
              <a:t> </a:t>
            </a:r>
            <a:r>
              <a:rPr lang="en-US" sz="4000" dirty="0" err="1">
                <a:ln w="0"/>
                <a:solidFill>
                  <a:schemeClr val="bg1"/>
                </a:solidFill>
                <a:effectLst>
                  <a:outerShdw blurRad="38100" dist="19050" dir="2700000" algn="tl" rotWithShape="0">
                    <a:schemeClr val="dk1">
                      <a:alpha val="40000"/>
                    </a:schemeClr>
                  </a:outerShdw>
                </a:effectLst>
                <a:latin typeface="NikoshBAN" panose="02000000000000000000" pitchFamily="2" charset="0"/>
                <a:cs typeface="NikoshBAN" panose="02000000000000000000" pitchFamily="2" charset="0"/>
              </a:rPr>
              <a:t>কাজ</a:t>
            </a:r>
            <a:r>
              <a:rPr lang="en-US" sz="4000" dirty="0">
                <a:ln w="0"/>
                <a:solidFill>
                  <a:schemeClr val="bg1"/>
                </a:solidFill>
                <a:effectLst>
                  <a:outerShdw blurRad="38100" dist="19050" dir="2700000" algn="tl" rotWithShape="0">
                    <a:schemeClr val="dk1">
                      <a:alpha val="40000"/>
                    </a:schemeClr>
                  </a:outerShdw>
                </a:effectLst>
                <a:latin typeface="NikoshBAN" panose="02000000000000000000" pitchFamily="2" charset="0"/>
                <a:cs typeface="NikoshBAN" panose="02000000000000000000" pitchFamily="2" charset="0"/>
              </a:rPr>
              <a:t> </a:t>
            </a:r>
            <a:r>
              <a:rPr lang="en-US" sz="4000" dirty="0" err="1">
                <a:ln w="0"/>
                <a:solidFill>
                  <a:schemeClr val="bg1"/>
                </a:solidFill>
                <a:effectLst>
                  <a:outerShdw blurRad="38100" dist="19050" dir="2700000" algn="tl" rotWithShape="0">
                    <a:schemeClr val="dk1">
                      <a:alpha val="40000"/>
                    </a:schemeClr>
                  </a:outerShdw>
                </a:effectLst>
                <a:latin typeface="NikoshBAN" panose="02000000000000000000" pitchFamily="2" charset="0"/>
                <a:cs typeface="NikoshBAN" panose="02000000000000000000" pitchFamily="2" charset="0"/>
              </a:rPr>
              <a:t>জানতে</a:t>
            </a:r>
            <a:r>
              <a:rPr lang="en-US" sz="4000" dirty="0">
                <a:ln w="0"/>
                <a:solidFill>
                  <a:schemeClr val="bg1"/>
                </a:solidFill>
                <a:effectLst>
                  <a:outerShdw blurRad="38100" dist="19050" dir="2700000" algn="tl" rotWithShape="0">
                    <a:schemeClr val="dk1">
                      <a:alpha val="40000"/>
                    </a:schemeClr>
                  </a:outerShdw>
                </a:effectLst>
                <a:latin typeface="NikoshBAN" panose="02000000000000000000" pitchFamily="2" charset="0"/>
                <a:cs typeface="NikoshBAN" panose="02000000000000000000" pitchFamily="2" charset="0"/>
              </a:rPr>
              <a:t> </a:t>
            </a:r>
            <a:r>
              <a:rPr lang="en-US" sz="4000" dirty="0" err="1">
                <a:ln w="0"/>
                <a:solidFill>
                  <a:schemeClr val="bg1"/>
                </a:solidFill>
                <a:effectLst>
                  <a:outerShdw blurRad="38100" dist="19050" dir="2700000" algn="tl" rotWithShape="0">
                    <a:schemeClr val="dk1">
                      <a:alpha val="40000"/>
                    </a:schemeClr>
                  </a:outerShdw>
                </a:effectLst>
                <a:latin typeface="NikoshBAN" panose="02000000000000000000" pitchFamily="2" charset="0"/>
                <a:cs typeface="NikoshBAN" panose="02000000000000000000" pitchFamily="2" charset="0"/>
              </a:rPr>
              <a:t>পারবে</a:t>
            </a:r>
            <a:r>
              <a:rPr lang="en-US" sz="4000" dirty="0">
                <a:ln w="0"/>
                <a:solidFill>
                  <a:schemeClr val="bg1"/>
                </a:solidFill>
                <a:effectLst>
                  <a:outerShdw blurRad="38100" dist="19050" dir="2700000" algn="tl" rotWithShape="0">
                    <a:schemeClr val="dk1">
                      <a:alpha val="40000"/>
                    </a:schemeClr>
                  </a:outerShdw>
                </a:effectLst>
                <a:latin typeface="NikoshBAN" panose="02000000000000000000" pitchFamily="2" charset="0"/>
                <a:cs typeface="NikoshBAN" panose="02000000000000000000" pitchFamily="2" charset="0"/>
              </a:rPr>
              <a:t>?</a:t>
            </a:r>
            <a:endParaRPr lang="en-US" sz="5400" b="0" cap="none" spc="0" dirty="0">
              <a:ln w="0"/>
              <a:solidFill>
                <a:schemeClr val="bg1"/>
              </a:solidFill>
              <a:effectLst>
                <a:outerShdw blurRad="38100" dist="19050" dir="2700000" algn="tl" rotWithShape="0">
                  <a:schemeClr val="dk1">
                    <a:alpha val="40000"/>
                  </a:schemeClr>
                </a:outerShdw>
              </a:effectLst>
              <a:latin typeface="NikoshBAN" panose="02000000000000000000" pitchFamily="2" charset="0"/>
              <a:cs typeface="NikoshBAN" panose="02000000000000000000" pitchFamily="2" charset="0"/>
            </a:endParaRPr>
          </a:p>
        </p:txBody>
      </p:sp>
    </p:spTree>
    <p:extLst>
      <p:ext uri="{BB962C8B-B14F-4D97-AF65-F5344CB8AC3E}">
        <p14:creationId xmlns:p14="http://schemas.microsoft.com/office/powerpoint/2010/main" xmlns="" val="179351303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6" presetClass="exit" presetSubtype="0" fill="hold" grpId="0" nodeType="clickEffect">
                                  <p:stCondLst>
                                    <p:cond delay="0"/>
                                  </p:stCondLst>
                                  <p:childTnLst>
                                    <p:animEffect transition="out" filter="wipe(down)">
                                      <p:cBhvr>
                                        <p:cTn id="6" dur="180" accel="50000">
                                          <p:stCondLst>
                                            <p:cond delay="1820"/>
                                          </p:stCondLst>
                                        </p:cTn>
                                        <p:tgtEl>
                                          <p:spTgt spid="3"/>
                                        </p:tgtEl>
                                      </p:cBhvr>
                                    </p:animEffect>
                                    <p:anim calcmode="lin" valueType="num">
                                      <p:cBhvr>
                                        <p:cTn id="7" dur="1822" tmFilter="0,0; 0.14,0.31; 0.43,0.73; 0.71,0.91; 1.0,1.0">
                                          <p:stCondLst>
                                            <p:cond delay="0"/>
                                          </p:stCondLst>
                                        </p:cTn>
                                        <p:tgtEl>
                                          <p:spTgt spid="3"/>
                                        </p:tgtEl>
                                        <p:attrNameLst>
                                          <p:attrName>ppt_x</p:attrName>
                                        </p:attrNameLst>
                                      </p:cBhvr>
                                      <p:tavLst>
                                        <p:tav tm="0">
                                          <p:val>
                                            <p:strVal val="ppt_x"/>
                                          </p:val>
                                        </p:tav>
                                        <p:tav tm="100000">
                                          <p:val>
                                            <p:strVal val="#ppt_x+0.25"/>
                                          </p:val>
                                        </p:tav>
                                      </p:tavLst>
                                    </p:anim>
                                    <p:anim calcmode="lin" valueType="num">
                                      <p:cBhvr>
                                        <p:cTn id="8" dur="178">
                                          <p:stCondLst>
                                            <p:cond delay="1822"/>
                                          </p:stCondLst>
                                        </p:cTn>
                                        <p:tgtEl>
                                          <p:spTgt spid="3"/>
                                        </p:tgtEl>
                                        <p:attrNameLst>
                                          <p:attrName>ppt_x</p:attrName>
                                        </p:attrNameLst>
                                      </p:cBhvr>
                                      <p:tavLst>
                                        <p:tav tm="0">
                                          <p:val>
                                            <p:strVal val="ppt_x"/>
                                          </p:val>
                                        </p:tav>
                                        <p:tav tm="100000">
                                          <p:val>
                                            <p:strVal val="ppt_x"/>
                                          </p:val>
                                        </p:tav>
                                      </p:tavLst>
                                    </p:anim>
                                    <p:anim calcmode="lin" valueType="num">
                                      <p:cBhvr>
                                        <p:cTn id="9" dur="664" tmFilter="0.0,0.0;0.25,0.07;0.50,0.2;0.75,0.467;1.0,1.0">
                                          <p:stCondLst>
                                            <p:cond delay="0"/>
                                          </p:stCondLst>
                                        </p:cTn>
                                        <p:tgtEl>
                                          <p:spTgt spid="3"/>
                                        </p:tgtEl>
                                        <p:attrNameLst>
                                          <p:attrName>ppt_y</p:attrName>
                                        </p:attrNameLst>
                                      </p:cBhvr>
                                      <p:tavLst>
                                        <p:tav tm="0">
                                          <p:val>
                                            <p:strVal val="ppt_y"/>
                                          </p:val>
                                        </p:tav>
                                        <p:tav tm="5000">
                                          <p:val>
                                            <p:strVal val="ppt_y+0.026"/>
                                          </p:val>
                                        </p:tav>
                                        <p:tav tm="10000">
                                          <p:val>
                                            <p:strVal val="ppt_y+0.052"/>
                                          </p:val>
                                        </p:tav>
                                        <p:tav tm="15000">
                                          <p:val>
                                            <p:strVal val="ppt_y+0.078"/>
                                          </p:val>
                                        </p:tav>
                                        <p:tav tm="20000">
                                          <p:val>
                                            <p:strVal val="ppt_y+0.103"/>
                                          </p:val>
                                        </p:tav>
                                        <p:tav tm="30000">
                                          <p:val>
                                            <p:strVal val="ppt_y+0.151"/>
                                          </p:val>
                                        </p:tav>
                                        <p:tav tm="40000">
                                          <p:val>
                                            <p:strVal val="ppt_y+0.196"/>
                                          </p:val>
                                        </p:tav>
                                        <p:tav tm="50000">
                                          <p:val>
                                            <p:strVal val="ppt_y+0.236"/>
                                          </p:val>
                                        </p:tav>
                                        <p:tav tm="60000">
                                          <p:val>
                                            <p:strVal val="ppt_y+0.270"/>
                                          </p:val>
                                        </p:tav>
                                        <p:tav tm="70000">
                                          <p:val>
                                            <p:strVal val="ppt_y+0.297"/>
                                          </p:val>
                                        </p:tav>
                                        <p:tav tm="80000">
                                          <p:val>
                                            <p:strVal val="ppt_y+0.317"/>
                                          </p:val>
                                        </p:tav>
                                        <p:tav tm="90000">
                                          <p:val>
                                            <p:strVal val="ppt_y+0.329"/>
                                          </p:val>
                                        </p:tav>
                                        <p:tav tm="100000">
                                          <p:val>
                                            <p:strVal val="ppt_y+0.333"/>
                                          </p:val>
                                        </p:tav>
                                      </p:tavLst>
                                    </p:anim>
                                    <p:anim calcmode="lin" valueType="num">
                                      <p:cBhvr>
                                        <p:cTn id="10" dur="664" tmFilter="0, 0; 0.125,0.2665; 0.25,0.4; 0.375,0.465; 0.5,0.5;  0.625,0.535; 0.75,0.6; 0.875,0.7335; 1,1">
                                          <p:stCondLst>
                                            <p:cond delay="664"/>
                                          </p:stCondLst>
                                        </p:cTn>
                                        <p:tgtEl>
                                          <p:spTgt spid="3"/>
                                        </p:tgtEl>
                                        <p:attrNameLst>
                                          <p:attrName>ppt_y</p:attrName>
                                        </p:attrNameLst>
                                      </p:cBhvr>
                                      <p:tavLst>
                                        <p:tav tm="0">
                                          <p:val>
                                            <p:strVal val="ppt_y"/>
                                          </p:val>
                                        </p:tav>
                                        <p:tav tm="10000">
                                          <p:val>
                                            <p:strVal val="ppt_y-0.034"/>
                                          </p:val>
                                        </p:tav>
                                        <p:tav tm="20000">
                                          <p:val>
                                            <p:strVal val="ppt_y-0.065"/>
                                          </p:val>
                                        </p:tav>
                                        <p:tav tm="30000">
                                          <p:val>
                                            <p:strVal val="ppt_y-0.090"/>
                                          </p:val>
                                        </p:tav>
                                        <p:tav tm="40000">
                                          <p:val>
                                            <p:strVal val="ppt_y-0.106"/>
                                          </p:val>
                                        </p:tav>
                                        <p:tav tm="50000">
                                          <p:val>
                                            <p:strVal val="ppt_y-0.111"/>
                                          </p:val>
                                        </p:tav>
                                        <p:tav tm="60000">
                                          <p:val>
                                            <p:strVal val="ppt_y-0.106"/>
                                          </p:val>
                                        </p:tav>
                                        <p:tav tm="70000">
                                          <p:val>
                                            <p:strVal val="ppt_y-0.090"/>
                                          </p:val>
                                        </p:tav>
                                        <p:tav tm="80000">
                                          <p:val>
                                            <p:strVal val="ppt_y-0.065"/>
                                          </p:val>
                                        </p:tav>
                                        <p:tav tm="90000">
                                          <p:val>
                                            <p:strVal val="ppt_y-0.034"/>
                                          </p:val>
                                        </p:tav>
                                        <p:tav tm="100000">
                                          <p:val>
                                            <p:strVal val="ppt_y"/>
                                          </p:val>
                                        </p:tav>
                                      </p:tavLst>
                                    </p:anim>
                                    <p:anim calcmode="lin" valueType="num">
                                      <p:cBhvr>
                                        <p:cTn id="11" dur="332" tmFilter="0, 0; 0.125,0.2665; 0.25,0.4; 0.375,0.465; 0.5,0.5;  0.625,0.535; 0.75,0.6; 0.875,0.7335; 1,1">
                                          <p:stCondLst>
                                            <p:cond delay="1324"/>
                                          </p:stCondLst>
                                        </p:cTn>
                                        <p:tgtEl>
                                          <p:spTgt spid="3"/>
                                        </p:tgtEl>
                                        <p:attrNameLst>
                                          <p:attrName>ppt_y</p:attrName>
                                        </p:attrNameLst>
                                      </p:cBhvr>
                                      <p:tavLst>
                                        <p:tav tm="0">
                                          <p:val>
                                            <p:strVal val="ppt_y"/>
                                          </p:val>
                                        </p:tav>
                                        <p:tav tm="10000">
                                          <p:val>
                                            <p:strVal val="ppt_y-0.011"/>
                                          </p:val>
                                        </p:tav>
                                        <p:tav tm="20000">
                                          <p:val>
                                            <p:strVal val="ppt_y-0.022"/>
                                          </p:val>
                                        </p:tav>
                                        <p:tav tm="30000">
                                          <p:val>
                                            <p:strVal val="ppt_y-0.030"/>
                                          </p:val>
                                        </p:tav>
                                        <p:tav tm="40000">
                                          <p:val>
                                            <p:strVal val="ppt_y-0.035"/>
                                          </p:val>
                                        </p:tav>
                                        <p:tav tm="50000">
                                          <p:val>
                                            <p:strVal val="ppt_y-0.037"/>
                                          </p:val>
                                        </p:tav>
                                        <p:tav tm="60000">
                                          <p:val>
                                            <p:strVal val="ppt_y-0.035"/>
                                          </p:val>
                                        </p:tav>
                                        <p:tav tm="70000">
                                          <p:val>
                                            <p:strVal val="ppt_y-0.030"/>
                                          </p:val>
                                        </p:tav>
                                        <p:tav tm="80000">
                                          <p:val>
                                            <p:strVal val="ppt_y-0.022"/>
                                          </p:val>
                                        </p:tav>
                                        <p:tav tm="90000">
                                          <p:val>
                                            <p:strVal val="ppt_y-0.011"/>
                                          </p:val>
                                        </p:tav>
                                        <p:tav tm="100000">
                                          <p:val>
                                            <p:strVal val="ppt_y"/>
                                          </p:val>
                                        </p:tav>
                                      </p:tavLst>
                                    </p:anim>
                                    <p:anim calcmode="lin" valueType="num">
                                      <p:cBhvr>
                                        <p:cTn id="12" dur="164" tmFilter="0, 0; 0.125,0.2665; 0.25,0.4; 0.375,0.465; 0.5,0.5;  0.625,0.535; 0.75,0.6; 0.875,0.7335; 1,1">
                                          <p:stCondLst>
                                            <p:cond delay="1656"/>
                                          </p:stCondLst>
                                        </p:cTn>
                                        <p:tgtEl>
                                          <p:spTgt spid="3"/>
                                        </p:tgtEl>
                                        <p:attrNameLst>
                                          <p:attrName>ppt_y</p:attrName>
                                        </p:attrNameLst>
                                      </p:cBhvr>
                                      <p:tavLst>
                                        <p:tav tm="0">
                                          <p:val>
                                            <p:strVal val="ppt_y"/>
                                          </p:val>
                                        </p:tav>
                                        <p:tav tm="10000">
                                          <p:val>
                                            <p:strVal val="ppt_y-0.004"/>
                                          </p:val>
                                        </p:tav>
                                        <p:tav tm="20000">
                                          <p:val>
                                            <p:strVal val="ppt_y-0.007"/>
                                          </p:val>
                                        </p:tav>
                                        <p:tav tm="30000">
                                          <p:val>
                                            <p:strVal val="ppt_y-0.010"/>
                                          </p:val>
                                        </p:tav>
                                        <p:tav tm="40000">
                                          <p:val>
                                            <p:strVal val="ppt_y-0.012"/>
                                          </p:val>
                                        </p:tav>
                                        <p:tav tm="50000">
                                          <p:val>
                                            <p:strVal val="ppt_y-0.0123"/>
                                          </p:val>
                                        </p:tav>
                                        <p:tav tm="60000">
                                          <p:val>
                                            <p:strVal val="ppt_y-0.012"/>
                                          </p:val>
                                        </p:tav>
                                        <p:tav tm="70000">
                                          <p:val>
                                            <p:strVal val="ppt_y-0.010"/>
                                          </p:val>
                                        </p:tav>
                                        <p:tav tm="80000">
                                          <p:val>
                                            <p:strVal val="ppt_y-0.007"/>
                                          </p:val>
                                        </p:tav>
                                        <p:tav tm="90000">
                                          <p:val>
                                            <p:strVal val="ppt_y-0.004"/>
                                          </p:val>
                                        </p:tav>
                                        <p:tav tm="100000">
                                          <p:val>
                                            <p:strVal val="ppt_y"/>
                                          </p:val>
                                        </p:tav>
                                      </p:tavLst>
                                    </p:anim>
                                    <p:anim calcmode="lin" valueType="num">
                                      <p:cBhvr>
                                        <p:cTn id="13" dur="180" accel="50000">
                                          <p:stCondLst>
                                            <p:cond delay="1820"/>
                                          </p:stCondLst>
                                        </p:cTn>
                                        <p:tgtEl>
                                          <p:spTgt spid="3"/>
                                        </p:tgtEl>
                                        <p:attrNameLst>
                                          <p:attrName>ppt_y</p:attrName>
                                        </p:attrNameLst>
                                      </p:cBhvr>
                                      <p:tavLst>
                                        <p:tav tm="0">
                                          <p:val>
                                            <p:strVal val="ppt_y"/>
                                          </p:val>
                                        </p:tav>
                                        <p:tav tm="100000">
                                          <p:val>
                                            <p:strVal val="ppt_y+ppt_h"/>
                                          </p:val>
                                        </p:tav>
                                      </p:tavLst>
                                    </p:anim>
                                    <p:animScale>
                                      <p:cBhvr>
                                        <p:cTn id="14" dur="26">
                                          <p:stCondLst>
                                            <p:cond delay="620"/>
                                          </p:stCondLst>
                                        </p:cTn>
                                        <p:tgtEl>
                                          <p:spTgt spid="3"/>
                                        </p:tgtEl>
                                      </p:cBhvr>
                                      <p:to x="100000" y="60000"/>
                                    </p:animScale>
                                    <p:animScale>
                                      <p:cBhvr>
                                        <p:cTn id="15" dur="166" decel="50000">
                                          <p:stCondLst>
                                            <p:cond delay="646"/>
                                          </p:stCondLst>
                                        </p:cTn>
                                        <p:tgtEl>
                                          <p:spTgt spid="3"/>
                                        </p:tgtEl>
                                      </p:cBhvr>
                                      <p:to x="100000" y="100000"/>
                                    </p:animScale>
                                    <p:animScale>
                                      <p:cBhvr>
                                        <p:cTn id="16" dur="26">
                                          <p:stCondLst>
                                            <p:cond delay="1312"/>
                                          </p:stCondLst>
                                        </p:cTn>
                                        <p:tgtEl>
                                          <p:spTgt spid="3"/>
                                        </p:tgtEl>
                                      </p:cBhvr>
                                      <p:to x="100000" y="80000"/>
                                    </p:animScale>
                                    <p:animScale>
                                      <p:cBhvr>
                                        <p:cTn id="17" dur="166" decel="50000">
                                          <p:stCondLst>
                                            <p:cond delay="1338"/>
                                          </p:stCondLst>
                                        </p:cTn>
                                        <p:tgtEl>
                                          <p:spTgt spid="3"/>
                                        </p:tgtEl>
                                      </p:cBhvr>
                                      <p:to x="100000" y="100000"/>
                                    </p:animScale>
                                    <p:animScale>
                                      <p:cBhvr>
                                        <p:cTn id="18" dur="26">
                                          <p:stCondLst>
                                            <p:cond delay="1642"/>
                                          </p:stCondLst>
                                        </p:cTn>
                                        <p:tgtEl>
                                          <p:spTgt spid="3"/>
                                        </p:tgtEl>
                                      </p:cBhvr>
                                      <p:to x="100000" y="90000"/>
                                    </p:animScale>
                                    <p:animScale>
                                      <p:cBhvr>
                                        <p:cTn id="19" dur="166" decel="50000">
                                          <p:stCondLst>
                                            <p:cond delay="1668"/>
                                          </p:stCondLst>
                                        </p:cTn>
                                        <p:tgtEl>
                                          <p:spTgt spid="3"/>
                                        </p:tgtEl>
                                      </p:cBhvr>
                                      <p:to x="100000" y="100000"/>
                                    </p:animScale>
                                    <p:animScale>
                                      <p:cBhvr>
                                        <p:cTn id="20" dur="26">
                                          <p:stCondLst>
                                            <p:cond delay="1808"/>
                                          </p:stCondLst>
                                        </p:cTn>
                                        <p:tgtEl>
                                          <p:spTgt spid="3"/>
                                        </p:tgtEl>
                                      </p:cBhvr>
                                      <p:to x="100000" y="95000"/>
                                    </p:animScale>
                                    <p:animScale>
                                      <p:cBhvr>
                                        <p:cTn id="21" dur="166" decel="50000">
                                          <p:stCondLst>
                                            <p:cond delay="1834"/>
                                          </p:stCondLst>
                                        </p:cTn>
                                        <p:tgtEl>
                                          <p:spTgt spid="3"/>
                                        </p:tgtEl>
                                      </p:cBhvr>
                                      <p:to x="100000" y="100000"/>
                                    </p:animScale>
                                    <p:set>
                                      <p:cBhvr>
                                        <p:cTn id="22" dur="1" fill="hold">
                                          <p:stCondLst>
                                            <p:cond delay="1999"/>
                                          </p:stCondLst>
                                        </p:cTn>
                                        <p:tgtEl>
                                          <p:spTgt spid="3"/>
                                        </p:tgtEl>
                                        <p:attrNameLst>
                                          <p:attrName>style.visibility</p:attrName>
                                        </p:attrNameLst>
                                      </p:cBhvr>
                                      <p:to>
                                        <p:strVal val="hidden"/>
                                      </p:to>
                                    </p:set>
                                  </p:childTnLst>
                                </p:cTn>
                              </p:par>
                            </p:childTnLst>
                          </p:cTn>
                        </p:par>
                      </p:childTnLst>
                    </p:cTn>
                  </p:par>
                  <p:par>
                    <p:cTn id="23" fill="hold">
                      <p:stCondLst>
                        <p:cond delay="indefinite"/>
                      </p:stCondLst>
                      <p:childTnLst>
                        <p:par>
                          <p:cTn id="24" fill="hold">
                            <p:stCondLst>
                              <p:cond delay="0"/>
                            </p:stCondLst>
                            <p:childTnLst>
                              <p:par>
                                <p:cTn id="25" presetID="2" presetClass="entr" presetSubtype="4" fill="hold" grpId="0" nodeType="clickEffect">
                                  <p:stCondLst>
                                    <p:cond delay="0"/>
                                  </p:stCondLst>
                                  <p:childTnLst>
                                    <p:set>
                                      <p:cBhvr>
                                        <p:cTn id="26" dur="1" fill="hold">
                                          <p:stCondLst>
                                            <p:cond delay="0"/>
                                          </p:stCondLst>
                                        </p:cTn>
                                        <p:tgtEl>
                                          <p:spTgt spid="2"/>
                                        </p:tgtEl>
                                        <p:attrNameLst>
                                          <p:attrName>style.visibility</p:attrName>
                                        </p:attrNameLst>
                                      </p:cBhvr>
                                      <p:to>
                                        <p:strVal val="visible"/>
                                      </p:to>
                                    </p:set>
                                    <p:anim calcmode="lin" valueType="num">
                                      <p:cBhvr additive="base">
                                        <p:cTn id="27" dur="500" fill="hold"/>
                                        <p:tgtEl>
                                          <p:spTgt spid="2"/>
                                        </p:tgtEl>
                                        <p:attrNameLst>
                                          <p:attrName>ppt_x</p:attrName>
                                        </p:attrNameLst>
                                      </p:cBhvr>
                                      <p:tavLst>
                                        <p:tav tm="0">
                                          <p:val>
                                            <p:strVal val="#ppt_x"/>
                                          </p:val>
                                        </p:tav>
                                        <p:tav tm="100000">
                                          <p:val>
                                            <p:strVal val="#ppt_x"/>
                                          </p:val>
                                        </p:tav>
                                      </p:tavLst>
                                    </p:anim>
                                    <p:anim calcmode="lin" valueType="num">
                                      <p:cBhvr additive="base">
                                        <p:cTn id="28" dur="500" fill="hold"/>
                                        <p:tgtEl>
                                          <p:spTgt spid="2"/>
                                        </p:tgtEl>
                                        <p:attrNameLst>
                                          <p:attrName>ppt_y</p:attrName>
                                        </p:attrNameLst>
                                      </p:cBhvr>
                                      <p:tavLst>
                                        <p:tav tm="0">
                                          <p:val>
                                            <p:strVal val="1+#ppt_h/2"/>
                                          </p:val>
                                        </p:tav>
                                        <p:tav tm="100000">
                                          <p:val>
                                            <p:strVal val="#ppt_y"/>
                                          </p:val>
                                        </p:tav>
                                      </p:tavLst>
                                    </p:anim>
                                  </p:childTnLst>
                                </p:cTn>
                              </p:par>
                            </p:childTnLst>
                          </p:cTn>
                        </p:par>
                      </p:childTnLst>
                    </p:cTn>
                  </p:par>
                  <p:par>
                    <p:cTn id="29" fill="hold">
                      <p:stCondLst>
                        <p:cond delay="indefinite"/>
                      </p:stCondLst>
                      <p:childTnLst>
                        <p:par>
                          <p:cTn id="30" fill="hold">
                            <p:stCondLst>
                              <p:cond delay="0"/>
                            </p:stCondLst>
                            <p:childTnLst>
                              <p:par>
                                <p:cTn id="31" presetID="42" presetClass="entr" presetSubtype="0" fill="hold" grpId="0" nodeType="clickEffect">
                                  <p:stCondLst>
                                    <p:cond delay="0"/>
                                  </p:stCondLst>
                                  <p:childTnLst>
                                    <p:set>
                                      <p:cBhvr>
                                        <p:cTn id="32" dur="1" fill="hold">
                                          <p:stCondLst>
                                            <p:cond delay="0"/>
                                          </p:stCondLst>
                                        </p:cTn>
                                        <p:tgtEl>
                                          <p:spTgt spid="6"/>
                                        </p:tgtEl>
                                        <p:attrNameLst>
                                          <p:attrName>style.visibility</p:attrName>
                                        </p:attrNameLst>
                                      </p:cBhvr>
                                      <p:to>
                                        <p:strVal val="visible"/>
                                      </p:to>
                                    </p:set>
                                    <p:animEffect transition="in" filter="fade">
                                      <p:cBhvr>
                                        <p:cTn id="33" dur="1000"/>
                                        <p:tgtEl>
                                          <p:spTgt spid="6"/>
                                        </p:tgtEl>
                                      </p:cBhvr>
                                    </p:animEffect>
                                    <p:anim calcmode="lin" valueType="num">
                                      <p:cBhvr>
                                        <p:cTn id="34" dur="1000" fill="hold"/>
                                        <p:tgtEl>
                                          <p:spTgt spid="6"/>
                                        </p:tgtEl>
                                        <p:attrNameLst>
                                          <p:attrName>ppt_x</p:attrName>
                                        </p:attrNameLst>
                                      </p:cBhvr>
                                      <p:tavLst>
                                        <p:tav tm="0">
                                          <p:val>
                                            <p:strVal val="#ppt_x"/>
                                          </p:val>
                                        </p:tav>
                                        <p:tav tm="100000">
                                          <p:val>
                                            <p:strVal val="#ppt_x"/>
                                          </p:val>
                                        </p:tav>
                                      </p:tavLst>
                                    </p:anim>
                                    <p:anim calcmode="lin" valueType="num">
                                      <p:cBhvr>
                                        <p:cTn id="35" dur="1000" fill="hold"/>
                                        <p:tgtEl>
                                          <p:spTgt spid="6"/>
                                        </p:tgtEl>
                                        <p:attrNameLst>
                                          <p:attrName>ppt_y</p:attrName>
                                        </p:attrNameLst>
                                      </p:cBhvr>
                                      <p:tavLst>
                                        <p:tav tm="0">
                                          <p:val>
                                            <p:strVal val="#ppt_y+.1"/>
                                          </p:val>
                                        </p:tav>
                                        <p:tav tm="100000">
                                          <p:val>
                                            <p:strVal val="#ppt_y"/>
                                          </p:val>
                                        </p:tav>
                                      </p:tavLst>
                                    </p:anim>
                                  </p:childTnLst>
                                </p:cTn>
                              </p:par>
                            </p:childTnLst>
                          </p:cTn>
                        </p:par>
                      </p:childTnLst>
                    </p:cTn>
                  </p:par>
                  <p:par>
                    <p:cTn id="36" fill="hold">
                      <p:stCondLst>
                        <p:cond delay="indefinite"/>
                      </p:stCondLst>
                      <p:childTnLst>
                        <p:par>
                          <p:cTn id="37" fill="hold">
                            <p:stCondLst>
                              <p:cond delay="0"/>
                            </p:stCondLst>
                            <p:childTnLst>
                              <p:par>
                                <p:cTn id="38" presetID="42" presetClass="entr" presetSubtype="0" fill="hold" grpId="0" nodeType="clickEffect">
                                  <p:stCondLst>
                                    <p:cond delay="0"/>
                                  </p:stCondLst>
                                  <p:childTnLst>
                                    <p:set>
                                      <p:cBhvr>
                                        <p:cTn id="39" dur="1" fill="hold">
                                          <p:stCondLst>
                                            <p:cond delay="0"/>
                                          </p:stCondLst>
                                        </p:cTn>
                                        <p:tgtEl>
                                          <p:spTgt spid="7"/>
                                        </p:tgtEl>
                                        <p:attrNameLst>
                                          <p:attrName>style.visibility</p:attrName>
                                        </p:attrNameLst>
                                      </p:cBhvr>
                                      <p:to>
                                        <p:strVal val="visible"/>
                                      </p:to>
                                    </p:set>
                                    <p:animEffect transition="in" filter="fade">
                                      <p:cBhvr>
                                        <p:cTn id="40" dur="1000"/>
                                        <p:tgtEl>
                                          <p:spTgt spid="7"/>
                                        </p:tgtEl>
                                      </p:cBhvr>
                                    </p:animEffect>
                                    <p:anim calcmode="lin" valueType="num">
                                      <p:cBhvr>
                                        <p:cTn id="41" dur="1000" fill="hold"/>
                                        <p:tgtEl>
                                          <p:spTgt spid="7"/>
                                        </p:tgtEl>
                                        <p:attrNameLst>
                                          <p:attrName>ppt_x</p:attrName>
                                        </p:attrNameLst>
                                      </p:cBhvr>
                                      <p:tavLst>
                                        <p:tav tm="0">
                                          <p:val>
                                            <p:strVal val="#ppt_x"/>
                                          </p:val>
                                        </p:tav>
                                        <p:tav tm="100000">
                                          <p:val>
                                            <p:strVal val="#ppt_x"/>
                                          </p:val>
                                        </p:tav>
                                      </p:tavLst>
                                    </p:anim>
                                    <p:anim calcmode="lin" valueType="num">
                                      <p:cBhvr>
                                        <p:cTn id="42" dur="1000" fill="hold"/>
                                        <p:tgtEl>
                                          <p:spTgt spid="7"/>
                                        </p:tgtEl>
                                        <p:attrNameLst>
                                          <p:attrName>ppt_y</p:attrName>
                                        </p:attrNameLst>
                                      </p:cBhvr>
                                      <p:tavLst>
                                        <p:tav tm="0">
                                          <p:val>
                                            <p:strVal val="#ppt_y+.1"/>
                                          </p:val>
                                        </p:tav>
                                        <p:tav tm="100000">
                                          <p:val>
                                            <p:strVal val="#ppt_y"/>
                                          </p:val>
                                        </p:tav>
                                      </p:tavLst>
                                    </p:anim>
                                  </p:childTnLst>
                                </p:cTn>
                              </p:par>
                            </p:childTnLst>
                          </p:cTn>
                        </p:par>
                      </p:childTnLst>
                    </p:cTn>
                  </p:par>
                  <p:par>
                    <p:cTn id="43" fill="hold">
                      <p:stCondLst>
                        <p:cond delay="indefinite"/>
                      </p:stCondLst>
                      <p:childTnLst>
                        <p:par>
                          <p:cTn id="44" fill="hold">
                            <p:stCondLst>
                              <p:cond delay="0"/>
                            </p:stCondLst>
                            <p:childTnLst>
                              <p:par>
                                <p:cTn id="45" presetID="42" presetClass="entr" presetSubtype="0" fill="hold" grpId="0" nodeType="clickEffect">
                                  <p:stCondLst>
                                    <p:cond delay="0"/>
                                  </p:stCondLst>
                                  <p:childTnLst>
                                    <p:set>
                                      <p:cBhvr>
                                        <p:cTn id="46" dur="1" fill="hold">
                                          <p:stCondLst>
                                            <p:cond delay="0"/>
                                          </p:stCondLst>
                                        </p:cTn>
                                        <p:tgtEl>
                                          <p:spTgt spid="8"/>
                                        </p:tgtEl>
                                        <p:attrNameLst>
                                          <p:attrName>style.visibility</p:attrName>
                                        </p:attrNameLst>
                                      </p:cBhvr>
                                      <p:to>
                                        <p:strVal val="visible"/>
                                      </p:to>
                                    </p:set>
                                    <p:animEffect transition="in" filter="fade">
                                      <p:cBhvr>
                                        <p:cTn id="47" dur="1000"/>
                                        <p:tgtEl>
                                          <p:spTgt spid="8"/>
                                        </p:tgtEl>
                                      </p:cBhvr>
                                    </p:animEffect>
                                    <p:anim calcmode="lin" valueType="num">
                                      <p:cBhvr>
                                        <p:cTn id="48" dur="1000" fill="hold"/>
                                        <p:tgtEl>
                                          <p:spTgt spid="8"/>
                                        </p:tgtEl>
                                        <p:attrNameLst>
                                          <p:attrName>ppt_x</p:attrName>
                                        </p:attrNameLst>
                                      </p:cBhvr>
                                      <p:tavLst>
                                        <p:tav tm="0">
                                          <p:val>
                                            <p:strVal val="#ppt_x"/>
                                          </p:val>
                                        </p:tav>
                                        <p:tav tm="100000">
                                          <p:val>
                                            <p:strVal val="#ppt_x"/>
                                          </p:val>
                                        </p:tav>
                                      </p:tavLst>
                                    </p:anim>
                                    <p:anim calcmode="lin" valueType="num">
                                      <p:cBhvr>
                                        <p:cTn id="49" dur="1000" fill="hold"/>
                                        <p:tgtEl>
                                          <p:spTgt spid="8"/>
                                        </p:tgtEl>
                                        <p:attrNameLst>
                                          <p:attrName>ppt_y</p:attrName>
                                        </p:attrNameLst>
                                      </p:cBhvr>
                                      <p:tavLst>
                                        <p:tav tm="0">
                                          <p:val>
                                            <p:strVal val="#ppt_y+.1"/>
                                          </p:val>
                                        </p:tav>
                                        <p:tav tm="100000">
                                          <p:val>
                                            <p:strVal val="#ppt_y"/>
                                          </p:val>
                                        </p:tav>
                                      </p:tavLst>
                                    </p:anim>
                                  </p:childTnLst>
                                </p:cTn>
                              </p:par>
                            </p:childTnLst>
                          </p:cTn>
                        </p:par>
                      </p:childTnLst>
                    </p:cTn>
                  </p:par>
                  <p:par>
                    <p:cTn id="50" fill="hold">
                      <p:stCondLst>
                        <p:cond delay="indefinite"/>
                      </p:stCondLst>
                      <p:childTnLst>
                        <p:par>
                          <p:cTn id="51" fill="hold">
                            <p:stCondLst>
                              <p:cond delay="0"/>
                            </p:stCondLst>
                            <p:childTnLst>
                              <p:par>
                                <p:cTn id="52" presetID="42" presetClass="entr" presetSubtype="0" fill="hold" grpId="0" nodeType="clickEffect">
                                  <p:stCondLst>
                                    <p:cond delay="0"/>
                                  </p:stCondLst>
                                  <p:childTnLst>
                                    <p:set>
                                      <p:cBhvr>
                                        <p:cTn id="53" dur="1" fill="hold">
                                          <p:stCondLst>
                                            <p:cond delay="0"/>
                                          </p:stCondLst>
                                        </p:cTn>
                                        <p:tgtEl>
                                          <p:spTgt spid="9"/>
                                        </p:tgtEl>
                                        <p:attrNameLst>
                                          <p:attrName>style.visibility</p:attrName>
                                        </p:attrNameLst>
                                      </p:cBhvr>
                                      <p:to>
                                        <p:strVal val="visible"/>
                                      </p:to>
                                    </p:set>
                                    <p:animEffect transition="in" filter="fade">
                                      <p:cBhvr>
                                        <p:cTn id="54" dur="1000"/>
                                        <p:tgtEl>
                                          <p:spTgt spid="9"/>
                                        </p:tgtEl>
                                      </p:cBhvr>
                                    </p:animEffect>
                                    <p:anim calcmode="lin" valueType="num">
                                      <p:cBhvr>
                                        <p:cTn id="55" dur="1000" fill="hold"/>
                                        <p:tgtEl>
                                          <p:spTgt spid="9"/>
                                        </p:tgtEl>
                                        <p:attrNameLst>
                                          <p:attrName>ppt_x</p:attrName>
                                        </p:attrNameLst>
                                      </p:cBhvr>
                                      <p:tavLst>
                                        <p:tav tm="0">
                                          <p:val>
                                            <p:strVal val="#ppt_x"/>
                                          </p:val>
                                        </p:tav>
                                        <p:tav tm="100000">
                                          <p:val>
                                            <p:strVal val="#ppt_x"/>
                                          </p:val>
                                        </p:tav>
                                      </p:tavLst>
                                    </p:anim>
                                    <p:anim calcmode="lin" valueType="num">
                                      <p:cBhvr>
                                        <p:cTn id="56" dur="1000" fill="hold"/>
                                        <p:tgtEl>
                                          <p:spTgt spid="9"/>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p:bldP spid="6" grpId="0"/>
      <p:bldP spid="7" grpId="0"/>
      <p:bldP spid="8" grpId="0"/>
      <p:bldP spid="9"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BC6ACC6D-8A2E-4A52-9AF6-18F95ACB8F1E}"/>
              </a:ext>
            </a:extLst>
          </p:cNvPr>
          <p:cNvSpPr>
            <a:spLocks noGrp="1"/>
          </p:cNvSpPr>
          <p:nvPr>
            <p:ph type="title"/>
          </p:nvPr>
        </p:nvSpPr>
        <p:spPr>
          <a:xfrm>
            <a:off x="839788" y="365126"/>
            <a:ext cx="10515600" cy="673966"/>
          </a:xfr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path path="circle">
              <a:fillToRect l="50000" t="50000" r="50000" b="50000"/>
            </a:path>
            <a:tileRect/>
          </a:gradFill>
          <a:ln w="28575">
            <a:solidFill>
              <a:schemeClr val="tx1"/>
            </a:solidFill>
          </a:ln>
        </p:spPr>
        <p:txBody>
          <a:bodyPr>
            <a:normAutofit fontScale="90000"/>
          </a:bodyPr>
          <a:lstStyle/>
          <a:p>
            <a:pPr algn="ctr"/>
            <a:r>
              <a:rPr lang="en-US" b="1" dirty="0" err="1">
                <a:ln w="22225">
                  <a:solidFill>
                    <a:schemeClr val="accent2"/>
                  </a:solidFill>
                  <a:prstDash val="solid"/>
                </a:ln>
                <a:solidFill>
                  <a:schemeClr val="accent2">
                    <a:lumMod val="40000"/>
                    <a:lumOff val="60000"/>
                  </a:schemeClr>
                </a:solidFill>
                <a:latin typeface="NikoshBAN" panose="02000000000000000000" pitchFamily="2" charset="0"/>
                <a:cs typeface="NikoshBAN" panose="02000000000000000000" pitchFamily="2" charset="0"/>
              </a:rPr>
              <a:t>আমরা</a:t>
            </a:r>
            <a:r>
              <a:rPr lang="en-US" b="1" dirty="0">
                <a:ln w="22225">
                  <a:solidFill>
                    <a:schemeClr val="accent2"/>
                  </a:solidFill>
                  <a:prstDash val="solid"/>
                </a:ln>
                <a:solidFill>
                  <a:schemeClr val="accent2">
                    <a:lumMod val="40000"/>
                    <a:lumOff val="60000"/>
                  </a:schemeClr>
                </a:solidFill>
                <a:latin typeface="NikoshBAN" panose="02000000000000000000" pitchFamily="2" charset="0"/>
                <a:cs typeface="NikoshBAN" panose="02000000000000000000" pitchFamily="2" charset="0"/>
              </a:rPr>
              <a:t> </a:t>
            </a:r>
            <a:r>
              <a:rPr lang="en-US" b="1" dirty="0" err="1">
                <a:ln w="22225">
                  <a:solidFill>
                    <a:schemeClr val="accent2"/>
                  </a:solidFill>
                  <a:prstDash val="solid"/>
                </a:ln>
                <a:solidFill>
                  <a:schemeClr val="accent2">
                    <a:lumMod val="40000"/>
                    <a:lumOff val="60000"/>
                  </a:schemeClr>
                </a:solidFill>
                <a:latin typeface="NikoshBAN" panose="02000000000000000000" pitchFamily="2" charset="0"/>
                <a:cs typeface="NikoshBAN" panose="02000000000000000000" pitchFamily="2" charset="0"/>
              </a:rPr>
              <a:t>কতগুল</a:t>
            </a:r>
            <a:r>
              <a:rPr lang="as-IN" b="1" dirty="0">
                <a:ln w="22225">
                  <a:solidFill>
                    <a:schemeClr val="accent2"/>
                  </a:solidFill>
                  <a:prstDash val="solid"/>
                </a:ln>
                <a:solidFill>
                  <a:schemeClr val="accent2">
                    <a:lumMod val="40000"/>
                    <a:lumOff val="60000"/>
                  </a:schemeClr>
                </a:solidFill>
                <a:latin typeface="NikoshBAN" panose="02000000000000000000" pitchFamily="2" charset="0"/>
                <a:cs typeface="NikoshBAN" panose="02000000000000000000" pitchFamily="2" charset="0"/>
              </a:rPr>
              <a:t>ো</a:t>
            </a:r>
            <a:r>
              <a:rPr lang="en-US" b="1" dirty="0">
                <a:ln w="22225">
                  <a:solidFill>
                    <a:schemeClr val="accent2"/>
                  </a:solidFill>
                  <a:prstDash val="solid"/>
                </a:ln>
                <a:solidFill>
                  <a:schemeClr val="accent2">
                    <a:lumMod val="40000"/>
                    <a:lumOff val="60000"/>
                  </a:schemeClr>
                </a:solidFill>
                <a:latin typeface="NikoshBAN" panose="02000000000000000000" pitchFamily="2" charset="0"/>
                <a:cs typeface="NikoshBAN" panose="02000000000000000000" pitchFamily="2" charset="0"/>
              </a:rPr>
              <a:t> </a:t>
            </a:r>
            <a:r>
              <a:rPr lang="en-US" b="1" dirty="0" err="1">
                <a:ln w="22225">
                  <a:solidFill>
                    <a:schemeClr val="accent2"/>
                  </a:solidFill>
                  <a:prstDash val="solid"/>
                </a:ln>
                <a:solidFill>
                  <a:schemeClr val="accent2">
                    <a:lumMod val="40000"/>
                    <a:lumOff val="60000"/>
                  </a:schemeClr>
                </a:solidFill>
                <a:latin typeface="NikoshBAN" panose="02000000000000000000" pitchFamily="2" charset="0"/>
                <a:cs typeface="NikoshBAN" panose="02000000000000000000" pitchFamily="2" charset="0"/>
              </a:rPr>
              <a:t>ইনপুট</a:t>
            </a:r>
            <a:r>
              <a:rPr lang="en-US" b="1" dirty="0">
                <a:ln w="22225">
                  <a:solidFill>
                    <a:schemeClr val="accent2"/>
                  </a:solidFill>
                  <a:prstDash val="solid"/>
                </a:ln>
                <a:solidFill>
                  <a:schemeClr val="accent2">
                    <a:lumMod val="40000"/>
                    <a:lumOff val="60000"/>
                  </a:schemeClr>
                </a:solidFill>
                <a:latin typeface="NikoshBAN" panose="02000000000000000000" pitchFamily="2" charset="0"/>
                <a:cs typeface="NikoshBAN" panose="02000000000000000000" pitchFamily="2" charset="0"/>
              </a:rPr>
              <a:t> </a:t>
            </a:r>
            <a:r>
              <a:rPr lang="en-US" b="1" dirty="0" err="1">
                <a:ln w="22225">
                  <a:solidFill>
                    <a:schemeClr val="accent2"/>
                  </a:solidFill>
                  <a:prstDash val="solid"/>
                </a:ln>
                <a:solidFill>
                  <a:schemeClr val="accent2">
                    <a:lumMod val="40000"/>
                    <a:lumOff val="60000"/>
                  </a:schemeClr>
                </a:solidFill>
                <a:latin typeface="NikoshBAN" panose="02000000000000000000" pitchFamily="2" charset="0"/>
                <a:cs typeface="NikoshBAN" panose="02000000000000000000" pitchFamily="2" charset="0"/>
              </a:rPr>
              <a:t>ডিভাইসের</a:t>
            </a:r>
            <a:r>
              <a:rPr lang="en-US" b="1" dirty="0">
                <a:ln w="22225">
                  <a:solidFill>
                    <a:schemeClr val="accent2"/>
                  </a:solidFill>
                  <a:prstDash val="solid"/>
                </a:ln>
                <a:solidFill>
                  <a:schemeClr val="accent2">
                    <a:lumMod val="40000"/>
                    <a:lumOff val="60000"/>
                  </a:schemeClr>
                </a:solidFill>
                <a:latin typeface="NikoshBAN" panose="02000000000000000000" pitchFamily="2" charset="0"/>
                <a:cs typeface="NikoshBAN" panose="02000000000000000000" pitchFamily="2" charset="0"/>
              </a:rPr>
              <a:t>  </a:t>
            </a:r>
            <a:r>
              <a:rPr lang="en-US" b="1" dirty="0" err="1">
                <a:ln w="22225">
                  <a:solidFill>
                    <a:schemeClr val="accent2"/>
                  </a:solidFill>
                  <a:prstDash val="solid"/>
                </a:ln>
                <a:solidFill>
                  <a:schemeClr val="accent2">
                    <a:lumMod val="40000"/>
                    <a:lumOff val="60000"/>
                  </a:schemeClr>
                </a:solidFill>
                <a:latin typeface="NikoshBAN" panose="02000000000000000000" pitchFamily="2" charset="0"/>
                <a:cs typeface="NikoshBAN" panose="02000000000000000000" pitchFamily="2" charset="0"/>
              </a:rPr>
              <a:t>ছবি</a:t>
            </a:r>
            <a:r>
              <a:rPr lang="en-US" b="1" dirty="0">
                <a:ln w="22225">
                  <a:solidFill>
                    <a:schemeClr val="accent2"/>
                  </a:solidFill>
                  <a:prstDash val="solid"/>
                </a:ln>
                <a:solidFill>
                  <a:schemeClr val="accent2">
                    <a:lumMod val="40000"/>
                    <a:lumOff val="60000"/>
                  </a:schemeClr>
                </a:solidFill>
                <a:latin typeface="NikoshBAN" panose="02000000000000000000" pitchFamily="2" charset="0"/>
                <a:cs typeface="NikoshBAN" panose="02000000000000000000" pitchFamily="2" charset="0"/>
              </a:rPr>
              <a:t> </a:t>
            </a:r>
            <a:r>
              <a:rPr lang="en-US" b="1" dirty="0" err="1">
                <a:ln w="22225">
                  <a:solidFill>
                    <a:schemeClr val="accent2"/>
                  </a:solidFill>
                  <a:prstDash val="solid"/>
                </a:ln>
                <a:solidFill>
                  <a:schemeClr val="accent2">
                    <a:lumMod val="40000"/>
                    <a:lumOff val="60000"/>
                  </a:schemeClr>
                </a:solidFill>
                <a:latin typeface="NikoshBAN" panose="02000000000000000000" pitchFamily="2" charset="0"/>
                <a:cs typeface="NikoshBAN" panose="02000000000000000000" pitchFamily="2" charset="0"/>
              </a:rPr>
              <a:t>দেখি</a:t>
            </a:r>
            <a:r>
              <a:rPr lang="en-US" b="1" dirty="0">
                <a:ln w="22225">
                  <a:solidFill>
                    <a:schemeClr val="accent2"/>
                  </a:solidFill>
                  <a:prstDash val="solid"/>
                </a:ln>
                <a:solidFill>
                  <a:schemeClr val="accent2">
                    <a:lumMod val="40000"/>
                    <a:lumOff val="60000"/>
                  </a:schemeClr>
                </a:solidFill>
                <a:latin typeface="NikoshBAN" panose="02000000000000000000" pitchFamily="2" charset="0"/>
                <a:cs typeface="NikoshBAN" panose="02000000000000000000" pitchFamily="2" charset="0"/>
              </a:rPr>
              <a:t>।</a:t>
            </a:r>
          </a:p>
        </p:txBody>
      </p:sp>
      <p:sp>
        <p:nvSpPr>
          <p:cNvPr id="3" name="Text Placeholder 2">
            <a:extLst>
              <a:ext uri="{FF2B5EF4-FFF2-40B4-BE49-F238E27FC236}">
                <a16:creationId xmlns:a16="http://schemas.microsoft.com/office/drawing/2014/main" xmlns="" id="{4A66ED15-94BF-4EB2-940D-11AB9AD556F7}"/>
              </a:ext>
            </a:extLst>
          </p:cNvPr>
          <p:cNvSpPr>
            <a:spLocks noGrp="1"/>
          </p:cNvSpPr>
          <p:nvPr>
            <p:ph type="body" idx="1"/>
          </p:nvPr>
        </p:nvSpPr>
        <p:spPr>
          <a:xfrm>
            <a:off x="839788" y="1262062"/>
            <a:ext cx="5157787" cy="673965"/>
          </a:xfrm>
          <a:gradFill flip="none" rotWithShape="1">
            <a:gsLst>
              <a:gs pos="0">
                <a:srgbClr val="92D050"/>
              </a:gs>
              <a:gs pos="100000">
                <a:schemeClr val="accent1">
                  <a:tint val="44500"/>
                  <a:satMod val="160000"/>
                </a:schemeClr>
              </a:gs>
              <a:gs pos="100000">
                <a:schemeClr val="accent1">
                  <a:tint val="23500"/>
                  <a:satMod val="160000"/>
                </a:schemeClr>
              </a:gs>
            </a:gsLst>
            <a:path path="circle">
              <a:fillToRect l="50000" t="50000" r="50000" b="50000"/>
            </a:path>
            <a:tileRect/>
          </a:gradFill>
        </p:spPr>
        <p:txBody>
          <a:bodyPr>
            <a:normAutofit/>
          </a:bodyPr>
          <a:lstStyle/>
          <a:p>
            <a:pPr algn="ctr"/>
            <a:r>
              <a:rPr lang="en-US" sz="3600" dirty="0" err="1"/>
              <a:t>ডিভাইসের</a:t>
            </a:r>
            <a:r>
              <a:rPr lang="en-US" sz="3600" dirty="0"/>
              <a:t> </a:t>
            </a:r>
            <a:r>
              <a:rPr lang="en-US" sz="3600" dirty="0" err="1"/>
              <a:t>বিবরণ</a:t>
            </a:r>
            <a:endParaRPr lang="en-US" sz="3600" dirty="0"/>
          </a:p>
        </p:txBody>
      </p:sp>
      <p:sp>
        <p:nvSpPr>
          <p:cNvPr id="4" name="Content Placeholder 3">
            <a:extLst>
              <a:ext uri="{FF2B5EF4-FFF2-40B4-BE49-F238E27FC236}">
                <a16:creationId xmlns:a16="http://schemas.microsoft.com/office/drawing/2014/main" xmlns="" id="{0BD5F564-889B-435F-94A2-A7FC3E0633DA}"/>
              </a:ext>
            </a:extLst>
          </p:cNvPr>
          <p:cNvSpPr>
            <a:spLocks noGrp="1"/>
          </p:cNvSpPr>
          <p:nvPr>
            <p:ph sz="half" idx="2"/>
          </p:nvPr>
        </p:nvSpPr>
        <p:spPr>
          <a:xfrm>
            <a:off x="938213" y="2113546"/>
            <a:ext cx="5157787" cy="3896302"/>
          </a:xfrm>
          <a:ln w="57150">
            <a:solidFill>
              <a:schemeClr val="tx1"/>
            </a:solidFill>
            <a:prstDash val="solid"/>
          </a:ln>
        </p:spPr>
        <p:txBody>
          <a:bodyPr>
            <a:normAutofit fontScale="77500" lnSpcReduction="20000"/>
          </a:bodyPr>
          <a:lstStyle/>
          <a:p>
            <a:pPr marL="0" indent="0" algn="just">
              <a:buNone/>
            </a:pPr>
            <a:endParaRPr lang="en-US" sz="1300" b="1" dirty="0" smtClean="0"/>
          </a:p>
          <a:p>
            <a:pPr marL="0" indent="0" algn="just">
              <a:lnSpc>
                <a:spcPct val="120000"/>
              </a:lnSpc>
              <a:buNone/>
            </a:pPr>
            <a:r>
              <a:rPr lang="as-IN" b="1" dirty="0" smtClean="0"/>
              <a:t>মনিটর</a:t>
            </a:r>
            <a:r>
              <a:rPr lang="as-IN" dirty="0" smtClean="0"/>
              <a:t> বা </a:t>
            </a:r>
            <a:r>
              <a:rPr lang="as-IN" b="1" dirty="0" smtClean="0"/>
              <a:t>ডিসপ্লে</a:t>
            </a:r>
            <a:r>
              <a:rPr lang="as-IN" dirty="0" smtClean="0"/>
              <a:t> হল </a:t>
            </a:r>
            <a:r>
              <a:rPr lang="as-IN" dirty="0" smtClean="0">
                <a:hlinkClick r:id="rId2" tooltip="কম্পিউটার"/>
              </a:rPr>
              <a:t>কম্পিউটারের</a:t>
            </a:r>
            <a:r>
              <a:rPr lang="as-IN" dirty="0" smtClean="0"/>
              <a:t> জন্য একটি ইলেকট্রনিক দৃষ্টি সহায়ক প্রদর্শক। একটি মনিটর সাধারণত ডিসপ্লে ডিভাইস, </a:t>
            </a:r>
            <a:r>
              <a:rPr lang="as-IN" dirty="0" smtClean="0">
                <a:hlinkClick r:id="rId3" tooltip="ইলেক্ট্রনিক বর্তনী"/>
              </a:rPr>
              <a:t>সার্কিট</a:t>
            </a:r>
            <a:r>
              <a:rPr lang="as-IN" dirty="0" smtClean="0"/>
              <a:t>, আবরণ, এবং পাওয়ার সাপ্লাই দিয়ে গঠিত। কম্পিউটারের প্রধান আউটপুট ডিভাইস হিসাবেই বেশি ব্যবহার করা হয়। সাধারণত মনিটর বলতে বুঝি টেলিভিশনের মতো বড় আকৃতির যন্ত্রকে, কিন্তু প্রযুক্তিতে মনিটরের ধারণা অ্যারও ব্যাপক অর্থে ব্যবহার হয়।</a:t>
            </a:r>
            <a:endParaRPr lang="en-US" dirty="0">
              <a:ln w="0"/>
              <a:solidFill>
                <a:srgbClr val="00B0F0"/>
              </a:solidFill>
              <a:latin typeface="NikoshBAN" panose="02000000000000000000" pitchFamily="2" charset="0"/>
              <a:cs typeface="NikoshBAN" panose="02000000000000000000" pitchFamily="2" charset="0"/>
            </a:endParaRPr>
          </a:p>
        </p:txBody>
      </p:sp>
      <p:sp>
        <p:nvSpPr>
          <p:cNvPr id="5" name="Text Placeholder 4">
            <a:extLst>
              <a:ext uri="{FF2B5EF4-FFF2-40B4-BE49-F238E27FC236}">
                <a16:creationId xmlns:a16="http://schemas.microsoft.com/office/drawing/2014/main" xmlns="" id="{F3BE5520-4033-4784-A194-0FF967CFCC6C}"/>
              </a:ext>
            </a:extLst>
          </p:cNvPr>
          <p:cNvSpPr>
            <a:spLocks noGrp="1"/>
          </p:cNvSpPr>
          <p:nvPr>
            <p:ph type="body" sz="quarter" idx="3"/>
          </p:nvPr>
        </p:nvSpPr>
        <p:spPr>
          <a:xfrm>
            <a:off x="6172200" y="1262063"/>
            <a:ext cx="5183188" cy="673966"/>
          </a:xfrm>
          <a:gradFill flip="none" rotWithShape="1">
            <a:gsLst>
              <a:gs pos="0">
                <a:schemeClr val="accent4">
                  <a:lumMod val="40000"/>
                  <a:lumOff val="60000"/>
                </a:schemeClr>
              </a:gs>
              <a:gs pos="94000">
                <a:schemeClr val="accent1">
                  <a:tint val="44500"/>
                  <a:satMod val="160000"/>
                </a:schemeClr>
              </a:gs>
              <a:gs pos="100000">
                <a:schemeClr val="accent1">
                  <a:tint val="23500"/>
                  <a:satMod val="160000"/>
                </a:schemeClr>
              </a:gs>
            </a:gsLst>
            <a:path path="circle">
              <a:fillToRect l="100000" b="100000"/>
            </a:path>
            <a:tileRect t="-100000" r="-100000"/>
          </a:gradFill>
        </p:spPr>
        <p:txBody>
          <a:bodyPr>
            <a:normAutofit/>
          </a:bodyPr>
          <a:lstStyle/>
          <a:p>
            <a:pPr algn="ctr"/>
            <a:r>
              <a:rPr lang="en-US" sz="3600" dirty="0" err="1"/>
              <a:t>ডিভাইসের</a:t>
            </a:r>
            <a:r>
              <a:rPr lang="en-US" sz="3600" dirty="0"/>
              <a:t> </a:t>
            </a:r>
            <a:r>
              <a:rPr lang="en-US" sz="3600" dirty="0" err="1"/>
              <a:t>ছবি</a:t>
            </a:r>
            <a:endParaRPr lang="en-US" sz="3600" dirty="0"/>
          </a:p>
        </p:txBody>
      </p:sp>
      <p:sp>
        <p:nvSpPr>
          <p:cNvPr id="6" name="Content Placeholder 5">
            <a:extLst>
              <a:ext uri="{FF2B5EF4-FFF2-40B4-BE49-F238E27FC236}">
                <a16:creationId xmlns:a16="http://schemas.microsoft.com/office/drawing/2014/main" xmlns="" id="{447D1044-7AB3-4105-A272-74B231159EA8}"/>
              </a:ext>
            </a:extLst>
          </p:cNvPr>
          <p:cNvSpPr>
            <a:spLocks noGrp="1"/>
          </p:cNvSpPr>
          <p:nvPr>
            <p:ph sz="quarter" idx="4"/>
          </p:nvPr>
        </p:nvSpPr>
        <p:spPr>
          <a:xfrm>
            <a:off x="6539344" y="2102289"/>
            <a:ext cx="4816043" cy="3907559"/>
          </a:xfrm>
          <a:blipFill>
            <a:blip r:embed="rId4"/>
            <a:stretch>
              <a:fillRect/>
            </a:stretch>
          </a:blipFill>
          <a:ln w="28575">
            <a:solidFill>
              <a:schemeClr val="tx1"/>
            </a:solidFill>
          </a:ln>
        </p:spPr>
        <p:txBody>
          <a:bodyPr>
            <a:noAutofit/>
          </a:bodyPr>
          <a:lstStyle/>
          <a:p>
            <a:pPr marL="0" indent="0" algn="ctr">
              <a:buNone/>
            </a:pPr>
            <a:endParaRPr lang="en-US" dirty="0" smtClean="0">
              <a:latin typeface="NikoshBAN" panose="02000000000000000000" pitchFamily="2" charset="0"/>
              <a:cs typeface="NikoshBAN" panose="02000000000000000000" pitchFamily="2" charset="0"/>
            </a:endParaRPr>
          </a:p>
          <a:p>
            <a:pPr marL="0" indent="0" algn="ctr">
              <a:buNone/>
            </a:pPr>
            <a:endParaRPr lang="en-US" dirty="0" smtClean="0">
              <a:latin typeface="NikoshBAN" panose="02000000000000000000" pitchFamily="2" charset="0"/>
              <a:cs typeface="NikoshBAN" panose="02000000000000000000" pitchFamily="2" charset="0"/>
            </a:endParaRPr>
          </a:p>
          <a:p>
            <a:pPr marL="0" indent="0" algn="ctr">
              <a:buNone/>
            </a:pPr>
            <a:endParaRPr lang="en-US" dirty="0" smtClean="0">
              <a:latin typeface="NikoshBAN" panose="02000000000000000000" pitchFamily="2" charset="0"/>
              <a:cs typeface="NikoshBAN" panose="02000000000000000000" pitchFamily="2" charset="0"/>
            </a:endParaRPr>
          </a:p>
          <a:p>
            <a:pPr marL="0" indent="0" algn="ctr">
              <a:buNone/>
            </a:pPr>
            <a:endParaRPr lang="en-US" dirty="0" smtClean="0">
              <a:latin typeface="NikoshBAN" panose="02000000000000000000" pitchFamily="2" charset="0"/>
              <a:cs typeface="NikoshBAN" panose="02000000000000000000" pitchFamily="2" charset="0"/>
            </a:endParaRPr>
          </a:p>
          <a:p>
            <a:pPr marL="0" indent="0" algn="ctr">
              <a:buNone/>
            </a:pPr>
            <a:endParaRPr lang="en-US" dirty="0" smtClean="0">
              <a:latin typeface="NikoshBAN" panose="02000000000000000000" pitchFamily="2" charset="0"/>
              <a:cs typeface="NikoshBAN" panose="02000000000000000000" pitchFamily="2" charset="0"/>
            </a:endParaRPr>
          </a:p>
          <a:p>
            <a:pPr marL="0" indent="0" algn="ctr">
              <a:buNone/>
            </a:pPr>
            <a:endParaRPr lang="en-US" dirty="0" smtClean="0">
              <a:latin typeface="NikoshBAN" panose="02000000000000000000" pitchFamily="2" charset="0"/>
              <a:cs typeface="NikoshBAN" panose="02000000000000000000" pitchFamily="2" charset="0"/>
            </a:endParaRPr>
          </a:p>
          <a:p>
            <a:pPr marL="0" indent="0" algn="ctr">
              <a:buNone/>
            </a:pPr>
            <a:endParaRPr lang="en-US" dirty="0" smtClean="0">
              <a:latin typeface="NikoshBAN" panose="02000000000000000000" pitchFamily="2" charset="0"/>
              <a:cs typeface="NikoshBAN" panose="02000000000000000000" pitchFamily="2" charset="0"/>
            </a:endParaRPr>
          </a:p>
          <a:p>
            <a:pPr marL="0" indent="0" algn="ctr">
              <a:buNone/>
            </a:pPr>
            <a:endParaRPr lang="en-US" sz="3200" b="1" dirty="0" smtClean="0">
              <a:latin typeface="NikoshBAN" panose="02000000000000000000" pitchFamily="2" charset="0"/>
              <a:cs typeface="NikoshBAN" panose="02000000000000000000" pitchFamily="2" charset="0"/>
            </a:endParaRPr>
          </a:p>
        </p:txBody>
      </p:sp>
      <p:sp>
        <p:nvSpPr>
          <p:cNvPr id="7" name="TextBox 6">
            <a:extLst>
              <a:ext uri="{FF2B5EF4-FFF2-40B4-BE49-F238E27FC236}">
                <a16:creationId xmlns:a16="http://schemas.microsoft.com/office/drawing/2014/main" xmlns="" id="{BB1152BB-F635-404A-8465-993E48C9EDF6}"/>
              </a:ext>
            </a:extLst>
          </p:cNvPr>
          <p:cNvSpPr txBox="1"/>
          <p:nvPr/>
        </p:nvSpPr>
        <p:spPr>
          <a:xfrm>
            <a:off x="7994075" y="6040893"/>
            <a:ext cx="1939638" cy="461665"/>
          </a:xfrm>
          <a:prstGeom prst="rect">
            <a:avLst/>
          </a:prstGeom>
          <a:noFill/>
        </p:spPr>
        <p:txBody>
          <a:bodyPr wrap="square" rtlCol="0">
            <a:spAutoFit/>
          </a:bodyPr>
          <a:lstStyle/>
          <a:p>
            <a:pPr algn="ctr"/>
            <a:r>
              <a:rPr lang="en-US" sz="2400" b="1" dirty="0" err="1" smtClean="0"/>
              <a:t>মনিটর</a:t>
            </a:r>
            <a:endParaRPr lang="en-US" sz="900" dirty="0"/>
          </a:p>
        </p:txBody>
      </p:sp>
    </p:spTree>
    <p:extLst>
      <p:ext uri="{BB962C8B-B14F-4D97-AF65-F5344CB8AC3E}">
        <p14:creationId xmlns:p14="http://schemas.microsoft.com/office/powerpoint/2010/main" xmlns="" val="40956804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8" presetClass="emph" presetSubtype="0" fill="hold" grpId="0" nodeType="clickEffect">
                                  <p:stCondLst>
                                    <p:cond delay="0"/>
                                  </p:stCondLst>
                                  <p:iterate type="lt">
                                    <p:tmPct val="4000"/>
                                  </p:iterate>
                                  <p:childTnLst>
                                    <p:set>
                                      <p:cBhvr override="childStyle">
                                        <p:cTn id="6" dur="500" fill="hold"/>
                                        <p:tgtEl>
                                          <p:spTgt spid="2"/>
                                        </p:tgtEl>
                                        <p:attrNameLst>
                                          <p:attrName>style.textDecorationUnderline</p:attrName>
                                        </p:attrNameLst>
                                      </p:cBhvr>
                                      <p:to>
                                        <p:strVal val="true"/>
                                      </p:to>
                                    </p:set>
                                  </p:childTnLst>
                                </p:cTn>
                              </p:par>
                            </p:childTnLst>
                          </p:cTn>
                        </p:par>
                      </p:childTnLst>
                    </p:cTn>
                  </p:par>
                  <p:par>
                    <p:cTn id="7" fill="hold">
                      <p:stCondLst>
                        <p:cond delay="indefinite"/>
                      </p:stCondLst>
                      <p:childTnLst>
                        <p:par>
                          <p:cTn id="8" fill="hold">
                            <p:stCondLst>
                              <p:cond delay="0"/>
                            </p:stCondLst>
                            <p:childTnLst>
                              <p:par>
                                <p:cTn id="9" presetID="15" presetClass="entr" presetSubtype="0" fill="hold" grpId="0" nodeType="clickEffect">
                                  <p:stCondLst>
                                    <p:cond delay="0"/>
                                  </p:stCondLst>
                                  <p:childTnLst>
                                    <p:set>
                                      <p:cBhvr>
                                        <p:cTn id="10" dur="1" fill="hold">
                                          <p:stCondLst>
                                            <p:cond delay="0"/>
                                          </p:stCondLst>
                                        </p:cTn>
                                        <p:tgtEl>
                                          <p:spTgt spid="6">
                                            <p:bg/>
                                          </p:spTgt>
                                        </p:tgtEl>
                                        <p:attrNameLst>
                                          <p:attrName>style.visibility</p:attrName>
                                        </p:attrNameLst>
                                      </p:cBhvr>
                                      <p:to>
                                        <p:strVal val="visible"/>
                                      </p:to>
                                    </p:set>
                                    <p:anim calcmode="lin" valueType="num">
                                      <p:cBhvr>
                                        <p:cTn id="11" dur="1000" fill="hold"/>
                                        <p:tgtEl>
                                          <p:spTgt spid="6">
                                            <p:bg/>
                                          </p:spTgt>
                                        </p:tgtEl>
                                        <p:attrNameLst>
                                          <p:attrName>ppt_w</p:attrName>
                                        </p:attrNameLst>
                                      </p:cBhvr>
                                      <p:tavLst>
                                        <p:tav tm="0">
                                          <p:val>
                                            <p:fltVal val="0"/>
                                          </p:val>
                                        </p:tav>
                                        <p:tav tm="100000">
                                          <p:val>
                                            <p:strVal val="#ppt_w"/>
                                          </p:val>
                                        </p:tav>
                                      </p:tavLst>
                                    </p:anim>
                                    <p:anim calcmode="lin" valueType="num">
                                      <p:cBhvr>
                                        <p:cTn id="12" dur="1000" fill="hold"/>
                                        <p:tgtEl>
                                          <p:spTgt spid="6">
                                            <p:bg/>
                                          </p:spTgt>
                                        </p:tgtEl>
                                        <p:attrNameLst>
                                          <p:attrName>ppt_h</p:attrName>
                                        </p:attrNameLst>
                                      </p:cBhvr>
                                      <p:tavLst>
                                        <p:tav tm="0">
                                          <p:val>
                                            <p:fltVal val="0"/>
                                          </p:val>
                                        </p:tav>
                                        <p:tav tm="100000">
                                          <p:val>
                                            <p:strVal val="#ppt_h"/>
                                          </p:val>
                                        </p:tav>
                                      </p:tavLst>
                                    </p:anim>
                                    <p:anim calcmode="lin" valueType="num">
                                      <p:cBhvr>
                                        <p:cTn id="13" dur="1000" fill="hold"/>
                                        <p:tgtEl>
                                          <p:spTgt spid="6">
                                            <p:bg/>
                                          </p:spTgt>
                                        </p:tgtEl>
                                        <p:attrNameLst>
                                          <p:attrName>ppt_x</p:attrName>
                                        </p:attrNameLst>
                                      </p:cBhvr>
                                      <p:tavLst>
                                        <p:tav tm="0" fmla="#ppt_x+(cos(-2*pi*(1-$))*-#ppt_x-sin(-2*pi*(1-$))*(1-#ppt_y))*(1-$)">
                                          <p:val>
                                            <p:fltVal val="0"/>
                                          </p:val>
                                        </p:tav>
                                        <p:tav tm="100000">
                                          <p:val>
                                            <p:fltVal val="1"/>
                                          </p:val>
                                        </p:tav>
                                      </p:tavLst>
                                    </p:anim>
                                    <p:anim calcmode="lin" valueType="num">
                                      <p:cBhvr>
                                        <p:cTn id="14" dur="1000" fill="hold"/>
                                        <p:tgtEl>
                                          <p:spTgt spid="6">
                                            <p:bg/>
                                          </p:spTgt>
                                        </p:tgtEl>
                                        <p:attrNameLst>
                                          <p:attrName>ppt_y</p:attrName>
                                        </p:attrNameLst>
                                      </p:cBhvr>
                                      <p:tavLst>
                                        <p:tav tm="0" fmla="#ppt_y+(sin(-2*pi*(1-$))*-#ppt_x+cos(-2*pi*(1-$))*(1-#ppt_y))*(1-$)">
                                          <p:val>
                                            <p:fltVal val="0"/>
                                          </p:val>
                                        </p:tav>
                                        <p:tav tm="100000">
                                          <p:val>
                                            <p:fltVal val="1"/>
                                          </p:val>
                                        </p:tav>
                                      </p:tavLst>
                                    </p:anim>
                                  </p:childTnLst>
                                </p:cTn>
                              </p:par>
                              <p:par>
                                <p:cTn id="15" presetID="15" presetClass="entr" presetSubtype="0" fill="hold" grpId="0" nodeType="withEffect">
                                  <p:stCondLst>
                                    <p:cond delay="0"/>
                                  </p:stCondLst>
                                  <p:childTnLst>
                                    <p:set>
                                      <p:cBhvr>
                                        <p:cTn id="16" dur="1" fill="hold">
                                          <p:stCondLst>
                                            <p:cond delay="0"/>
                                          </p:stCondLst>
                                        </p:cTn>
                                        <p:tgtEl>
                                          <p:spTgt spid="5">
                                            <p:bg/>
                                          </p:spTgt>
                                        </p:tgtEl>
                                        <p:attrNameLst>
                                          <p:attrName>style.visibility</p:attrName>
                                        </p:attrNameLst>
                                      </p:cBhvr>
                                      <p:to>
                                        <p:strVal val="visible"/>
                                      </p:to>
                                    </p:set>
                                    <p:anim calcmode="lin" valueType="num">
                                      <p:cBhvr>
                                        <p:cTn id="17" dur="1000" fill="hold"/>
                                        <p:tgtEl>
                                          <p:spTgt spid="5">
                                            <p:bg/>
                                          </p:spTgt>
                                        </p:tgtEl>
                                        <p:attrNameLst>
                                          <p:attrName>ppt_w</p:attrName>
                                        </p:attrNameLst>
                                      </p:cBhvr>
                                      <p:tavLst>
                                        <p:tav tm="0">
                                          <p:val>
                                            <p:fltVal val="0"/>
                                          </p:val>
                                        </p:tav>
                                        <p:tav tm="100000">
                                          <p:val>
                                            <p:strVal val="#ppt_w"/>
                                          </p:val>
                                        </p:tav>
                                      </p:tavLst>
                                    </p:anim>
                                    <p:anim calcmode="lin" valueType="num">
                                      <p:cBhvr>
                                        <p:cTn id="18" dur="1000" fill="hold"/>
                                        <p:tgtEl>
                                          <p:spTgt spid="5">
                                            <p:bg/>
                                          </p:spTgt>
                                        </p:tgtEl>
                                        <p:attrNameLst>
                                          <p:attrName>ppt_h</p:attrName>
                                        </p:attrNameLst>
                                      </p:cBhvr>
                                      <p:tavLst>
                                        <p:tav tm="0">
                                          <p:val>
                                            <p:fltVal val="0"/>
                                          </p:val>
                                        </p:tav>
                                        <p:tav tm="100000">
                                          <p:val>
                                            <p:strVal val="#ppt_h"/>
                                          </p:val>
                                        </p:tav>
                                      </p:tavLst>
                                    </p:anim>
                                    <p:anim calcmode="lin" valueType="num">
                                      <p:cBhvr>
                                        <p:cTn id="19" dur="1000" fill="hold"/>
                                        <p:tgtEl>
                                          <p:spTgt spid="5">
                                            <p:bg/>
                                          </p:spTgt>
                                        </p:tgtEl>
                                        <p:attrNameLst>
                                          <p:attrName>ppt_x</p:attrName>
                                        </p:attrNameLst>
                                      </p:cBhvr>
                                      <p:tavLst>
                                        <p:tav tm="0" fmla="#ppt_x+(cos(-2*pi*(1-$))*-#ppt_x-sin(-2*pi*(1-$))*(1-#ppt_y))*(1-$)">
                                          <p:val>
                                            <p:fltVal val="0"/>
                                          </p:val>
                                        </p:tav>
                                        <p:tav tm="100000">
                                          <p:val>
                                            <p:fltVal val="1"/>
                                          </p:val>
                                        </p:tav>
                                      </p:tavLst>
                                    </p:anim>
                                    <p:anim calcmode="lin" valueType="num">
                                      <p:cBhvr>
                                        <p:cTn id="20" dur="1000" fill="hold"/>
                                        <p:tgtEl>
                                          <p:spTgt spid="5">
                                            <p:bg/>
                                          </p:spTgt>
                                        </p:tgtEl>
                                        <p:attrNameLst>
                                          <p:attrName>ppt_y</p:attrName>
                                        </p:attrNameLst>
                                      </p:cBhvr>
                                      <p:tavLst>
                                        <p:tav tm="0" fmla="#ppt_y+(sin(-2*pi*(1-$))*-#ppt_x+cos(-2*pi*(1-$))*(1-#ppt_y))*(1-$)">
                                          <p:val>
                                            <p:fltVal val="0"/>
                                          </p:val>
                                        </p:tav>
                                        <p:tav tm="100000">
                                          <p:val>
                                            <p:fltVal val="1"/>
                                          </p:val>
                                        </p:tav>
                                      </p:tavLst>
                                    </p:anim>
                                  </p:childTnLst>
                                </p:cTn>
                              </p:par>
                            </p:childTnLst>
                          </p:cTn>
                        </p:par>
                      </p:childTnLst>
                    </p:cTn>
                  </p:par>
                  <p:par>
                    <p:cTn id="21" fill="hold">
                      <p:stCondLst>
                        <p:cond delay="indefinite"/>
                      </p:stCondLst>
                      <p:childTnLst>
                        <p:par>
                          <p:cTn id="22" fill="hold">
                            <p:stCondLst>
                              <p:cond delay="0"/>
                            </p:stCondLst>
                            <p:childTnLst>
                              <p:par>
                                <p:cTn id="23" presetID="15" presetClass="entr" presetSubtype="0" fill="hold" grpId="0" nodeType="clickEffect">
                                  <p:stCondLst>
                                    <p:cond delay="0"/>
                                  </p:stCondLst>
                                  <p:childTnLst>
                                    <p:set>
                                      <p:cBhvr>
                                        <p:cTn id="24" dur="1" fill="hold">
                                          <p:stCondLst>
                                            <p:cond delay="0"/>
                                          </p:stCondLst>
                                        </p:cTn>
                                        <p:tgtEl>
                                          <p:spTgt spid="5">
                                            <p:txEl>
                                              <p:pRg st="0" end="0"/>
                                            </p:txEl>
                                          </p:spTgt>
                                        </p:tgtEl>
                                        <p:attrNameLst>
                                          <p:attrName>style.visibility</p:attrName>
                                        </p:attrNameLst>
                                      </p:cBhvr>
                                      <p:to>
                                        <p:strVal val="visible"/>
                                      </p:to>
                                    </p:set>
                                    <p:anim calcmode="lin" valueType="num">
                                      <p:cBhvr>
                                        <p:cTn id="25" dur="1000" fill="hold"/>
                                        <p:tgtEl>
                                          <p:spTgt spid="5">
                                            <p:txEl>
                                              <p:pRg st="0" end="0"/>
                                            </p:txEl>
                                          </p:spTgt>
                                        </p:tgtEl>
                                        <p:attrNameLst>
                                          <p:attrName>ppt_w</p:attrName>
                                        </p:attrNameLst>
                                      </p:cBhvr>
                                      <p:tavLst>
                                        <p:tav tm="0">
                                          <p:val>
                                            <p:fltVal val="0"/>
                                          </p:val>
                                        </p:tav>
                                        <p:tav tm="100000">
                                          <p:val>
                                            <p:strVal val="#ppt_w"/>
                                          </p:val>
                                        </p:tav>
                                      </p:tavLst>
                                    </p:anim>
                                    <p:anim calcmode="lin" valueType="num">
                                      <p:cBhvr>
                                        <p:cTn id="26" dur="1000" fill="hold"/>
                                        <p:tgtEl>
                                          <p:spTgt spid="5">
                                            <p:txEl>
                                              <p:pRg st="0" end="0"/>
                                            </p:txEl>
                                          </p:spTgt>
                                        </p:tgtEl>
                                        <p:attrNameLst>
                                          <p:attrName>ppt_h</p:attrName>
                                        </p:attrNameLst>
                                      </p:cBhvr>
                                      <p:tavLst>
                                        <p:tav tm="0">
                                          <p:val>
                                            <p:fltVal val="0"/>
                                          </p:val>
                                        </p:tav>
                                        <p:tav tm="100000">
                                          <p:val>
                                            <p:strVal val="#ppt_h"/>
                                          </p:val>
                                        </p:tav>
                                      </p:tavLst>
                                    </p:anim>
                                    <p:anim calcmode="lin" valueType="num">
                                      <p:cBhvr>
                                        <p:cTn id="27" dur="1000" fill="hold"/>
                                        <p:tgtEl>
                                          <p:spTgt spid="5">
                                            <p:txEl>
                                              <p:pRg st="0" end="0"/>
                                            </p:txEl>
                                          </p:spTgt>
                                        </p:tgtEl>
                                        <p:attrNameLst>
                                          <p:attrName>ppt_x</p:attrName>
                                        </p:attrNameLst>
                                      </p:cBhvr>
                                      <p:tavLst>
                                        <p:tav tm="0" fmla="#ppt_x+(cos(-2*pi*(1-$))*-#ppt_x-sin(-2*pi*(1-$))*(1-#ppt_y))*(1-$)">
                                          <p:val>
                                            <p:fltVal val="0"/>
                                          </p:val>
                                        </p:tav>
                                        <p:tav tm="100000">
                                          <p:val>
                                            <p:fltVal val="1"/>
                                          </p:val>
                                        </p:tav>
                                      </p:tavLst>
                                    </p:anim>
                                    <p:anim calcmode="lin" valueType="num">
                                      <p:cBhvr>
                                        <p:cTn id="28" dur="1000" fill="hold"/>
                                        <p:tgtEl>
                                          <p:spTgt spid="5">
                                            <p:txEl>
                                              <p:pRg st="0" end="0"/>
                                            </p:txEl>
                                          </p:spTgt>
                                        </p:tgtEl>
                                        <p:attrNameLst>
                                          <p:attrName>ppt_y</p:attrName>
                                        </p:attrNameLst>
                                      </p:cBhvr>
                                      <p:tavLst>
                                        <p:tav tm="0" fmla="#ppt_y+(sin(-2*pi*(1-$))*-#ppt_x+cos(-2*pi*(1-$))*(1-#ppt_y))*(1-$)">
                                          <p:val>
                                            <p:fltVal val="0"/>
                                          </p:val>
                                        </p:tav>
                                        <p:tav tm="100000">
                                          <p:val>
                                            <p:fltVal val="1"/>
                                          </p:val>
                                        </p:tav>
                                      </p:tavLst>
                                    </p:anim>
                                  </p:childTnLst>
                                </p:cTn>
                              </p:par>
                            </p:childTnLst>
                          </p:cTn>
                        </p:par>
                      </p:childTnLst>
                    </p:cTn>
                  </p:par>
                  <p:par>
                    <p:cTn id="29" fill="hold">
                      <p:stCondLst>
                        <p:cond delay="indefinite"/>
                      </p:stCondLst>
                      <p:childTnLst>
                        <p:par>
                          <p:cTn id="30" fill="hold">
                            <p:stCondLst>
                              <p:cond delay="0"/>
                            </p:stCondLst>
                            <p:childTnLst>
                              <p:par>
                                <p:cTn id="31" presetID="18" presetClass="entr" presetSubtype="12" fill="hold" grpId="0" nodeType="clickEffect">
                                  <p:stCondLst>
                                    <p:cond delay="0"/>
                                  </p:stCondLst>
                                  <p:childTnLst>
                                    <p:set>
                                      <p:cBhvr>
                                        <p:cTn id="32" dur="1" fill="hold">
                                          <p:stCondLst>
                                            <p:cond delay="0"/>
                                          </p:stCondLst>
                                        </p:cTn>
                                        <p:tgtEl>
                                          <p:spTgt spid="3">
                                            <p:bg/>
                                          </p:spTgt>
                                        </p:tgtEl>
                                        <p:attrNameLst>
                                          <p:attrName>style.visibility</p:attrName>
                                        </p:attrNameLst>
                                      </p:cBhvr>
                                      <p:to>
                                        <p:strVal val="visible"/>
                                      </p:to>
                                    </p:set>
                                    <p:animEffect transition="in" filter="strips(downLeft)">
                                      <p:cBhvr>
                                        <p:cTn id="33" dur="500"/>
                                        <p:tgtEl>
                                          <p:spTgt spid="3">
                                            <p:bg/>
                                          </p:spTgt>
                                        </p:tgtEl>
                                      </p:cBhvr>
                                    </p:animEffect>
                                  </p:childTnLst>
                                </p:cTn>
                              </p:par>
                            </p:childTnLst>
                          </p:cTn>
                        </p:par>
                      </p:childTnLst>
                    </p:cTn>
                  </p:par>
                  <p:par>
                    <p:cTn id="34" fill="hold">
                      <p:stCondLst>
                        <p:cond delay="indefinite"/>
                      </p:stCondLst>
                      <p:childTnLst>
                        <p:par>
                          <p:cTn id="35" fill="hold">
                            <p:stCondLst>
                              <p:cond delay="0"/>
                            </p:stCondLst>
                            <p:childTnLst>
                              <p:par>
                                <p:cTn id="36" presetID="18" presetClass="entr" presetSubtype="12" fill="hold" grpId="0" nodeType="clickEffect">
                                  <p:stCondLst>
                                    <p:cond delay="0"/>
                                  </p:stCondLst>
                                  <p:childTnLst>
                                    <p:set>
                                      <p:cBhvr>
                                        <p:cTn id="37" dur="1" fill="hold">
                                          <p:stCondLst>
                                            <p:cond delay="0"/>
                                          </p:stCondLst>
                                        </p:cTn>
                                        <p:tgtEl>
                                          <p:spTgt spid="3">
                                            <p:txEl>
                                              <p:pRg st="0" end="0"/>
                                            </p:txEl>
                                          </p:spTgt>
                                        </p:tgtEl>
                                        <p:attrNameLst>
                                          <p:attrName>style.visibility</p:attrName>
                                        </p:attrNameLst>
                                      </p:cBhvr>
                                      <p:to>
                                        <p:strVal val="visible"/>
                                      </p:to>
                                    </p:set>
                                    <p:animEffect transition="in" filter="strips(downLeft)">
                                      <p:cBhvr>
                                        <p:cTn id="38" dur="500"/>
                                        <p:tgtEl>
                                          <p:spTgt spid="3">
                                            <p:txEl>
                                              <p:pRg st="0" end="0"/>
                                            </p:txEl>
                                          </p:spTgt>
                                        </p:tgtEl>
                                      </p:cBhvr>
                                    </p:animEffect>
                                  </p:childTnLst>
                                </p:cTn>
                              </p:par>
                              <p:par>
                                <p:cTn id="39" presetID="18" presetClass="entr" presetSubtype="12" fill="hold" grpId="0" nodeType="withEffect">
                                  <p:stCondLst>
                                    <p:cond delay="0"/>
                                  </p:stCondLst>
                                  <p:childTnLst>
                                    <p:set>
                                      <p:cBhvr>
                                        <p:cTn id="40" dur="1" fill="hold">
                                          <p:stCondLst>
                                            <p:cond delay="0"/>
                                          </p:stCondLst>
                                        </p:cTn>
                                        <p:tgtEl>
                                          <p:spTgt spid="4">
                                            <p:bg/>
                                          </p:spTgt>
                                        </p:tgtEl>
                                        <p:attrNameLst>
                                          <p:attrName>style.visibility</p:attrName>
                                        </p:attrNameLst>
                                      </p:cBhvr>
                                      <p:to>
                                        <p:strVal val="visible"/>
                                      </p:to>
                                    </p:set>
                                    <p:animEffect transition="in" filter="strips(downLeft)">
                                      <p:cBhvr>
                                        <p:cTn id="41" dur="500"/>
                                        <p:tgtEl>
                                          <p:spTgt spid="4">
                                            <p:bg/>
                                          </p:spTgt>
                                        </p:tgtEl>
                                      </p:cBhvr>
                                    </p:animEffect>
                                  </p:childTnLst>
                                </p:cTn>
                              </p:par>
                            </p:childTnLst>
                          </p:cTn>
                        </p:par>
                      </p:childTnLst>
                    </p:cTn>
                  </p:par>
                  <p:par>
                    <p:cTn id="42" fill="hold">
                      <p:stCondLst>
                        <p:cond delay="indefinite"/>
                      </p:stCondLst>
                      <p:childTnLst>
                        <p:par>
                          <p:cTn id="43" fill="hold">
                            <p:stCondLst>
                              <p:cond delay="0"/>
                            </p:stCondLst>
                            <p:childTnLst>
                              <p:par>
                                <p:cTn id="44" presetID="18" presetClass="entr" presetSubtype="12" fill="hold" grpId="0" nodeType="clickEffect">
                                  <p:stCondLst>
                                    <p:cond delay="0"/>
                                  </p:stCondLst>
                                  <p:childTnLst>
                                    <p:set>
                                      <p:cBhvr>
                                        <p:cTn id="45" dur="1" fill="hold">
                                          <p:stCondLst>
                                            <p:cond delay="0"/>
                                          </p:stCondLst>
                                        </p:cTn>
                                        <p:tgtEl>
                                          <p:spTgt spid="4">
                                            <p:txEl>
                                              <p:pRg st="1" end="1"/>
                                            </p:txEl>
                                          </p:spTgt>
                                        </p:tgtEl>
                                        <p:attrNameLst>
                                          <p:attrName>style.visibility</p:attrName>
                                        </p:attrNameLst>
                                      </p:cBhvr>
                                      <p:to>
                                        <p:strVal val="visible"/>
                                      </p:to>
                                    </p:set>
                                    <p:animEffect transition="in" filter="strips(downLeft)">
                                      <p:cBhvr>
                                        <p:cTn id="46" dur="500"/>
                                        <p:tgtEl>
                                          <p:spTgt spid="4">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build="p" animBg="1"/>
      <p:bldP spid="4" grpId="0" build="p" animBg="1"/>
      <p:bldP spid="5" grpId="0" build="p" animBg="1"/>
      <p:bldP spid="6" grpId="0" build="p"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xmlns="" id="{68ABAEA2-967A-4797-A25B-B48E45FF8C5F}"/>
              </a:ext>
            </a:extLst>
          </p:cNvPr>
          <p:cNvPicPr>
            <a:picLocks noChangeAspect="1"/>
          </p:cNvPicPr>
          <p:nvPr/>
        </p:nvPicPr>
        <p:blipFill>
          <a:blip r:embed="rId2"/>
          <a:stretch>
            <a:fillRect/>
          </a:stretch>
        </p:blipFill>
        <p:spPr>
          <a:xfrm>
            <a:off x="805218" y="365125"/>
            <a:ext cx="10546994" cy="701101"/>
          </a:xfrm>
          <a:prstGeom prst="rect">
            <a:avLst/>
          </a:prstGeom>
          <a:effectLst>
            <a:outerShdw blurRad="241300" dist="50800" dir="18900000" algn="ctr" rotWithShape="0">
              <a:srgbClr val="000000">
                <a:alpha val="43137"/>
              </a:srgbClr>
            </a:outerShdw>
          </a:effectLst>
        </p:spPr>
      </p:pic>
      <p:sp>
        <p:nvSpPr>
          <p:cNvPr id="8" name="Text Placeholder 4">
            <a:extLst>
              <a:ext uri="{FF2B5EF4-FFF2-40B4-BE49-F238E27FC236}">
                <a16:creationId xmlns:a16="http://schemas.microsoft.com/office/drawing/2014/main" xmlns="" id="{BEA0AB80-C532-4642-BA6D-D7422E588B49}"/>
              </a:ext>
            </a:extLst>
          </p:cNvPr>
          <p:cNvSpPr txBox="1">
            <a:spLocks/>
          </p:cNvSpPr>
          <p:nvPr/>
        </p:nvSpPr>
        <p:spPr>
          <a:xfrm>
            <a:off x="6172200" y="1262063"/>
            <a:ext cx="5183188" cy="673966"/>
          </a:xfrm>
          <a:prstGeom prst="rect">
            <a:avLst/>
          </a:prstGeom>
          <a:gradFill flip="none" rotWithShape="1">
            <a:gsLst>
              <a:gs pos="82000">
                <a:schemeClr val="accent4">
                  <a:lumMod val="40000"/>
                  <a:lumOff val="60000"/>
                </a:schemeClr>
              </a:gs>
              <a:gs pos="94000">
                <a:schemeClr val="accent1">
                  <a:tint val="44500"/>
                  <a:satMod val="160000"/>
                </a:schemeClr>
              </a:gs>
              <a:gs pos="100000">
                <a:schemeClr val="accent1">
                  <a:tint val="23500"/>
                  <a:satMod val="160000"/>
                </a:schemeClr>
              </a:gs>
            </a:gsLst>
            <a:path path="circle">
              <a:fillToRect l="100000" b="100000"/>
            </a:path>
            <a:tileRect t="-100000" r="-100000"/>
          </a:gradFill>
        </p:spPr>
        <p:txBody>
          <a:bodyPr vert="horz" lIns="91440" tIns="45720" rIns="91440" bIns="45720" rtlCol="0" anchor="b">
            <a:normAutofit/>
          </a:bodyPr>
          <a:lstStyle>
            <a:lvl1pPr marL="0" indent="0" algn="l" defTabSz="914400" rtl="0" eaLnBrk="1" latinLnBrk="0" hangingPunct="1">
              <a:lnSpc>
                <a:spcPct val="90000"/>
              </a:lnSpc>
              <a:spcBef>
                <a:spcPts val="1000"/>
              </a:spcBef>
              <a:buFont typeface="Arial" panose="020B0604020202020204" pitchFamily="34" charset="0"/>
              <a:buNone/>
              <a:defRPr sz="2400" b="1" kern="1200">
                <a:solidFill>
                  <a:schemeClr val="tx1"/>
                </a:solidFill>
                <a:latin typeface="+mn-lt"/>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sz="2000" b="1" kern="1200">
                <a:solidFill>
                  <a:schemeClr val="tx1"/>
                </a:solidFill>
                <a:latin typeface="+mn-lt"/>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1800" b="1" kern="1200">
                <a:solidFill>
                  <a:schemeClr val="tx1"/>
                </a:solidFill>
                <a:latin typeface="+mn-lt"/>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5pPr>
            <a:lvl6pPr marL="22860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6pPr>
            <a:lvl7pPr marL="27432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9pPr>
          </a:lstStyle>
          <a:p>
            <a:pPr algn="ctr"/>
            <a:r>
              <a:rPr lang="en-US" sz="3600" dirty="0" err="1"/>
              <a:t>ডিভাইসের</a:t>
            </a:r>
            <a:r>
              <a:rPr lang="en-US" sz="3600" dirty="0"/>
              <a:t> </a:t>
            </a:r>
            <a:r>
              <a:rPr lang="en-US" sz="3600" dirty="0" err="1"/>
              <a:t>ছবি</a:t>
            </a:r>
            <a:endParaRPr lang="en-US" sz="3600" dirty="0"/>
          </a:p>
        </p:txBody>
      </p:sp>
      <p:sp>
        <p:nvSpPr>
          <p:cNvPr id="10" name="Text Placeholder 2">
            <a:extLst>
              <a:ext uri="{FF2B5EF4-FFF2-40B4-BE49-F238E27FC236}">
                <a16:creationId xmlns:a16="http://schemas.microsoft.com/office/drawing/2014/main" xmlns="" id="{654ECE09-AB50-43A0-AA76-2336622AEF4B}"/>
              </a:ext>
            </a:extLst>
          </p:cNvPr>
          <p:cNvSpPr>
            <a:spLocks noGrp="1"/>
          </p:cNvSpPr>
          <p:nvPr>
            <p:ph type="body" idx="1"/>
          </p:nvPr>
        </p:nvSpPr>
        <p:spPr>
          <a:xfrm>
            <a:off x="839788" y="1262062"/>
            <a:ext cx="5157787" cy="673965"/>
          </a:xfrm>
          <a:gradFill flip="none" rotWithShape="1">
            <a:gsLst>
              <a:gs pos="0">
                <a:srgbClr val="92D050"/>
              </a:gs>
              <a:gs pos="35000">
                <a:schemeClr val="accent1">
                  <a:tint val="44500"/>
                  <a:satMod val="160000"/>
                </a:schemeClr>
              </a:gs>
              <a:gs pos="100000">
                <a:schemeClr val="accent1">
                  <a:tint val="23500"/>
                  <a:satMod val="160000"/>
                </a:schemeClr>
              </a:gs>
            </a:gsLst>
            <a:path path="circle">
              <a:fillToRect l="50000" t="50000" r="50000" b="50000"/>
            </a:path>
            <a:tileRect/>
          </a:gradFill>
        </p:spPr>
        <p:txBody>
          <a:bodyPr>
            <a:normAutofit/>
          </a:bodyPr>
          <a:lstStyle/>
          <a:p>
            <a:pPr algn="ctr"/>
            <a:r>
              <a:rPr lang="en-US" sz="3600" dirty="0" err="1"/>
              <a:t>ডিভাইসের</a:t>
            </a:r>
            <a:r>
              <a:rPr lang="en-US" sz="3600" dirty="0"/>
              <a:t> </a:t>
            </a:r>
            <a:r>
              <a:rPr lang="en-US" sz="3600" dirty="0" err="1"/>
              <a:t>বিবরণ</a:t>
            </a:r>
            <a:endParaRPr lang="en-US" sz="3600" dirty="0"/>
          </a:p>
        </p:txBody>
      </p:sp>
      <p:pic>
        <p:nvPicPr>
          <p:cNvPr id="14" name="Picture 13" descr="&#10;">
            <a:extLst>
              <a:ext uri="{FF2B5EF4-FFF2-40B4-BE49-F238E27FC236}">
                <a16:creationId xmlns:a16="http://schemas.microsoft.com/office/drawing/2014/main" xmlns="" id="{3E1807E2-7A5E-4DF1-B0E5-28CBFF4585E3}"/>
              </a:ext>
            </a:extLst>
          </p:cNvPr>
          <p:cNvPicPr>
            <a:picLocks noChangeAspect="1"/>
          </p:cNvPicPr>
          <p:nvPr/>
        </p:nvPicPr>
        <p:blipFill>
          <a:blip r:embed="rId3"/>
          <a:stretch>
            <a:fillRect/>
          </a:stretch>
        </p:blipFill>
        <p:spPr>
          <a:xfrm>
            <a:off x="6213281" y="2274337"/>
            <a:ext cx="5101025" cy="3863227"/>
          </a:xfrm>
          <a:prstGeom prst="rect">
            <a:avLst/>
          </a:prstGeom>
        </p:spPr>
      </p:pic>
      <p:sp>
        <p:nvSpPr>
          <p:cNvPr id="19" name="Rectangle 18">
            <a:extLst>
              <a:ext uri="{FF2B5EF4-FFF2-40B4-BE49-F238E27FC236}">
                <a16:creationId xmlns:a16="http://schemas.microsoft.com/office/drawing/2014/main" xmlns="" id="{CAFE47D1-6473-461E-BB77-297BF267C3CB}"/>
              </a:ext>
            </a:extLst>
          </p:cNvPr>
          <p:cNvSpPr/>
          <p:nvPr/>
        </p:nvSpPr>
        <p:spPr>
          <a:xfrm>
            <a:off x="370681" y="2218912"/>
            <a:ext cx="5636358" cy="3970318"/>
          </a:xfrm>
          <a:prstGeom prst="rect">
            <a:avLst/>
          </a:prstGeom>
        </p:spPr>
        <p:txBody>
          <a:bodyPr wrap="square">
            <a:spAutoFit/>
          </a:bodyPr>
          <a:lstStyle/>
          <a:p>
            <a:pPr algn="just">
              <a:spcAft>
                <a:spcPts val="600"/>
              </a:spcAft>
            </a:pPr>
            <a:r>
              <a:rPr lang="as-IN" sz="2800" b="1" dirty="0" smtClean="0"/>
              <a:t>প্রিন্টার</a:t>
            </a:r>
            <a:r>
              <a:rPr lang="as-IN" sz="2800" dirty="0" smtClean="0"/>
              <a:t> হল একটি </a:t>
            </a:r>
            <a:r>
              <a:rPr lang="en-US" sz="2800" dirty="0" err="1" smtClean="0"/>
              <a:t>আউটপুট</a:t>
            </a:r>
            <a:r>
              <a:rPr lang="as-IN" sz="2800" dirty="0" smtClean="0"/>
              <a:t> </a:t>
            </a:r>
            <a:r>
              <a:rPr lang="as-IN" sz="2800" dirty="0" smtClean="0"/>
              <a:t>যন্ত্র। যা মানুষের বোধগম্য গ্রাফ, ছবি, শব্দ, লেখা </a:t>
            </a:r>
            <a:r>
              <a:rPr lang="as-IN" sz="2800" dirty="0" smtClean="0"/>
              <a:t>কাগজে</a:t>
            </a:r>
            <a:r>
              <a:rPr lang="en-US" sz="2800" dirty="0" smtClean="0"/>
              <a:t> </a:t>
            </a:r>
            <a:r>
              <a:rPr lang="as-IN" sz="2800" dirty="0" smtClean="0"/>
              <a:t>ছাপায়</a:t>
            </a:r>
            <a:r>
              <a:rPr lang="as-IN" sz="2800" dirty="0" smtClean="0"/>
              <a:t>। সবচেয়ে সাধারণ প্রিন্টার দুটি হল সাদা-কালো এবং রঙিন। সাদা কালো লেজার প্রিন্টারগুলো দিয়ে কাগজপত্রাদি, দলিলাদি প্রিন্ট করা হয়। আর রঙিন ইন্ক জেট প্রিন্টার দিয়ে উচ্চ ও ছবির সমমানের ফলাফল পাওয়া যায়।</a:t>
            </a:r>
            <a:endParaRPr lang="en-US" sz="2800" b="1" dirty="0">
              <a:solidFill>
                <a:srgbClr val="00B0F0"/>
              </a:solidFill>
              <a:effectLst>
                <a:outerShdw blurRad="38100" dist="38100" dir="2700000" algn="tl">
                  <a:srgbClr val="000000">
                    <a:alpha val="43137"/>
                  </a:srgbClr>
                </a:outerShdw>
              </a:effectLst>
            </a:endParaRPr>
          </a:p>
        </p:txBody>
      </p:sp>
      <p:sp>
        <p:nvSpPr>
          <p:cNvPr id="11" name="TextBox 10">
            <a:extLst>
              <a:ext uri="{FF2B5EF4-FFF2-40B4-BE49-F238E27FC236}">
                <a16:creationId xmlns:a16="http://schemas.microsoft.com/office/drawing/2014/main" xmlns="" id="{BB1152BB-F635-404A-8465-993E48C9EDF6}"/>
              </a:ext>
            </a:extLst>
          </p:cNvPr>
          <p:cNvSpPr txBox="1"/>
          <p:nvPr/>
        </p:nvSpPr>
        <p:spPr>
          <a:xfrm>
            <a:off x="7994075" y="6124023"/>
            <a:ext cx="1939638" cy="461665"/>
          </a:xfrm>
          <a:prstGeom prst="rect">
            <a:avLst/>
          </a:prstGeom>
          <a:noFill/>
        </p:spPr>
        <p:txBody>
          <a:bodyPr wrap="square" rtlCol="0">
            <a:spAutoFit/>
          </a:bodyPr>
          <a:lstStyle/>
          <a:p>
            <a:pPr algn="ctr"/>
            <a:r>
              <a:rPr lang="en-US" sz="2400" b="1" dirty="0" err="1" smtClean="0"/>
              <a:t>প্রিন্টার</a:t>
            </a:r>
            <a:endParaRPr lang="en-US" sz="900" dirty="0"/>
          </a:p>
        </p:txBody>
      </p:sp>
    </p:spTree>
    <p:extLst>
      <p:ext uri="{BB962C8B-B14F-4D97-AF65-F5344CB8AC3E}">
        <p14:creationId xmlns:p14="http://schemas.microsoft.com/office/powerpoint/2010/main" xmlns="" val="59964204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5" presetClass="entr" presetSubtype="0" fill="hold" grpId="0" nodeType="withEffect">
                                  <p:stCondLst>
                                    <p:cond delay="0"/>
                                  </p:stCondLst>
                                  <p:childTnLst>
                                    <p:set>
                                      <p:cBhvr>
                                        <p:cTn id="6" dur="1" fill="hold">
                                          <p:stCondLst>
                                            <p:cond delay="0"/>
                                          </p:stCondLst>
                                        </p:cTn>
                                        <p:tgtEl>
                                          <p:spTgt spid="8">
                                            <p:bg/>
                                          </p:spTgt>
                                        </p:tgtEl>
                                        <p:attrNameLst>
                                          <p:attrName>style.visibility</p:attrName>
                                        </p:attrNameLst>
                                      </p:cBhvr>
                                      <p:to>
                                        <p:strVal val="visible"/>
                                      </p:to>
                                    </p:set>
                                    <p:anim calcmode="lin" valueType="num">
                                      <p:cBhvr>
                                        <p:cTn id="7" dur="1000" fill="hold"/>
                                        <p:tgtEl>
                                          <p:spTgt spid="8">
                                            <p:bg/>
                                          </p:spTgt>
                                        </p:tgtEl>
                                        <p:attrNameLst>
                                          <p:attrName>ppt_w</p:attrName>
                                        </p:attrNameLst>
                                      </p:cBhvr>
                                      <p:tavLst>
                                        <p:tav tm="0">
                                          <p:val>
                                            <p:fltVal val="0"/>
                                          </p:val>
                                        </p:tav>
                                        <p:tav tm="100000">
                                          <p:val>
                                            <p:strVal val="#ppt_w"/>
                                          </p:val>
                                        </p:tav>
                                      </p:tavLst>
                                    </p:anim>
                                    <p:anim calcmode="lin" valueType="num">
                                      <p:cBhvr>
                                        <p:cTn id="8" dur="1000" fill="hold"/>
                                        <p:tgtEl>
                                          <p:spTgt spid="8">
                                            <p:bg/>
                                          </p:spTgt>
                                        </p:tgtEl>
                                        <p:attrNameLst>
                                          <p:attrName>ppt_h</p:attrName>
                                        </p:attrNameLst>
                                      </p:cBhvr>
                                      <p:tavLst>
                                        <p:tav tm="0">
                                          <p:val>
                                            <p:fltVal val="0"/>
                                          </p:val>
                                        </p:tav>
                                        <p:tav tm="100000">
                                          <p:val>
                                            <p:strVal val="#ppt_h"/>
                                          </p:val>
                                        </p:tav>
                                      </p:tavLst>
                                    </p:anim>
                                    <p:anim calcmode="lin" valueType="num">
                                      <p:cBhvr>
                                        <p:cTn id="9" dur="1000" fill="hold"/>
                                        <p:tgtEl>
                                          <p:spTgt spid="8">
                                            <p:bg/>
                                          </p:spTgt>
                                        </p:tgtEl>
                                        <p:attrNameLst>
                                          <p:attrName>ppt_x</p:attrName>
                                        </p:attrNameLst>
                                      </p:cBhvr>
                                      <p:tavLst>
                                        <p:tav tm="0" fmla="#ppt_x+(cos(-2*pi*(1-$))*-#ppt_x-sin(-2*pi*(1-$))*(1-#ppt_y))*(1-$)">
                                          <p:val>
                                            <p:fltVal val="0"/>
                                          </p:val>
                                        </p:tav>
                                        <p:tav tm="100000">
                                          <p:val>
                                            <p:fltVal val="1"/>
                                          </p:val>
                                        </p:tav>
                                      </p:tavLst>
                                    </p:anim>
                                    <p:anim calcmode="lin" valueType="num">
                                      <p:cBhvr>
                                        <p:cTn id="10" dur="1000" fill="hold"/>
                                        <p:tgtEl>
                                          <p:spTgt spid="8">
                                            <p:bg/>
                                          </p:spTgt>
                                        </p:tgtEl>
                                        <p:attrNameLst>
                                          <p:attrName>ppt_y</p:attrName>
                                        </p:attrNameLst>
                                      </p:cBhvr>
                                      <p:tavLst>
                                        <p:tav tm="0" fmla="#ppt_y+(sin(-2*pi*(1-$))*-#ppt_x+cos(-2*pi*(1-$))*(1-#ppt_y))*(1-$)">
                                          <p:val>
                                            <p:fltVal val="0"/>
                                          </p:val>
                                        </p:tav>
                                        <p:tav tm="100000">
                                          <p:val>
                                            <p:fltVal val="1"/>
                                          </p:val>
                                        </p:tav>
                                      </p:tavLst>
                                    </p:anim>
                                  </p:childTnLst>
                                </p:cTn>
                              </p:par>
                            </p:childTnLst>
                          </p:cTn>
                        </p:par>
                      </p:childTnLst>
                    </p:cTn>
                  </p:par>
                  <p:par>
                    <p:cTn id="11" fill="hold">
                      <p:stCondLst>
                        <p:cond delay="indefinite"/>
                      </p:stCondLst>
                      <p:childTnLst>
                        <p:par>
                          <p:cTn id="12" fill="hold">
                            <p:stCondLst>
                              <p:cond delay="0"/>
                            </p:stCondLst>
                            <p:childTnLst>
                              <p:par>
                                <p:cTn id="13" presetID="15" presetClass="entr" presetSubtype="0" fill="hold" grpId="0" nodeType="clickEffect">
                                  <p:stCondLst>
                                    <p:cond delay="0"/>
                                  </p:stCondLst>
                                  <p:childTnLst>
                                    <p:set>
                                      <p:cBhvr>
                                        <p:cTn id="14" dur="1" fill="hold">
                                          <p:stCondLst>
                                            <p:cond delay="0"/>
                                          </p:stCondLst>
                                        </p:cTn>
                                        <p:tgtEl>
                                          <p:spTgt spid="8">
                                            <p:txEl>
                                              <p:pRg st="0" end="0"/>
                                            </p:txEl>
                                          </p:spTgt>
                                        </p:tgtEl>
                                        <p:attrNameLst>
                                          <p:attrName>style.visibility</p:attrName>
                                        </p:attrNameLst>
                                      </p:cBhvr>
                                      <p:to>
                                        <p:strVal val="visible"/>
                                      </p:to>
                                    </p:set>
                                    <p:anim calcmode="lin" valueType="num">
                                      <p:cBhvr>
                                        <p:cTn id="15" dur="1000" fill="hold"/>
                                        <p:tgtEl>
                                          <p:spTgt spid="8">
                                            <p:txEl>
                                              <p:pRg st="0" end="0"/>
                                            </p:txEl>
                                          </p:spTgt>
                                        </p:tgtEl>
                                        <p:attrNameLst>
                                          <p:attrName>ppt_w</p:attrName>
                                        </p:attrNameLst>
                                      </p:cBhvr>
                                      <p:tavLst>
                                        <p:tav tm="0">
                                          <p:val>
                                            <p:fltVal val="0"/>
                                          </p:val>
                                        </p:tav>
                                        <p:tav tm="100000">
                                          <p:val>
                                            <p:strVal val="#ppt_w"/>
                                          </p:val>
                                        </p:tav>
                                      </p:tavLst>
                                    </p:anim>
                                    <p:anim calcmode="lin" valueType="num">
                                      <p:cBhvr>
                                        <p:cTn id="16" dur="1000" fill="hold"/>
                                        <p:tgtEl>
                                          <p:spTgt spid="8">
                                            <p:txEl>
                                              <p:pRg st="0" end="0"/>
                                            </p:txEl>
                                          </p:spTgt>
                                        </p:tgtEl>
                                        <p:attrNameLst>
                                          <p:attrName>ppt_h</p:attrName>
                                        </p:attrNameLst>
                                      </p:cBhvr>
                                      <p:tavLst>
                                        <p:tav tm="0">
                                          <p:val>
                                            <p:fltVal val="0"/>
                                          </p:val>
                                        </p:tav>
                                        <p:tav tm="100000">
                                          <p:val>
                                            <p:strVal val="#ppt_h"/>
                                          </p:val>
                                        </p:tav>
                                      </p:tavLst>
                                    </p:anim>
                                    <p:anim calcmode="lin" valueType="num">
                                      <p:cBhvr>
                                        <p:cTn id="17" dur="1000" fill="hold"/>
                                        <p:tgtEl>
                                          <p:spTgt spid="8">
                                            <p:txEl>
                                              <p:pRg st="0" end="0"/>
                                            </p:txEl>
                                          </p:spTgt>
                                        </p:tgtEl>
                                        <p:attrNameLst>
                                          <p:attrName>ppt_x</p:attrName>
                                        </p:attrNameLst>
                                      </p:cBhvr>
                                      <p:tavLst>
                                        <p:tav tm="0" fmla="#ppt_x+(cos(-2*pi*(1-$))*-#ppt_x-sin(-2*pi*(1-$))*(1-#ppt_y))*(1-$)">
                                          <p:val>
                                            <p:fltVal val="0"/>
                                          </p:val>
                                        </p:tav>
                                        <p:tav tm="100000">
                                          <p:val>
                                            <p:fltVal val="1"/>
                                          </p:val>
                                        </p:tav>
                                      </p:tavLst>
                                    </p:anim>
                                    <p:anim calcmode="lin" valueType="num">
                                      <p:cBhvr>
                                        <p:cTn id="18" dur="1000" fill="hold"/>
                                        <p:tgtEl>
                                          <p:spTgt spid="8">
                                            <p:txEl>
                                              <p:pRg st="0" end="0"/>
                                            </p:txEl>
                                          </p:spTgt>
                                        </p:tgtEl>
                                        <p:attrNameLst>
                                          <p:attrName>ppt_y</p:attrName>
                                        </p:attrNameLst>
                                      </p:cBhvr>
                                      <p:tavLst>
                                        <p:tav tm="0" fmla="#ppt_y+(sin(-2*pi*(1-$))*-#ppt_x+cos(-2*pi*(1-$))*(1-#ppt_y))*(1-$)">
                                          <p:val>
                                            <p:fltVal val="0"/>
                                          </p:val>
                                        </p:tav>
                                        <p:tav tm="100000">
                                          <p:val>
                                            <p:fltVal val="1"/>
                                          </p:val>
                                        </p:tav>
                                      </p:tavLst>
                                    </p:anim>
                                  </p:childTnLst>
                                </p:cTn>
                              </p:par>
                            </p:childTnLst>
                          </p:cTn>
                        </p:par>
                      </p:childTnLst>
                    </p:cTn>
                  </p:par>
                  <p:par>
                    <p:cTn id="19" fill="hold">
                      <p:stCondLst>
                        <p:cond delay="indefinite"/>
                      </p:stCondLst>
                      <p:childTnLst>
                        <p:par>
                          <p:cTn id="20" fill="hold">
                            <p:stCondLst>
                              <p:cond delay="0"/>
                            </p:stCondLst>
                            <p:childTnLst>
                              <p:par>
                                <p:cTn id="21" presetID="18" presetClass="entr" presetSubtype="12" fill="hold" grpId="0" nodeType="clickEffect">
                                  <p:stCondLst>
                                    <p:cond delay="0"/>
                                  </p:stCondLst>
                                  <p:childTnLst>
                                    <p:set>
                                      <p:cBhvr>
                                        <p:cTn id="22" dur="1" fill="hold">
                                          <p:stCondLst>
                                            <p:cond delay="0"/>
                                          </p:stCondLst>
                                        </p:cTn>
                                        <p:tgtEl>
                                          <p:spTgt spid="10">
                                            <p:bg/>
                                          </p:spTgt>
                                        </p:tgtEl>
                                        <p:attrNameLst>
                                          <p:attrName>style.visibility</p:attrName>
                                        </p:attrNameLst>
                                      </p:cBhvr>
                                      <p:to>
                                        <p:strVal val="visible"/>
                                      </p:to>
                                    </p:set>
                                    <p:animEffect transition="in" filter="strips(downLeft)">
                                      <p:cBhvr>
                                        <p:cTn id="23" dur="500"/>
                                        <p:tgtEl>
                                          <p:spTgt spid="10">
                                            <p:bg/>
                                          </p:spTgt>
                                        </p:tgtEl>
                                      </p:cBhvr>
                                    </p:animEffect>
                                  </p:childTnLst>
                                </p:cTn>
                              </p:par>
                            </p:childTnLst>
                          </p:cTn>
                        </p:par>
                      </p:childTnLst>
                    </p:cTn>
                  </p:par>
                  <p:par>
                    <p:cTn id="24" fill="hold">
                      <p:stCondLst>
                        <p:cond delay="indefinite"/>
                      </p:stCondLst>
                      <p:childTnLst>
                        <p:par>
                          <p:cTn id="25" fill="hold">
                            <p:stCondLst>
                              <p:cond delay="0"/>
                            </p:stCondLst>
                            <p:childTnLst>
                              <p:par>
                                <p:cTn id="26" presetID="18" presetClass="entr" presetSubtype="12" fill="hold" grpId="0" nodeType="clickEffect">
                                  <p:stCondLst>
                                    <p:cond delay="0"/>
                                  </p:stCondLst>
                                  <p:childTnLst>
                                    <p:set>
                                      <p:cBhvr>
                                        <p:cTn id="27" dur="1" fill="hold">
                                          <p:stCondLst>
                                            <p:cond delay="0"/>
                                          </p:stCondLst>
                                        </p:cTn>
                                        <p:tgtEl>
                                          <p:spTgt spid="10">
                                            <p:txEl>
                                              <p:pRg st="0" end="0"/>
                                            </p:txEl>
                                          </p:spTgt>
                                        </p:tgtEl>
                                        <p:attrNameLst>
                                          <p:attrName>style.visibility</p:attrName>
                                        </p:attrNameLst>
                                      </p:cBhvr>
                                      <p:to>
                                        <p:strVal val="visible"/>
                                      </p:to>
                                    </p:set>
                                    <p:animEffect transition="in" filter="strips(downLeft)">
                                      <p:cBhvr>
                                        <p:cTn id="28" dur="500"/>
                                        <p:tgtEl>
                                          <p:spTgt spid="10">
                                            <p:txEl>
                                              <p:pRg st="0" end="0"/>
                                            </p:txEl>
                                          </p:spTgt>
                                        </p:tgtEl>
                                      </p:cBhvr>
                                    </p:animEffect>
                                  </p:childTnLst>
                                </p:cTn>
                              </p:par>
                            </p:childTnLst>
                          </p:cTn>
                        </p:par>
                      </p:childTnLst>
                    </p:cTn>
                  </p:par>
                  <p:par>
                    <p:cTn id="29" fill="hold">
                      <p:stCondLst>
                        <p:cond delay="indefinite"/>
                      </p:stCondLst>
                      <p:childTnLst>
                        <p:par>
                          <p:cTn id="30" fill="hold">
                            <p:stCondLst>
                              <p:cond delay="0"/>
                            </p:stCondLst>
                            <p:childTnLst>
                              <p:par>
                                <p:cTn id="31" presetID="42" presetClass="entr" presetSubtype="0" fill="hold" nodeType="clickEffect">
                                  <p:stCondLst>
                                    <p:cond delay="0"/>
                                  </p:stCondLst>
                                  <p:childTnLst>
                                    <p:set>
                                      <p:cBhvr>
                                        <p:cTn id="32" dur="1" fill="hold">
                                          <p:stCondLst>
                                            <p:cond delay="0"/>
                                          </p:stCondLst>
                                        </p:cTn>
                                        <p:tgtEl>
                                          <p:spTgt spid="14"/>
                                        </p:tgtEl>
                                        <p:attrNameLst>
                                          <p:attrName>style.visibility</p:attrName>
                                        </p:attrNameLst>
                                      </p:cBhvr>
                                      <p:to>
                                        <p:strVal val="visible"/>
                                      </p:to>
                                    </p:set>
                                    <p:animEffect transition="in" filter="fade">
                                      <p:cBhvr>
                                        <p:cTn id="33" dur="1000"/>
                                        <p:tgtEl>
                                          <p:spTgt spid="14"/>
                                        </p:tgtEl>
                                      </p:cBhvr>
                                    </p:animEffect>
                                    <p:anim calcmode="lin" valueType="num">
                                      <p:cBhvr>
                                        <p:cTn id="34" dur="1000" fill="hold"/>
                                        <p:tgtEl>
                                          <p:spTgt spid="14"/>
                                        </p:tgtEl>
                                        <p:attrNameLst>
                                          <p:attrName>ppt_x</p:attrName>
                                        </p:attrNameLst>
                                      </p:cBhvr>
                                      <p:tavLst>
                                        <p:tav tm="0">
                                          <p:val>
                                            <p:strVal val="#ppt_x"/>
                                          </p:val>
                                        </p:tav>
                                        <p:tav tm="100000">
                                          <p:val>
                                            <p:strVal val="#ppt_x"/>
                                          </p:val>
                                        </p:tav>
                                      </p:tavLst>
                                    </p:anim>
                                    <p:anim calcmode="lin" valueType="num">
                                      <p:cBhvr>
                                        <p:cTn id="35" dur="1000" fill="hold"/>
                                        <p:tgtEl>
                                          <p:spTgt spid="14"/>
                                        </p:tgtEl>
                                        <p:attrNameLst>
                                          <p:attrName>ppt_y</p:attrName>
                                        </p:attrNameLst>
                                      </p:cBhvr>
                                      <p:tavLst>
                                        <p:tav tm="0">
                                          <p:val>
                                            <p:strVal val="#ppt_y+.1"/>
                                          </p:val>
                                        </p:tav>
                                        <p:tav tm="100000">
                                          <p:val>
                                            <p:strVal val="#ppt_y"/>
                                          </p:val>
                                        </p:tav>
                                      </p:tavLst>
                                    </p:anim>
                                  </p:childTnLst>
                                </p:cTn>
                              </p:par>
                            </p:childTnLst>
                          </p:cTn>
                        </p:par>
                      </p:childTnLst>
                    </p:cTn>
                  </p:par>
                  <p:par>
                    <p:cTn id="36" fill="hold">
                      <p:stCondLst>
                        <p:cond delay="indefinite"/>
                      </p:stCondLst>
                      <p:childTnLst>
                        <p:par>
                          <p:cTn id="37" fill="hold">
                            <p:stCondLst>
                              <p:cond delay="0"/>
                            </p:stCondLst>
                            <p:childTnLst>
                              <p:par>
                                <p:cTn id="38" presetID="6" presetClass="entr" presetSubtype="16" fill="hold" grpId="0" nodeType="clickEffect">
                                  <p:stCondLst>
                                    <p:cond delay="0"/>
                                  </p:stCondLst>
                                  <p:childTnLst>
                                    <p:set>
                                      <p:cBhvr>
                                        <p:cTn id="39" dur="1" fill="hold">
                                          <p:stCondLst>
                                            <p:cond delay="0"/>
                                          </p:stCondLst>
                                        </p:cTn>
                                        <p:tgtEl>
                                          <p:spTgt spid="19"/>
                                        </p:tgtEl>
                                        <p:attrNameLst>
                                          <p:attrName>style.visibility</p:attrName>
                                        </p:attrNameLst>
                                      </p:cBhvr>
                                      <p:to>
                                        <p:strVal val="visible"/>
                                      </p:to>
                                    </p:set>
                                    <p:animEffect transition="in" filter="circle(in)">
                                      <p:cBhvr>
                                        <p:cTn id="40" dur="2000"/>
                                        <p:tgtEl>
                                          <p:spTgt spid="1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build="p" animBg="1"/>
      <p:bldP spid="10" grpId="0" build="p" animBg="1"/>
      <p:bldP spid="19"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xmlns="" id="{2B7CC224-3CD2-4CF5-83B0-ACA7B746630E}"/>
              </a:ext>
            </a:extLst>
          </p:cNvPr>
          <p:cNvPicPr>
            <a:picLocks noChangeAspect="1"/>
          </p:cNvPicPr>
          <p:nvPr/>
        </p:nvPicPr>
        <p:blipFill>
          <a:blip r:embed="rId2"/>
          <a:stretch>
            <a:fillRect/>
          </a:stretch>
        </p:blipFill>
        <p:spPr>
          <a:xfrm>
            <a:off x="805218" y="365125"/>
            <a:ext cx="10546994" cy="701101"/>
          </a:xfrm>
          <a:prstGeom prst="rect">
            <a:avLst/>
          </a:prstGeom>
          <a:effectLst>
            <a:outerShdw blurRad="241300" dist="50800" dir="18900000" algn="ctr" rotWithShape="0">
              <a:srgbClr val="000000">
                <a:alpha val="43137"/>
              </a:srgbClr>
            </a:outerShdw>
          </a:effectLst>
        </p:spPr>
      </p:pic>
      <p:sp>
        <p:nvSpPr>
          <p:cNvPr id="3" name="Text Placeholder 4">
            <a:extLst>
              <a:ext uri="{FF2B5EF4-FFF2-40B4-BE49-F238E27FC236}">
                <a16:creationId xmlns:a16="http://schemas.microsoft.com/office/drawing/2014/main" xmlns="" id="{B0D537E7-C95C-4F01-B356-BF01E7EB2DD3}"/>
              </a:ext>
            </a:extLst>
          </p:cNvPr>
          <p:cNvSpPr txBox="1">
            <a:spLocks/>
          </p:cNvSpPr>
          <p:nvPr/>
        </p:nvSpPr>
        <p:spPr>
          <a:xfrm>
            <a:off x="6172200" y="1262063"/>
            <a:ext cx="5183188" cy="673966"/>
          </a:xfrm>
          <a:prstGeom prst="rect">
            <a:avLst/>
          </a:prstGeom>
          <a:gradFill flip="none" rotWithShape="1">
            <a:gsLst>
              <a:gs pos="82000">
                <a:schemeClr val="accent4">
                  <a:lumMod val="40000"/>
                  <a:lumOff val="60000"/>
                </a:schemeClr>
              </a:gs>
              <a:gs pos="94000">
                <a:schemeClr val="accent1">
                  <a:tint val="44500"/>
                  <a:satMod val="160000"/>
                </a:schemeClr>
              </a:gs>
              <a:gs pos="100000">
                <a:schemeClr val="accent1">
                  <a:tint val="23500"/>
                  <a:satMod val="160000"/>
                </a:schemeClr>
              </a:gs>
            </a:gsLst>
            <a:path path="circle">
              <a:fillToRect l="100000" b="100000"/>
            </a:path>
            <a:tileRect t="-100000" r="-100000"/>
          </a:gradFill>
        </p:spPr>
        <p:txBody>
          <a:bodyPr vert="horz" lIns="91440" tIns="45720" rIns="91440" bIns="45720" rtlCol="0" anchor="b">
            <a:normAutofit/>
          </a:bodyPr>
          <a:lstStyle>
            <a:lvl1pPr marL="0" indent="0" algn="l" defTabSz="914400" rtl="0" eaLnBrk="1" latinLnBrk="0" hangingPunct="1">
              <a:lnSpc>
                <a:spcPct val="90000"/>
              </a:lnSpc>
              <a:spcBef>
                <a:spcPts val="1000"/>
              </a:spcBef>
              <a:buFont typeface="Arial" panose="020B0604020202020204" pitchFamily="34" charset="0"/>
              <a:buNone/>
              <a:defRPr sz="2400" b="1" kern="1200">
                <a:solidFill>
                  <a:schemeClr val="tx1"/>
                </a:solidFill>
                <a:latin typeface="+mn-lt"/>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sz="2000" b="1" kern="1200">
                <a:solidFill>
                  <a:schemeClr val="tx1"/>
                </a:solidFill>
                <a:latin typeface="+mn-lt"/>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1800" b="1" kern="1200">
                <a:solidFill>
                  <a:schemeClr val="tx1"/>
                </a:solidFill>
                <a:latin typeface="+mn-lt"/>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5pPr>
            <a:lvl6pPr marL="22860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6pPr>
            <a:lvl7pPr marL="27432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9pPr>
          </a:lstStyle>
          <a:p>
            <a:pPr algn="ctr"/>
            <a:r>
              <a:rPr lang="en-US" sz="3600" dirty="0" err="1"/>
              <a:t>ডিভাইসের</a:t>
            </a:r>
            <a:r>
              <a:rPr lang="en-US" sz="3600" dirty="0"/>
              <a:t> </a:t>
            </a:r>
            <a:r>
              <a:rPr lang="en-US" sz="3600" dirty="0" err="1"/>
              <a:t>ছবি</a:t>
            </a:r>
            <a:endParaRPr lang="en-US" sz="3600" dirty="0"/>
          </a:p>
        </p:txBody>
      </p:sp>
      <p:sp>
        <p:nvSpPr>
          <p:cNvPr id="4" name="Text Placeholder 2">
            <a:extLst>
              <a:ext uri="{FF2B5EF4-FFF2-40B4-BE49-F238E27FC236}">
                <a16:creationId xmlns:a16="http://schemas.microsoft.com/office/drawing/2014/main" xmlns="" id="{8E367BA3-6B6B-433B-BEC9-60DA25CBFF63}"/>
              </a:ext>
            </a:extLst>
          </p:cNvPr>
          <p:cNvSpPr txBox="1">
            <a:spLocks/>
          </p:cNvSpPr>
          <p:nvPr/>
        </p:nvSpPr>
        <p:spPr>
          <a:xfrm>
            <a:off x="839788" y="1262062"/>
            <a:ext cx="5157787" cy="673965"/>
          </a:xfrm>
          <a:prstGeom prst="rect">
            <a:avLst/>
          </a:prstGeom>
          <a:gradFill flip="none" rotWithShape="1">
            <a:gsLst>
              <a:gs pos="0">
                <a:srgbClr val="92D050"/>
              </a:gs>
              <a:gs pos="35000">
                <a:schemeClr val="accent1">
                  <a:tint val="44500"/>
                  <a:satMod val="160000"/>
                </a:schemeClr>
              </a:gs>
              <a:gs pos="100000">
                <a:schemeClr val="accent1">
                  <a:tint val="23500"/>
                  <a:satMod val="160000"/>
                </a:schemeClr>
              </a:gs>
            </a:gsLst>
            <a:path path="circle">
              <a:fillToRect l="50000" t="50000" r="50000" b="50000"/>
            </a:path>
            <a:tileRect/>
          </a:gradFill>
        </p:spPr>
        <p:txBody>
          <a:bodyP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en-US" sz="3600" dirty="0" err="1"/>
              <a:t>ডিভাইসের</a:t>
            </a:r>
            <a:r>
              <a:rPr lang="en-US" sz="3600" dirty="0"/>
              <a:t> </a:t>
            </a:r>
            <a:r>
              <a:rPr lang="en-US" sz="3600" dirty="0" err="1"/>
              <a:t>বিবরণ</a:t>
            </a:r>
            <a:endParaRPr lang="en-US" sz="3600" dirty="0"/>
          </a:p>
        </p:txBody>
      </p:sp>
      <p:pic>
        <p:nvPicPr>
          <p:cNvPr id="6" name="Picture 5">
            <a:extLst>
              <a:ext uri="{FF2B5EF4-FFF2-40B4-BE49-F238E27FC236}">
                <a16:creationId xmlns:a16="http://schemas.microsoft.com/office/drawing/2014/main" xmlns="" id="{354E0607-6AC5-495E-B0B2-8839B315BDEC}"/>
              </a:ext>
            </a:extLst>
          </p:cNvPr>
          <p:cNvPicPr>
            <a:picLocks noChangeAspect="1"/>
          </p:cNvPicPr>
          <p:nvPr/>
        </p:nvPicPr>
        <p:blipFill>
          <a:blip r:embed="rId3"/>
          <a:stretch>
            <a:fillRect/>
          </a:stretch>
        </p:blipFill>
        <p:spPr>
          <a:xfrm>
            <a:off x="6427354" y="2250818"/>
            <a:ext cx="4924471" cy="4067175"/>
          </a:xfrm>
          <a:prstGeom prst="rect">
            <a:avLst/>
          </a:prstGeom>
          <a:noFill/>
          <a:ln cmpd="dbl">
            <a:solidFill>
              <a:schemeClr val="tx1">
                <a:alpha val="30000"/>
              </a:schemeClr>
            </a:solidFill>
          </a:ln>
        </p:spPr>
      </p:pic>
      <p:sp>
        <p:nvSpPr>
          <p:cNvPr id="7" name="TextBox 6">
            <a:extLst>
              <a:ext uri="{FF2B5EF4-FFF2-40B4-BE49-F238E27FC236}">
                <a16:creationId xmlns:a16="http://schemas.microsoft.com/office/drawing/2014/main" xmlns="" id="{BB1152BB-F635-404A-8465-993E48C9EDF6}"/>
              </a:ext>
            </a:extLst>
          </p:cNvPr>
          <p:cNvSpPr txBox="1"/>
          <p:nvPr/>
        </p:nvSpPr>
        <p:spPr>
          <a:xfrm>
            <a:off x="7910945" y="6317993"/>
            <a:ext cx="1939638" cy="369332"/>
          </a:xfrm>
          <a:prstGeom prst="rect">
            <a:avLst/>
          </a:prstGeom>
          <a:noFill/>
        </p:spPr>
        <p:txBody>
          <a:bodyPr wrap="square" rtlCol="0">
            <a:spAutoFit/>
          </a:bodyPr>
          <a:lstStyle/>
          <a:p>
            <a:pPr algn="ctr"/>
            <a:r>
              <a:rPr lang="en-US" b="1" dirty="0" err="1" smtClean="0"/>
              <a:t>স্পিকার</a:t>
            </a:r>
            <a:endParaRPr lang="en-US" sz="900" dirty="0"/>
          </a:p>
        </p:txBody>
      </p:sp>
      <p:sp>
        <p:nvSpPr>
          <p:cNvPr id="9" name="Rectangle 8">
            <a:extLst>
              <a:ext uri="{FF2B5EF4-FFF2-40B4-BE49-F238E27FC236}">
                <a16:creationId xmlns:a16="http://schemas.microsoft.com/office/drawing/2014/main" xmlns="" id="{6718342E-F665-48DC-8BFB-86CC70FE8E64}"/>
              </a:ext>
            </a:extLst>
          </p:cNvPr>
          <p:cNvSpPr/>
          <p:nvPr/>
        </p:nvSpPr>
        <p:spPr>
          <a:xfrm>
            <a:off x="805218" y="2139975"/>
            <a:ext cx="5214583" cy="4401205"/>
          </a:xfrm>
          <a:prstGeom prst="rect">
            <a:avLst/>
          </a:prstGeom>
        </p:spPr>
        <p:style>
          <a:lnRef idx="2">
            <a:schemeClr val="dk1"/>
          </a:lnRef>
          <a:fillRef idx="1">
            <a:schemeClr val="lt1"/>
          </a:fillRef>
          <a:effectRef idx="0">
            <a:schemeClr val="dk1"/>
          </a:effectRef>
          <a:fontRef idx="minor">
            <a:schemeClr val="dk1"/>
          </a:fontRef>
        </p:style>
        <p:txBody>
          <a:bodyPr wrap="square">
            <a:spAutoFit/>
          </a:bodyPr>
          <a:lstStyle/>
          <a:p>
            <a:pPr algn="just">
              <a:spcAft>
                <a:spcPts val="600"/>
              </a:spcAft>
            </a:pPr>
            <a:r>
              <a:rPr lang="en-US" sz="2800" dirty="0" err="1" smtClean="0">
                <a:ln w="12700">
                  <a:solidFill>
                    <a:schemeClr val="tx1"/>
                  </a:solidFill>
                  <a:prstDash val="solid"/>
                </a:ln>
                <a:solidFill>
                  <a:schemeClr val="tx1"/>
                </a:solidFill>
                <a:effectLst>
                  <a:outerShdw blurRad="41275" dist="20320" dir="1800000" algn="tl" rotWithShape="0">
                    <a:srgbClr val="000000">
                      <a:alpha val="40000"/>
                    </a:srgbClr>
                  </a:outerShdw>
                </a:effectLst>
              </a:rPr>
              <a:t>স্পিকার</a:t>
            </a:r>
            <a:r>
              <a:rPr lang="en-US" sz="2800" dirty="0" smtClean="0">
                <a:ln w="12700">
                  <a:solidFill>
                    <a:schemeClr val="tx1"/>
                  </a:solidFill>
                  <a:prstDash val="solid"/>
                </a:ln>
                <a:solidFill>
                  <a:schemeClr val="tx1"/>
                </a:solidFill>
                <a:effectLst>
                  <a:outerShdw blurRad="41275" dist="20320" dir="1800000" algn="tl" rotWithShape="0">
                    <a:srgbClr val="000000">
                      <a:alpha val="40000"/>
                    </a:srgbClr>
                  </a:outerShdw>
                </a:effectLst>
              </a:rPr>
              <a:t> </a:t>
            </a:r>
            <a:r>
              <a:rPr lang="en-US" sz="2800" dirty="0" err="1" smtClean="0">
                <a:ln w="12700">
                  <a:solidFill>
                    <a:schemeClr val="tx1"/>
                  </a:solidFill>
                  <a:prstDash val="solid"/>
                </a:ln>
                <a:solidFill>
                  <a:schemeClr val="tx1"/>
                </a:solidFill>
                <a:effectLst>
                  <a:outerShdw blurRad="41275" dist="20320" dir="1800000" algn="tl" rotWithShape="0">
                    <a:srgbClr val="000000">
                      <a:alpha val="40000"/>
                    </a:srgbClr>
                  </a:outerShdw>
                </a:effectLst>
              </a:rPr>
              <a:t>হলো</a:t>
            </a:r>
            <a:r>
              <a:rPr lang="en-US" sz="2800" dirty="0" smtClean="0">
                <a:ln w="12700">
                  <a:solidFill>
                    <a:schemeClr val="tx1"/>
                  </a:solidFill>
                  <a:prstDash val="solid"/>
                </a:ln>
                <a:solidFill>
                  <a:schemeClr val="tx1"/>
                </a:solidFill>
                <a:effectLst>
                  <a:outerShdw blurRad="41275" dist="20320" dir="1800000" algn="tl" rotWithShape="0">
                    <a:srgbClr val="000000">
                      <a:alpha val="40000"/>
                    </a:srgbClr>
                  </a:outerShdw>
                </a:effectLst>
              </a:rPr>
              <a:t> </a:t>
            </a:r>
            <a:r>
              <a:rPr lang="en-US" sz="2800" dirty="0" err="1" smtClean="0">
                <a:ln w="12700">
                  <a:solidFill>
                    <a:schemeClr val="tx1"/>
                  </a:solidFill>
                  <a:prstDash val="solid"/>
                </a:ln>
                <a:solidFill>
                  <a:schemeClr val="tx1"/>
                </a:solidFill>
                <a:effectLst>
                  <a:outerShdw blurRad="41275" dist="20320" dir="1800000" algn="tl" rotWithShape="0">
                    <a:srgbClr val="000000">
                      <a:alpha val="40000"/>
                    </a:srgbClr>
                  </a:outerShdw>
                </a:effectLst>
              </a:rPr>
              <a:t>কম্পিউটারের</a:t>
            </a:r>
            <a:r>
              <a:rPr lang="en-US" sz="2800" dirty="0" smtClean="0">
                <a:ln w="12700">
                  <a:solidFill>
                    <a:schemeClr val="tx1"/>
                  </a:solidFill>
                  <a:prstDash val="solid"/>
                </a:ln>
                <a:solidFill>
                  <a:schemeClr val="tx1"/>
                </a:solidFill>
                <a:effectLst>
                  <a:outerShdw blurRad="41275" dist="20320" dir="1800000" algn="tl" rotWithShape="0">
                    <a:srgbClr val="000000">
                      <a:alpha val="40000"/>
                    </a:srgbClr>
                  </a:outerShdw>
                </a:effectLst>
              </a:rPr>
              <a:t> </a:t>
            </a:r>
            <a:r>
              <a:rPr lang="en-US" sz="2800" dirty="0" err="1" smtClean="0">
                <a:ln w="12700">
                  <a:solidFill>
                    <a:schemeClr val="tx1"/>
                  </a:solidFill>
                  <a:prstDash val="solid"/>
                </a:ln>
                <a:solidFill>
                  <a:schemeClr val="tx1"/>
                </a:solidFill>
                <a:effectLst>
                  <a:outerShdw blurRad="41275" dist="20320" dir="1800000" algn="tl" rotWithShape="0">
                    <a:srgbClr val="000000">
                      <a:alpha val="40000"/>
                    </a:srgbClr>
                  </a:outerShdw>
                </a:effectLst>
              </a:rPr>
              <a:t>একটি</a:t>
            </a:r>
            <a:r>
              <a:rPr lang="en-US" sz="2800" dirty="0" smtClean="0">
                <a:ln w="12700">
                  <a:solidFill>
                    <a:schemeClr val="tx1"/>
                  </a:solidFill>
                  <a:prstDash val="solid"/>
                </a:ln>
                <a:solidFill>
                  <a:schemeClr val="tx1"/>
                </a:solidFill>
                <a:effectLst>
                  <a:outerShdw blurRad="41275" dist="20320" dir="1800000" algn="tl" rotWithShape="0">
                    <a:srgbClr val="000000">
                      <a:alpha val="40000"/>
                    </a:srgbClr>
                  </a:outerShdw>
                </a:effectLst>
              </a:rPr>
              <a:t> </a:t>
            </a:r>
            <a:r>
              <a:rPr lang="en-US" sz="2800" dirty="0" err="1" smtClean="0">
                <a:ln w="12700">
                  <a:solidFill>
                    <a:schemeClr val="tx1"/>
                  </a:solidFill>
                  <a:prstDash val="solid"/>
                </a:ln>
                <a:solidFill>
                  <a:schemeClr val="tx1"/>
                </a:solidFill>
                <a:effectLst>
                  <a:outerShdw blurRad="41275" dist="20320" dir="1800000" algn="tl" rotWithShape="0">
                    <a:srgbClr val="000000">
                      <a:alpha val="40000"/>
                    </a:srgbClr>
                  </a:outerShdw>
                </a:effectLst>
              </a:rPr>
              <a:t>আউটপুট</a:t>
            </a:r>
            <a:r>
              <a:rPr lang="en-US" sz="2800" dirty="0" smtClean="0">
                <a:ln w="12700">
                  <a:solidFill>
                    <a:schemeClr val="tx1"/>
                  </a:solidFill>
                  <a:prstDash val="solid"/>
                </a:ln>
                <a:solidFill>
                  <a:schemeClr val="tx1"/>
                </a:solidFill>
                <a:effectLst>
                  <a:outerShdw blurRad="41275" dist="20320" dir="1800000" algn="tl" rotWithShape="0">
                    <a:srgbClr val="000000">
                      <a:alpha val="40000"/>
                    </a:srgbClr>
                  </a:outerShdw>
                </a:effectLst>
              </a:rPr>
              <a:t> </a:t>
            </a:r>
            <a:r>
              <a:rPr lang="en-US" sz="2800" dirty="0" err="1" smtClean="0">
                <a:ln w="12700">
                  <a:solidFill>
                    <a:schemeClr val="tx1"/>
                  </a:solidFill>
                  <a:prstDash val="solid"/>
                </a:ln>
                <a:solidFill>
                  <a:schemeClr val="tx1"/>
                </a:solidFill>
                <a:effectLst>
                  <a:outerShdw blurRad="41275" dist="20320" dir="1800000" algn="tl" rotWithShape="0">
                    <a:srgbClr val="000000">
                      <a:alpha val="40000"/>
                    </a:srgbClr>
                  </a:outerShdw>
                </a:effectLst>
              </a:rPr>
              <a:t>ডিভাইস</a:t>
            </a:r>
            <a:r>
              <a:rPr lang="en-US" sz="2800" dirty="0" smtClean="0">
                <a:ln w="12700">
                  <a:solidFill>
                    <a:schemeClr val="tx1"/>
                  </a:solidFill>
                  <a:prstDash val="solid"/>
                </a:ln>
                <a:solidFill>
                  <a:schemeClr val="tx1"/>
                </a:solidFill>
                <a:effectLst>
                  <a:outerShdw blurRad="41275" dist="20320" dir="1800000" algn="tl" rotWithShape="0">
                    <a:srgbClr val="000000">
                      <a:alpha val="40000"/>
                    </a:srgbClr>
                  </a:outerShdw>
                </a:effectLst>
              </a:rPr>
              <a:t>। </a:t>
            </a:r>
            <a:r>
              <a:rPr lang="en-US" sz="2800" dirty="0" err="1" smtClean="0">
                <a:ln w="12700">
                  <a:solidFill>
                    <a:schemeClr val="tx1"/>
                  </a:solidFill>
                  <a:prstDash val="solid"/>
                </a:ln>
                <a:solidFill>
                  <a:schemeClr val="tx1"/>
                </a:solidFill>
                <a:effectLst>
                  <a:outerShdw blurRad="41275" dist="20320" dir="1800000" algn="tl" rotWithShape="0">
                    <a:srgbClr val="000000">
                      <a:alpha val="40000"/>
                    </a:srgbClr>
                  </a:outerShdw>
                </a:effectLst>
              </a:rPr>
              <a:t>কম্পিউটারের</a:t>
            </a:r>
            <a:r>
              <a:rPr lang="en-US" sz="2800" dirty="0" smtClean="0">
                <a:ln w="12700">
                  <a:solidFill>
                    <a:schemeClr val="tx1"/>
                  </a:solidFill>
                  <a:prstDash val="solid"/>
                </a:ln>
                <a:solidFill>
                  <a:schemeClr val="tx1"/>
                </a:solidFill>
                <a:effectLst>
                  <a:outerShdw blurRad="41275" dist="20320" dir="1800000" algn="tl" rotWithShape="0">
                    <a:srgbClr val="000000">
                      <a:alpha val="40000"/>
                    </a:srgbClr>
                  </a:outerShdw>
                </a:effectLst>
              </a:rPr>
              <a:t> </a:t>
            </a:r>
            <a:r>
              <a:rPr lang="en-US" sz="2800" dirty="0" err="1" smtClean="0">
                <a:ln w="12700">
                  <a:solidFill>
                    <a:schemeClr val="tx1"/>
                  </a:solidFill>
                  <a:prstDash val="solid"/>
                </a:ln>
                <a:solidFill>
                  <a:schemeClr val="tx1"/>
                </a:solidFill>
                <a:effectLst>
                  <a:outerShdw blurRad="41275" dist="20320" dir="1800000" algn="tl" rotWithShape="0">
                    <a:srgbClr val="000000">
                      <a:alpha val="40000"/>
                    </a:srgbClr>
                  </a:outerShdw>
                </a:effectLst>
              </a:rPr>
              <a:t>অভ্যন্তরে</a:t>
            </a:r>
            <a:r>
              <a:rPr lang="en-US" sz="2800" dirty="0" smtClean="0">
                <a:ln w="12700">
                  <a:solidFill>
                    <a:schemeClr val="tx1"/>
                  </a:solidFill>
                  <a:prstDash val="solid"/>
                </a:ln>
                <a:solidFill>
                  <a:schemeClr val="tx1"/>
                </a:solidFill>
                <a:effectLst>
                  <a:outerShdw blurRad="41275" dist="20320" dir="1800000" algn="tl" rotWithShape="0">
                    <a:srgbClr val="000000">
                      <a:alpha val="40000"/>
                    </a:srgbClr>
                  </a:outerShdw>
                </a:effectLst>
              </a:rPr>
              <a:t> </a:t>
            </a:r>
            <a:r>
              <a:rPr lang="en-US" sz="2800" dirty="0" err="1" smtClean="0">
                <a:ln w="12700">
                  <a:solidFill>
                    <a:schemeClr val="tx1"/>
                  </a:solidFill>
                  <a:prstDash val="solid"/>
                </a:ln>
                <a:solidFill>
                  <a:schemeClr val="tx1"/>
                </a:solidFill>
                <a:effectLst>
                  <a:outerShdw blurRad="41275" dist="20320" dir="1800000" algn="tl" rotWithShape="0">
                    <a:srgbClr val="000000">
                      <a:alpha val="40000"/>
                    </a:srgbClr>
                  </a:outerShdw>
                </a:effectLst>
              </a:rPr>
              <a:t>কোন</a:t>
            </a:r>
            <a:r>
              <a:rPr lang="en-US" sz="2800" dirty="0" smtClean="0">
                <a:ln w="12700">
                  <a:solidFill>
                    <a:schemeClr val="tx1"/>
                  </a:solidFill>
                  <a:prstDash val="solid"/>
                </a:ln>
                <a:solidFill>
                  <a:schemeClr val="tx1"/>
                </a:solidFill>
                <a:effectLst>
                  <a:outerShdw blurRad="41275" dist="20320" dir="1800000" algn="tl" rotWithShape="0">
                    <a:srgbClr val="000000">
                      <a:alpha val="40000"/>
                    </a:srgbClr>
                  </a:outerShdw>
                </a:effectLst>
              </a:rPr>
              <a:t> </a:t>
            </a:r>
            <a:r>
              <a:rPr lang="en-US" sz="2800" dirty="0" err="1" smtClean="0">
                <a:ln w="12700">
                  <a:solidFill>
                    <a:schemeClr val="tx1"/>
                  </a:solidFill>
                  <a:prstDash val="solid"/>
                </a:ln>
                <a:solidFill>
                  <a:schemeClr val="tx1"/>
                </a:solidFill>
                <a:effectLst>
                  <a:outerShdw blurRad="41275" dist="20320" dir="1800000" algn="tl" rotWithShape="0">
                    <a:srgbClr val="000000">
                      <a:alpha val="40000"/>
                    </a:srgbClr>
                  </a:outerShdw>
                </a:effectLst>
              </a:rPr>
              <a:t>সাউন্ড</a:t>
            </a:r>
            <a:r>
              <a:rPr lang="en-US" sz="2800" dirty="0" smtClean="0">
                <a:ln w="12700">
                  <a:solidFill>
                    <a:schemeClr val="tx1"/>
                  </a:solidFill>
                  <a:prstDash val="solid"/>
                </a:ln>
                <a:solidFill>
                  <a:schemeClr val="tx1"/>
                </a:solidFill>
                <a:effectLst>
                  <a:outerShdw blurRad="41275" dist="20320" dir="1800000" algn="tl" rotWithShape="0">
                    <a:srgbClr val="000000">
                      <a:alpha val="40000"/>
                    </a:srgbClr>
                  </a:outerShdw>
                </a:effectLst>
              </a:rPr>
              <a:t> </a:t>
            </a:r>
            <a:r>
              <a:rPr lang="en-US" sz="2800" dirty="0" err="1" smtClean="0">
                <a:ln w="12700">
                  <a:solidFill>
                    <a:schemeClr val="tx1"/>
                  </a:solidFill>
                  <a:prstDash val="solid"/>
                </a:ln>
                <a:solidFill>
                  <a:schemeClr val="tx1"/>
                </a:solidFill>
                <a:effectLst>
                  <a:outerShdw blurRad="41275" dist="20320" dir="1800000" algn="tl" rotWithShape="0">
                    <a:srgbClr val="000000">
                      <a:alpha val="40000"/>
                    </a:srgbClr>
                  </a:outerShdw>
                </a:effectLst>
              </a:rPr>
              <a:t>বা</a:t>
            </a:r>
            <a:r>
              <a:rPr lang="en-US" sz="2800" dirty="0" smtClean="0">
                <a:ln w="12700">
                  <a:solidFill>
                    <a:schemeClr val="tx1"/>
                  </a:solidFill>
                  <a:prstDash val="solid"/>
                </a:ln>
                <a:solidFill>
                  <a:schemeClr val="tx1"/>
                </a:solidFill>
                <a:effectLst>
                  <a:outerShdw blurRad="41275" dist="20320" dir="1800000" algn="tl" rotWithShape="0">
                    <a:srgbClr val="000000">
                      <a:alpha val="40000"/>
                    </a:srgbClr>
                  </a:outerShdw>
                </a:effectLst>
              </a:rPr>
              <a:t> </a:t>
            </a:r>
            <a:r>
              <a:rPr lang="en-US" sz="2800" dirty="0" err="1" smtClean="0">
                <a:ln w="12700">
                  <a:solidFill>
                    <a:schemeClr val="tx1"/>
                  </a:solidFill>
                  <a:prstDash val="solid"/>
                </a:ln>
                <a:solidFill>
                  <a:schemeClr val="tx1"/>
                </a:solidFill>
                <a:effectLst>
                  <a:outerShdw blurRad="41275" dist="20320" dir="1800000" algn="tl" rotWithShape="0">
                    <a:srgbClr val="000000">
                      <a:alpha val="40000"/>
                    </a:srgbClr>
                  </a:outerShdw>
                </a:effectLst>
              </a:rPr>
              <a:t>শব্দ</a:t>
            </a:r>
            <a:r>
              <a:rPr lang="en-US" sz="2800" dirty="0" smtClean="0">
                <a:ln w="12700">
                  <a:solidFill>
                    <a:schemeClr val="tx1"/>
                  </a:solidFill>
                  <a:prstDash val="solid"/>
                </a:ln>
                <a:solidFill>
                  <a:schemeClr val="tx1"/>
                </a:solidFill>
                <a:effectLst>
                  <a:outerShdw blurRad="41275" dist="20320" dir="1800000" algn="tl" rotWithShape="0">
                    <a:srgbClr val="000000">
                      <a:alpha val="40000"/>
                    </a:srgbClr>
                  </a:outerShdw>
                </a:effectLst>
              </a:rPr>
              <a:t> </a:t>
            </a:r>
            <a:r>
              <a:rPr lang="en-US" sz="2800" dirty="0" err="1" smtClean="0">
                <a:ln w="12700">
                  <a:solidFill>
                    <a:schemeClr val="tx1"/>
                  </a:solidFill>
                  <a:prstDash val="solid"/>
                </a:ln>
                <a:solidFill>
                  <a:schemeClr val="tx1"/>
                </a:solidFill>
                <a:effectLst>
                  <a:outerShdw blurRad="41275" dist="20320" dir="1800000" algn="tl" rotWithShape="0">
                    <a:srgbClr val="000000">
                      <a:alpha val="40000"/>
                    </a:srgbClr>
                  </a:outerShdw>
                </a:effectLst>
              </a:rPr>
              <a:t>তৈরী</a:t>
            </a:r>
            <a:r>
              <a:rPr lang="en-US" sz="2800" dirty="0" smtClean="0">
                <a:ln w="12700">
                  <a:solidFill>
                    <a:schemeClr val="tx1"/>
                  </a:solidFill>
                  <a:prstDash val="solid"/>
                </a:ln>
                <a:solidFill>
                  <a:schemeClr val="tx1"/>
                </a:solidFill>
                <a:effectLst>
                  <a:outerShdw blurRad="41275" dist="20320" dir="1800000" algn="tl" rotWithShape="0">
                    <a:srgbClr val="000000">
                      <a:alpha val="40000"/>
                    </a:srgbClr>
                  </a:outerShdw>
                </a:effectLst>
              </a:rPr>
              <a:t> </a:t>
            </a:r>
            <a:r>
              <a:rPr lang="en-US" sz="2800" dirty="0" err="1" smtClean="0">
                <a:ln w="12700">
                  <a:solidFill>
                    <a:schemeClr val="tx1"/>
                  </a:solidFill>
                  <a:prstDash val="solid"/>
                </a:ln>
                <a:solidFill>
                  <a:schemeClr val="tx1"/>
                </a:solidFill>
                <a:effectLst>
                  <a:outerShdw blurRad="41275" dist="20320" dir="1800000" algn="tl" rotWithShape="0">
                    <a:srgbClr val="000000">
                      <a:alpha val="40000"/>
                    </a:srgbClr>
                  </a:outerShdw>
                </a:effectLst>
              </a:rPr>
              <a:t>হলে</a:t>
            </a:r>
            <a:r>
              <a:rPr lang="en-US" sz="2800" dirty="0" smtClean="0">
                <a:ln w="12700">
                  <a:solidFill>
                    <a:schemeClr val="tx1"/>
                  </a:solidFill>
                  <a:prstDash val="solid"/>
                </a:ln>
                <a:solidFill>
                  <a:schemeClr val="tx1"/>
                </a:solidFill>
                <a:effectLst>
                  <a:outerShdw blurRad="41275" dist="20320" dir="1800000" algn="tl" rotWithShape="0">
                    <a:srgbClr val="000000">
                      <a:alpha val="40000"/>
                    </a:srgbClr>
                  </a:outerShdw>
                </a:effectLst>
              </a:rPr>
              <a:t> </a:t>
            </a:r>
            <a:r>
              <a:rPr lang="en-US" sz="2800" dirty="0" err="1" smtClean="0">
                <a:ln w="12700">
                  <a:solidFill>
                    <a:schemeClr val="tx1"/>
                  </a:solidFill>
                  <a:prstDash val="solid"/>
                </a:ln>
                <a:solidFill>
                  <a:schemeClr val="tx1"/>
                </a:solidFill>
                <a:effectLst>
                  <a:outerShdw blurRad="41275" dist="20320" dir="1800000" algn="tl" rotWithShape="0">
                    <a:srgbClr val="000000">
                      <a:alpha val="40000"/>
                    </a:srgbClr>
                  </a:outerShdw>
                </a:effectLst>
              </a:rPr>
              <a:t>আমরা</a:t>
            </a:r>
            <a:r>
              <a:rPr lang="en-US" sz="2800" dirty="0" smtClean="0">
                <a:ln w="12700">
                  <a:solidFill>
                    <a:schemeClr val="tx1"/>
                  </a:solidFill>
                  <a:prstDash val="solid"/>
                </a:ln>
                <a:solidFill>
                  <a:schemeClr val="tx1"/>
                </a:solidFill>
                <a:effectLst>
                  <a:outerShdw blurRad="41275" dist="20320" dir="1800000" algn="tl" rotWithShape="0">
                    <a:srgbClr val="000000">
                      <a:alpha val="40000"/>
                    </a:srgbClr>
                  </a:outerShdw>
                </a:effectLst>
              </a:rPr>
              <a:t> </a:t>
            </a:r>
            <a:r>
              <a:rPr lang="en-US" sz="2800" dirty="0" err="1" smtClean="0">
                <a:ln w="12700">
                  <a:solidFill>
                    <a:schemeClr val="tx1"/>
                  </a:solidFill>
                  <a:prstDash val="solid"/>
                </a:ln>
                <a:solidFill>
                  <a:schemeClr val="tx1"/>
                </a:solidFill>
                <a:effectLst>
                  <a:outerShdw blurRad="41275" dist="20320" dir="1800000" algn="tl" rotWithShape="0">
                    <a:srgbClr val="000000">
                      <a:alpha val="40000"/>
                    </a:srgbClr>
                  </a:outerShdw>
                </a:effectLst>
              </a:rPr>
              <a:t>এই</a:t>
            </a:r>
            <a:r>
              <a:rPr lang="en-US" sz="2800" dirty="0" smtClean="0">
                <a:ln w="12700">
                  <a:solidFill>
                    <a:schemeClr val="tx1"/>
                  </a:solidFill>
                  <a:prstDash val="solid"/>
                </a:ln>
                <a:solidFill>
                  <a:schemeClr val="tx1"/>
                </a:solidFill>
                <a:effectLst>
                  <a:outerShdw blurRad="41275" dist="20320" dir="1800000" algn="tl" rotWithShape="0">
                    <a:srgbClr val="000000">
                      <a:alpha val="40000"/>
                    </a:srgbClr>
                  </a:outerShdw>
                </a:effectLst>
              </a:rPr>
              <a:t> </a:t>
            </a:r>
            <a:r>
              <a:rPr lang="en-US" sz="2800" dirty="0" err="1" smtClean="0">
                <a:ln w="12700">
                  <a:solidFill>
                    <a:schemeClr val="tx1"/>
                  </a:solidFill>
                  <a:prstDash val="solid"/>
                </a:ln>
                <a:solidFill>
                  <a:schemeClr val="tx1"/>
                </a:solidFill>
                <a:effectLst>
                  <a:outerShdw blurRad="41275" dist="20320" dir="1800000" algn="tl" rotWithShape="0">
                    <a:srgbClr val="000000">
                      <a:alpha val="40000"/>
                    </a:srgbClr>
                  </a:outerShdw>
                </a:effectLst>
              </a:rPr>
              <a:t>স্পিকারের</a:t>
            </a:r>
            <a:r>
              <a:rPr lang="en-US" sz="2800" dirty="0" smtClean="0">
                <a:ln w="12700">
                  <a:solidFill>
                    <a:schemeClr val="tx1"/>
                  </a:solidFill>
                  <a:prstDash val="solid"/>
                </a:ln>
                <a:solidFill>
                  <a:schemeClr val="tx1"/>
                </a:solidFill>
                <a:effectLst>
                  <a:outerShdw blurRad="41275" dist="20320" dir="1800000" algn="tl" rotWithShape="0">
                    <a:srgbClr val="000000">
                      <a:alpha val="40000"/>
                    </a:srgbClr>
                  </a:outerShdw>
                </a:effectLst>
              </a:rPr>
              <a:t> </a:t>
            </a:r>
            <a:r>
              <a:rPr lang="en-US" sz="2800" dirty="0" err="1" smtClean="0">
                <a:ln w="12700">
                  <a:solidFill>
                    <a:schemeClr val="tx1"/>
                  </a:solidFill>
                  <a:prstDash val="solid"/>
                </a:ln>
                <a:solidFill>
                  <a:schemeClr val="tx1"/>
                </a:solidFill>
                <a:effectLst>
                  <a:outerShdw blurRad="41275" dist="20320" dir="1800000" algn="tl" rotWithShape="0">
                    <a:srgbClr val="000000">
                      <a:alpha val="40000"/>
                    </a:srgbClr>
                  </a:outerShdw>
                </a:effectLst>
              </a:rPr>
              <a:t>মাধ্যমে</a:t>
            </a:r>
            <a:r>
              <a:rPr lang="en-US" sz="2800" dirty="0" smtClean="0">
                <a:ln w="12700">
                  <a:solidFill>
                    <a:schemeClr val="tx1"/>
                  </a:solidFill>
                  <a:prstDash val="solid"/>
                </a:ln>
                <a:solidFill>
                  <a:schemeClr val="tx1"/>
                </a:solidFill>
                <a:effectLst>
                  <a:outerShdw blurRad="41275" dist="20320" dir="1800000" algn="tl" rotWithShape="0">
                    <a:srgbClr val="000000">
                      <a:alpha val="40000"/>
                    </a:srgbClr>
                  </a:outerShdw>
                </a:effectLst>
              </a:rPr>
              <a:t> </a:t>
            </a:r>
            <a:r>
              <a:rPr lang="en-US" sz="2800" dirty="0" err="1" smtClean="0">
                <a:ln w="12700">
                  <a:solidFill>
                    <a:schemeClr val="tx1"/>
                  </a:solidFill>
                  <a:prstDash val="solid"/>
                </a:ln>
                <a:solidFill>
                  <a:schemeClr val="tx1"/>
                </a:solidFill>
                <a:effectLst>
                  <a:outerShdw blurRad="41275" dist="20320" dir="1800000" algn="tl" rotWithShape="0">
                    <a:srgbClr val="000000">
                      <a:alpha val="40000"/>
                    </a:srgbClr>
                  </a:outerShdw>
                </a:effectLst>
              </a:rPr>
              <a:t>শুনতে</a:t>
            </a:r>
            <a:r>
              <a:rPr lang="en-US" sz="2800" dirty="0" smtClean="0">
                <a:ln w="12700">
                  <a:solidFill>
                    <a:schemeClr val="tx1"/>
                  </a:solidFill>
                  <a:prstDash val="solid"/>
                </a:ln>
                <a:solidFill>
                  <a:schemeClr val="tx1"/>
                </a:solidFill>
                <a:effectLst>
                  <a:outerShdw blurRad="41275" dist="20320" dir="1800000" algn="tl" rotWithShape="0">
                    <a:srgbClr val="000000">
                      <a:alpha val="40000"/>
                    </a:srgbClr>
                  </a:outerShdw>
                </a:effectLst>
              </a:rPr>
              <a:t> </a:t>
            </a:r>
            <a:r>
              <a:rPr lang="en-US" sz="2800" dirty="0" err="1" smtClean="0">
                <a:ln w="12700">
                  <a:solidFill>
                    <a:schemeClr val="tx1"/>
                  </a:solidFill>
                  <a:prstDash val="solid"/>
                </a:ln>
                <a:solidFill>
                  <a:schemeClr val="tx1"/>
                </a:solidFill>
                <a:effectLst>
                  <a:outerShdw blurRad="41275" dist="20320" dir="1800000" algn="tl" rotWithShape="0">
                    <a:srgbClr val="000000">
                      <a:alpha val="40000"/>
                    </a:srgbClr>
                  </a:outerShdw>
                </a:effectLst>
              </a:rPr>
              <a:t>পারি</a:t>
            </a:r>
            <a:r>
              <a:rPr lang="en-US" sz="2800" dirty="0" smtClean="0">
                <a:ln w="12700">
                  <a:solidFill>
                    <a:schemeClr val="tx1"/>
                  </a:solidFill>
                  <a:prstDash val="solid"/>
                </a:ln>
                <a:solidFill>
                  <a:schemeClr val="tx1"/>
                </a:solidFill>
                <a:effectLst>
                  <a:outerShdw blurRad="41275" dist="20320" dir="1800000" algn="tl" rotWithShape="0">
                    <a:srgbClr val="000000">
                      <a:alpha val="40000"/>
                    </a:srgbClr>
                  </a:outerShdw>
                </a:effectLst>
              </a:rPr>
              <a:t>। </a:t>
            </a:r>
            <a:r>
              <a:rPr lang="en-US" sz="2800" dirty="0" err="1" smtClean="0">
                <a:ln w="12700">
                  <a:solidFill>
                    <a:schemeClr val="tx1"/>
                  </a:solidFill>
                  <a:prstDash val="solid"/>
                </a:ln>
                <a:solidFill>
                  <a:schemeClr val="tx1"/>
                </a:solidFill>
                <a:effectLst>
                  <a:outerShdw blurRad="41275" dist="20320" dir="1800000" algn="tl" rotWithShape="0">
                    <a:srgbClr val="000000">
                      <a:alpha val="40000"/>
                    </a:srgbClr>
                  </a:outerShdw>
                </a:effectLst>
              </a:rPr>
              <a:t>আমরা</a:t>
            </a:r>
            <a:r>
              <a:rPr lang="en-US" sz="2800" dirty="0" smtClean="0">
                <a:ln w="12700">
                  <a:solidFill>
                    <a:schemeClr val="tx1"/>
                  </a:solidFill>
                  <a:prstDash val="solid"/>
                </a:ln>
                <a:solidFill>
                  <a:schemeClr val="tx1"/>
                </a:solidFill>
                <a:effectLst>
                  <a:outerShdw blurRad="41275" dist="20320" dir="1800000" algn="tl" rotWithShape="0">
                    <a:srgbClr val="000000">
                      <a:alpha val="40000"/>
                    </a:srgbClr>
                  </a:outerShdw>
                </a:effectLst>
              </a:rPr>
              <a:t> </a:t>
            </a:r>
            <a:r>
              <a:rPr lang="en-US" sz="2800" dirty="0" err="1" smtClean="0">
                <a:ln w="12700">
                  <a:solidFill>
                    <a:schemeClr val="tx1"/>
                  </a:solidFill>
                  <a:prstDash val="solid"/>
                </a:ln>
                <a:solidFill>
                  <a:schemeClr val="tx1"/>
                </a:solidFill>
                <a:effectLst>
                  <a:outerShdw blurRad="41275" dist="20320" dir="1800000" algn="tl" rotWithShape="0">
                    <a:srgbClr val="000000">
                      <a:alpha val="40000"/>
                    </a:srgbClr>
                  </a:outerShdw>
                </a:effectLst>
              </a:rPr>
              <a:t>স্পিকার</a:t>
            </a:r>
            <a:r>
              <a:rPr lang="en-US" sz="2800" dirty="0" smtClean="0">
                <a:ln w="12700">
                  <a:solidFill>
                    <a:schemeClr val="tx1"/>
                  </a:solidFill>
                  <a:prstDash val="solid"/>
                </a:ln>
                <a:solidFill>
                  <a:schemeClr val="tx1"/>
                </a:solidFill>
                <a:effectLst>
                  <a:outerShdw blurRad="41275" dist="20320" dir="1800000" algn="tl" rotWithShape="0">
                    <a:srgbClr val="000000">
                      <a:alpha val="40000"/>
                    </a:srgbClr>
                  </a:outerShdw>
                </a:effectLst>
              </a:rPr>
              <a:t> </a:t>
            </a:r>
            <a:r>
              <a:rPr lang="en-US" sz="2800" dirty="0" err="1" smtClean="0">
                <a:ln w="12700">
                  <a:solidFill>
                    <a:schemeClr val="tx1"/>
                  </a:solidFill>
                  <a:prstDash val="solid"/>
                </a:ln>
                <a:solidFill>
                  <a:schemeClr val="tx1"/>
                </a:solidFill>
                <a:effectLst>
                  <a:outerShdw blurRad="41275" dist="20320" dir="1800000" algn="tl" rotWithShape="0">
                    <a:srgbClr val="000000">
                      <a:alpha val="40000"/>
                    </a:srgbClr>
                  </a:outerShdw>
                </a:effectLst>
              </a:rPr>
              <a:t>দিয়ে</a:t>
            </a:r>
            <a:r>
              <a:rPr lang="en-US" sz="2800" dirty="0" smtClean="0">
                <a:ln w="12700">
                  <a:solidFill>
                    <a:schemeClr val="tx1"/>
                  </a:solidFill>
                  <a:prstDash val="solid"/>
                </a:ln>
                <a:solidFill>
                  <a:schemeClr val="tx1"/>
                </a:solidFill>
                <a:effectLst>
                  <a:outerShdw blurRad="41275" dist="20320" dir="1800000" algn="tl" rotWithShape="0">
                    <a:srgbClr val="000000">
                      <a:alpha val="40000"/>
                    </a:srgbClr>
                  </a:outerShdw>
                </a:effectLst>
              </a:rPr>
              <a:t> </a:t>
            </a:r>
            <a:r>
              <a:rPr lang="en-US" sz="2800" dirty="0" err="1" smtClean="0">
                <a:ln w="12700">
                  <a:solidFill>
                    <a:schemeClr val="tx1"/>
                  </a:solidFill>
                  <a:prstDash val="solid"/>
                </a:ln>
                <a:solidFill>
                  <a:schemeClr val="tx1"/>
                </a:solidFill>
                <a:effectLst>
                  <a:outerShdw blurRad="41275" dist="20320" dir="1800000" algn="tl" rotWithShape="0">
                    <a:srgbClr val="000000">
                      <a:alpha val="40000"/>
                    </a:srgbClr>
                  </a:outerShdw>
                </a:effectLst>
              </a:rPr>
              <a:t>বিভিন্ন</a:t>
            </a:r>
            <a:r>
              <a:rPr lang="en-US" sz="2800" dirty="0" smtClean="0">
                <a:ln w="12700">
                  <a:solidFill>
                    <a:schemeClr val="tx1"/>
                  </a:solidFill>
                  <a:prstDash val="solid"/>
                </a:ln>
                <a:solidFill>
                  <a:schemeClr val="tx1"/>
                </a:solidFill>
                <a:effectLst>
                  <a:outerShdw blurRad="41275" dist="20320" dir="1800000" algn="tl" rotWithShape="0">
                    <a:srgbClr val="000000">
                      <a:alpha val="40000"/>
                    </a:srgbClr>
                  </a:outerShdw>
                </a:effectLst>
              </a:rPr>
              <a:t> </a:t>
            </a:r>
            <a:r>
              <a:rPr lang="en-US" sz="2800" dirty="0" err="1" smtClean="0">
                <a:ln w="12700">
                  <a:solidFill>
                    <a:schemeClr val="tx1"/>
                  </a:solidFill>
                  <a:prstDash val="solid"/>
                </a:ln>
                <a:solidFill>
                  <a:schemeClr val="tx1"/>
                </a:solidFill>
                <a:effectLst>
                  <a:outerShdw blurRad="41275" dist="20320" dir="1800000" algn="tl" rotWithShape="0">
                    <a:srgbClr val="000000">
                      <a:alpha val="40000"/>
                    </a:srgbClr>
                  </a:outerShdw>
                </a:effectLst>
              </a:rPr>
              <a:t>ধরনের</a:t>
            </a:r>
            <a:r>
              <a:rPr lang="en-US" sz="2800" dirty="0" smtClean="0">
                <a:ln w="12700">
                  <a:solidFill>
                    <a:schemeClr val="tx1"/>
                  </a:solidFill>
                  <a:prstDash val="solid"/>
                </a:ln>
                <a:solidFill>
                  <a:schemeClr val="tx1"/>
                </a:solidFill>
                <a:effectLst>
                  <a:outerShdw blurRad="41275" dist="20320" dir="1800000" algn="tl" rotWithShape="0">
                    <a:srgbClr val="000000">
                      <a:alpha val="40000"/>
                    </a:srgbClr>
                  </a:outerShdw>
                </a:effectLst>
              </a:rPr>
              <a:t> </a:t>
            </a:r>
            <a:r>
              <a:rPr lang="en-US" sz="2800" dirty="0" err="1" smtClean="0">
                <a:ln w="12700">
                  <a:solidFill>
                    <a:schemeClr val="tx1"/>
                  </a:solidFill>
                  <a:prstDash val="solid"/>
                </a:ln>
                <a:solidFill>
                  <a:schemeClr val="tx1"/>
                </a:solidFill>
                <a:effectLst>
                  <a:outerShdw blurRad="41275" dist="20320" dir="1800000" algn="tl" rotWithShape="0">
                    <a:srgbClr val="000000">
                      <a:alpha val="40000"/>
                    </a:srgbClr>
                  </a:outerShdw>
                </a:effectLst>
              </a:rPr>
              <a:t>গান</a:t>
            </a:r>
            <a:r>
              <a:rPr lang="en-US" sz="2800" dirty="0" smtClean="0">
                <a:ln w="12700">
                  <a:solidFill>
                    <a:schemeClr val="tx1"/>
                  </a:solidFill>
                  <a:prstDash val="solid"/>
                </a:ln>
                <a:solidFill>
                  <a:schemeClr val="tx1"/>
                </a:solidFill>
                <a:effectLst>
                  <a:outerShdw blurRad="41275" dist="20320" dir="1800000" algn="tl" rotWithShape="0">
                    <a:srgbClr val="000000">
                      <a:alpha val="40000"/>
                    </a:srgbClr>
                  </a:outerShdw>
                </a:effectLst>
              </a:rPr>
              <a:t>, </a:t>
            </a:r>
            <a:r>
              <a:rPr lang="en-US" sz="2800" dirty="0" err="1" smtClean="0">
                <a:ln w="12700">
                  <a:solidFill>
                    <a:schemeClr val="tx1"/>
                  </a:solidFill>
                  <a:prstDash val="solid"/>
                </a:ln>
                <a:solidFill>
                  <a:schemeClr val="tx1"/>
                </a:solidFill>
                <a:effectLst>
                  <a:outerShdw blurRad="41275" dist="20320" dir="1800000" algn="tl" rotWithShape="0">
                    <a:srgbClr val="000000">
                      <a:alpha val="40000"/>
                    </a:srgbClr>
                  </a:outerShdw>
                </a:effectLst>
              </a:rPr>
              <a:t>কবিতা</a:t>
            </a:r>
            <a:r>
              <a:rPr lang="en-US" sz="2800" dirty="0" smtClean="0">
                <a:ln w="12700">
                  <a:solidFill>
                    <a:schemeClr val="tx1"/>
                  </a:solidFill>
                  <a:prstDash val="solid"/>
                </a:ln>
                <a:solidFill>
                  <a:schemeClr val="tx1"/>
                </a:solidFill>
                <a:effectLst>
                  <a:outerShdw blurRad="41275" dist="20320" dir="1800000" algn="tl" rotWithShape="0">
                    <a:srgbClr val="000000">
                      <a:alpha val="40000"/>
                    </a:srgbClr>
                  </a:outerShdw>
                </a:effectLst>
              </a:rPr>
              <a:t>, </a:t>
            </a:r>
            <a:r>
              <a:rPr lang="en-US" sz="2800" dirty="0" err="1" smtClean="0">
                <a:ln w="12700">
                  <a:solidFill>
                    <a:schemeClr val="tx1"/>
                  </a:solidFill>
                  <a:prstDash val="solid"/>
                </a:ln>
                <a:solidFill>
                  <a:schemeClr val="tx1"/>
                </a:solidFill>
                <a:effectLst>
                  <a:outerShdw blurRad="41275" dist="20320" dir="1800000" algn="tl" rotWithShape="0">
                    <a:srgbClr val="000000">
                      <a:alpha val="40000"/>
                    </a:srgbClr>
                  </a:outerShdw>
                </a:effectLst>
              </a:rPr>
              <a:t>ভিডিও</a:t>
            </a:r>
            <a:r>
              <a:rPr lang="en-US" sz="2800" dirty="0" smtClean="0">
                <a:ln w="12700">
                  <a:solidFill>
                    <a:schemeClr val="tx1"/>
                  </a:solidFill>
                  <a:prstDash val="solid"/>
                </a:ln>
                <a:solidFill>
                  <a:schemeClr val="tx1"/>
                </a:solidFill>
                <a:effectLst>
                  <a:outerShdw blurRad="41275" dist="20320" dir="1800000" algn="tl" rotWithShape="0">
                    <a:srgbClr val="000000">
                      <a:alpha val="40000"/>
                    </a:srgbClr>
                  </a:outerShdw>
                </a:effectLst>
              </a:rPr>
              <a:t> </a:t>
            </a:r>
            <a:r>
              <a:rPr lang="en-US" sz="2800" dirty="0" err="1" smtClean="0">
                <a:ln w="12700">
                  <a:solidFill>
                    <a:schemeClr val="tx1"/>
                  </a:solidFill>
                  <a:prstDash val="solid"/>
                </a:ln>
                <a:solidFill>
                  <a:schemeClr val="tx1"/>
                </a:solidFill>
                <a:effectLst>
                  <a:outerShdw blurRad="41275" dist="20320" dir="1800000" algn="tl" rotWithShape="0">
                    <a:srgbClr val="000000">
                      <a:alpha val="40000"/>
                    </a:srgbClr>
                  </a:outerShdw>
                </a:effectLst>
              </a:rPr>
              <a:t>টিউটরিয়্যাল</a:t>
            </a:r>
            <a:r>
              <a:rPr lang="en-US" sz="2800" dirty="0" smtClean="0">
                <a:ln w="12700">
                  <a:solidFill>
                    <a:schemeClr val="tx1"/>
                  </a:solidFill>
                  <a:prstDash val="solid"/>
                </a:ln>
                <a:solidFill>
                  <a:schemeClr val="tx1"/>
                </a:solidFill>
                <a:effectLst>
                  <a:outerShdw blurRad="41275" dist="20320" dir="1800000" algn="tl" rotWithShape="0">
                    <a:srgbClr val="000000">
                      <a:alpha val="40000"/>
                    </a:srgbClr>
                  </a:outerShdw>
                </a:effectLst>
              </a:rPr>
              <a:t> </a:t>
            </a:r>
            <a:r>
              <a:rPr lang="en-US" sz="2800" dirty="0" err="1" smtClean="0">
                <a:ln w="12700">
                  <a:solidFill>
                    <a:schemeClr val="tx1"/>
                  </a:solidFill>
                  <a:prstDash val="solid"/>
                </a:ln>
                <a:solidFill>
                  <a:schemeClr val="tx1"/>
                </a:solidFill>
                <a:effectLst>
                  <a:outerShdw blurRad="41275" dist="20320" dir="1800000" algn="tl" rotWithShape="0">
                    <a:srgbClr val="000000">
                      <a:alpha val="40000"/>
                    </a:srgbClr>
                  </a:outerShdw>
                </a:effectLst>
              </a:rPr>
              <a:t>শুনতে</a:t>
            </a:r>
            <a:r>
              <a:rPr lang="en-US" sz="2800" dirty="0" smtClean="0">
                <a:ln w="12700">
                  <a:solidFill>
                    <a:schemeClr val="tx1"/>
                  </a:solidFill>
                  <a:prstDash val="solid"/>
                </a:ln>
                <a:solidFill>
                  <a:schemeClr val="tx1"/>
                </a:solidFill>
                <a:effectLst>
                  <a:outerShdw blurRad="41275" dist="20320" dir="1800000" algn="tl" rotWithShape="0">
                    <a:srgbClr val="000000">
                      <a:alpha val="40000"/>
                    </a:srgbClr>
                  </a:outerShdw>
                </a:effectLst>
              </a:rPr>
              <a:t> </a:t>
            </a:r>
            <a:r>
              <a:rPr lang="en-US" sz="2800" dirty="0" err="1" smtClean="0">
                <a:ln w="12700">
                  <a:solidFill>
                    <a:schemeClr val="tx1"/>
                  </a:solidFill>
                  <a:prstDash val="solid"/>
                </a:ln>
                <a:solidFill>
                  <a:schemeClr val="tx1"/>
                </a:solidFill>
                <a:effectLst>
                  <a:outerShdw blurRad="41275" dist="20320" dir="1800000" algn="tl" rotWithShape="0">
                    <a:srgbClr val="000000">
                      <a:alpha val="40000"/>
                    </a:srgbClr>
                  </a:outerShdw>
                </a:effectLst>
              </a:rPr>
              <a:t>পারি</a:t>
            </a:r>
            <a:r>
              <a:rPr lang="en-US" sz="2800" dirty="0" smtClean="0">
                <a:ln w="12700">
                  <a:solidFill>
                    <a:schemeClr val="tx1"/>
                  </a:solidFill>
                  <a:prstDash val="solid"/>
                </a:ln>
                <a:solidFill>
                  <a:schemeClr val="tx1"/>
                </a:solidFill>
                <a:effectLst>
                  <a:outerShdw blurRad="41275" dist="20320" dir="1800000" algn="tl" rotWithShape="0">
                    <a:srgbClr val="000000">
                      <a:alpha val="40000"/>
                    </a:srgbClr>
                  </a:outerShdw>
                </a:effectLst>
              </a:rPr>
              <a:t>।  </a:t>
            </a:r>
            <a:r>
              <a:rPr lang="en-US" sz="2800" dirty="0" err="1" smtClean="0">
                <a:ln w="12700">
                  <a:solidFill>
                    <a:schemeClr val="tx1"/>
                  </a:solidFill>
                  <a:prstDash val="solid"/>
                </a:ln>
                <a:solidFill>
                  <a:schemeClr val="tx1"/>
                </a:solidFill>
                <a:effectLst>
                  <a:outerShdw blurRad="41275" dist="20320" dir="1800000" algn="tl" rotWithShape="0">
                    <a:srgbClr val="000000">
                      <a:alpha val="40000"/>
                    </a:srgbClr>
                  </a:outerShdw>
                </a:effectLst>
              </a:rPr>
              <a:t>স্পিকার</a:t>
            </a:r>
            <a:r>
              <a:rPr lang="en-US" sz="2800" dirty="0" smtClean="0">
                <a:ln w="12700">
                  <a:solidFill>
                    <a:schemeClr val="tx1"/>
                  </a:solidFill>
                  <a:prstDash val="solid"/>
                </a:ln>
                <a:solidFill>
                  <a:schemeClr val="tx1"/>
                </a:solidFill>
                <a:effectLst>
                  <a:outerShdw blurRad="41275" dist="20320" dir="1800000" algn="tl" rotWithShape="0">
                    <a:srgbClr val="000000">
                      <a:alpha val="40000"/>
                    </a:srgbClr>
                  </a:outerShdw>
                </a:effectLst>
              </a:rPr>
              <a:t> </a:t>
            </a:r>
            <a:r>
              <a:rPr lang="en-US" sz="2800" dirty="0" err="1" smtClean="0">
                <a:ln w="12700">
                  <a:solidFill>
                    <a:schemeClr val="tx1"/>
                  </a:solidFill>
                  <a:prstDash val="solid"/>
                </a:ln>
                <a:solidFill>
                  <a:schemeClr val="tx1"/>
                </a:solidFill>
                <a:effectLst>
                  <a:outerShdw blurRad="41275" dist="20320" dir="1800000" algn="tl" rotWithShape="0">
                    <a:srgbClr val="000000">
                      <a:alpha val="40000"/>
                    </a:srgbClr>
                  </a:outerShdw>
                </a:effectLst>
              </a:rPr>
              <a:t>বিভিন্ন</a:t>
            </a:r>
            <a:r>
              <a:rPr lang="en-US" sz="2800" dirty="0" smtClean="0">
                <a:ln w="12700">
                  <a:solidFill>
                    <a:schemeClr val="tx1"/>
                  </a:solidFill>
                  <a:prstDash val="solid"/>
                </a:ln>
                <a:solidFill>
                  <a:schemeClr val="tx1"/>
                </a:solidFill>
                <a:effectLst>
                  <a:outerShdw blurRad="41275" dist="20320" dir="1800000" algn="tl" rotWithShape="0">
                    <a:srgbClr val="000000">
                      <a:alpha val="40000"/>
                    </a:srgbClr>
                  </a:outerShdw>
                </a:effectLst>
              </a:rPr>
              <a:t>  </a:t>
            </a:r>
            <a:r>
              <a:rPr lang="en-US" sz="2800" dirty="0" err="1" smtClean="0">
                <a:ln w="12700">
                  <a:solidFill>
                    <a:schemeClr val="tx1"/>
                  </a:solidFill>
                  <a:prstDash val="solid"/>
                </a:ln>
                <a:solidFill>
                  <a:schemeClr val="tx1"/>
                </a:solidFill>
                <a:effectLst>
                  <a:outerShdw blurRad="41275" dist="20320" dir="1800000" algn="tl" rotWithShape="0">
                    <a:srgbClr val="000000">
                      <a:alpha val="40000"/>
                    </a:srgbClr>
                  </a:outerShdw>
                </a:effectLst>
              </a:rPr>
              <a:t>কোম্পানির</a:t>
            </a:r>
            <a:r>
              <a:rPr lang="en-US" sz="2800" dirty="0" smtClean="0">
                <a:ln w="12700">
                  <a:solidFill>
                    <a:schemeClr val="tx1"/>
                  </a:solidFill>
                  <a:prstDash val="solid"/>
                </a:ln>
                <a:solidFill>
                  <a:schemeClr val="tx1"/>
                </a:solidFill>
                <a:effectLst>
                  <a:outerShdw blurRad="41275" dist="20320" dir="1800000" algn="tl" rotWithShape="0">
                    <a:srgbClr val="000000">
                      <a:alpha val="40000"/>
                    </a:srgbClr>
                  </a:outerShdw>
                </a:effectLst>
              </a:rPr>
              <a:t> </a:t>
            </a:r>
            <a:r>
              <a:rPr lang="en-US" sz="2800" dirty="0" err="1" smtClean="0">
                <a:ln w="12700">
                  <a:solidFill>
                    <a:schemeClr val="tx1"/>
                  </a:solidFill>
                  <a:prstDash val="solid"/>
                </a:ln>
                <a:solidFill>
                  <a:schemeClr val="tx1"/>
                </a:solidFill>
                <a:effectLst>
                  <a:outerShdw blurRad="41275" dist="20320" dir="1800000" algn="tl" rotWithShape="0">
                    <a:srgbClr val="000000">
                      <a:alpha val="40000"/>
                    </a:srgbClr>
                  </a:outerShdw>
                </a:effectLst>
              </a:rPr>
              <a:t>কিংবা</a:t>
            </a:r>
            <a:r>
              <a:rPr lang="en-US" sz="2800" dirty="0" smtClean="0">
                <a:ln w="12700">
                  <a:solidFill>
                    <a:schemeClr val="tx1"/>
                  </a:solidFill>
                  <a:prstDash val="solid"/>
                </a:ln>
                <a:solidFill>
                  <a:schemeClr val="tx1"/>
                </a:solidFill>
                <a:effectLst>
                  <a:outerShdw blurRad="41275" dist="20320" dir="1800000" algn="tl" rotWithShape="0">
                    <a:srgbClr val="000000">
                      <a:alpha val="40000"/>
                    </a:srgbClr>
                  </a:outerShdw>
                </a:effectLst>
              </a:rPr>
              <a:t> </a:t>
            </a:r>
            <a:r>
              <a:rPr lang="en-US" sz="2800" dirty="0" err="1" smtClean="0">
                <a:ln w="12700">
                  <a:solidFill>
                    <a:schemeClr val="tx1"/>
                  </a:solidFill>
                  <a:prstDash val="solid"/>
                </a:ln>
                <a:solidFill>
                  <a:schemeClr val="tx1"/>
                </a:solidFill>
                <a:effectLst>
                  <a:outerShdw blurRad="41275" dist="20320" dir="1800000" algn="tl" rotWithShape="0">
                    <a:srgbClr val="000000">
                      <a:alpha val="40000"/>
                    </a:srgbClr>
                  </a:outerShdw>
                </a:effectLst>
              </a:rPr>
              <a:t>বিভিন্ন</a:t>
            </a:r>
            <a:r>
              <a:rPr lang="en-US" sz="2800" dirty="0" smtClean="0">
                <a:ln w="12700">
                  <a:solidFill>
                    <a:schemeClr val="tx1"/>
                  </a:solidFill>
                  <a:prstDash val="solid"/>
                </a:ln>
                <a:solidFill>
                  <a:schemeClr val="tx1"/>
                </a:solidFill>
                <a:effectLst>
                  <a:outerShdw blurRad="41275" dist="20320" dir="1800000" algn="tl" rotWithShape="0">
                    <a:srgbClr val="000000">
                      <a:alpha val="40000"/>
                    </a:srgbClr>
                  </a:outerShdw>
                </a:effectLst>
              </a:rPr>
              <a:t> </a:t>
            </a:r>
            <a:r>
              <a:rPr lang="en-US" sz="2800" dirty="0" err="1" smtClean="0">
                <a:ln w="12700">
                  <a:solidFill>
                    <a:schemeClr val="tx1"/>
                  </a:solidFill>
                  <a:prstDash val="solid"/>
                </a:ln>
                <a:solidFill>
                  <a:schemeClr val="tx1"/>
                </a:solidFill>
                <a:effectLst>
                  <a:outerShdw blurRad="41275" dist="20320" dir="1800000" algn="tl" rotWithShape="0">
                    <a:srgbClr val="000000">
                      <a:alpha val="40000"/>
                    </a:srgbClr>
                  </a:outerShdw>
                </a:effectLst>
              </a:rPr>
              <a:t>মডেলের</a:t>
            </a:r>
            <a:r>
              <a:rPr lang="en-US" sz="2800" dirty="0" smtClean="0">
                <a:ln w="12700">
                  <a:solidFill>
                    <a:schemeClr val="tx1"/>
                  </a:solidFill>
                  <a:prstDash val="solid"/>
                </a:ln>
                <a:solidFill>
                  <a:schemeClr val="tx1"/>
                </a:solidFill>
                <a:effectLst>
                  <a:outerShdw blurRad="41275" dist="20320" dir="1800000" algn="tl" rotWithShape="0">
                    <a:srgbClr val="000000">
                      <a:alpha val="40000"/>
                    </a:srgbClr>
                  </a:outerShdw>
                </a:effectLst>
              </a:rPr>
              <a:t> </a:t>
            </a:r>
            <a:r>
              <a:rPr lang="en-US" sz="2800" dirty="0" err="1" smtClean="0">
                <a:ln w="12700">
                  <a:solidFill>
                    <a:schemeClr val="tx1"/>
                  </a:solidFill>
                  <a:prstDash val="solid"/>
                </a:ln>
                <a:solidFill>
                  <a:schemeClr val="tx1"/>
                </a:solidFill>
                <a:effectLst>
                  <a:outerShdw blurRad="41275" dist="20320" dir="1800000" algn="tl" rotWithShape="0">
                    <a:srgbClr val="000000">
                      <a:alpha val="40000"/>
                    </a:srgbClr>
                  </a:outerShdw>
                </a:effectLst>
              </a:rPr>
              <a:t>হতে</a:t>
            </a:r>
            <a:r>
              <a:rPr lang="en-US" sz="2800" dirty="0" smtClean="0">
                <a:ln w="12700">
                  <a:solidFill>
                    <a:schemeClr val="tx1"/>
                  </a:solidFill>
                  <a:prstDash val="solid"/>
                </a:ln>
                <a:solidFill>
                  <a:schemeClr val="tx1"/>
                </a:solidFill>
                <a:effectLst>
                  <a:outerShdw blurRad="41275" dist="20320" dir="1800000" algn="tl" rotWithShape="0">
                    <a:srgbClr val="000000">
                      <a:alpha val="40000"/>
                    </a:srgbClr>
                  </a:outerShdw>
                </a:effectLst>
              </a:rPr>
              <a:t> </a:t>
            </a:r>
            <a:r>
              <a:rPr lang="en-US" sz="2800" dirty="0" err="1" smtClean="0">
                <a:ln w="12700">
                  <a:solidFill>
                    <a:schemeClr val="tx1"/>
                  </a:solidFill>
                  <a:prstDash val="solid"/>
                </a:ln>
                <a:solidFill>
                  <a:schemeClr val="tx1"/>
                </a:solidFill>
                <a:effectLst>
                  <a:outerShdw blurRad="41275" dist="20320" dir="1800000" algn="tl" rotWithShape="0">
                    <a:srgbClr val="000000">
                      <a:alpha val="40000"/>
                    </a:srgbClr>
                  </a:outerShdw>
                </a:effectLst>
              </a:rPr>
              <a:t>পারে</a:t>
            </a:r>
            <a:r>
              <a:rPr lang="en-US" sz="2800" dirty="0" smtClean="0">
                <a:ln w="12700">
                  <a:solidFill>
                    <a:schemeClr val="tx1"/>
                  </a:solidFill>
                  <a:prstDash val="solid"/>
                </a:ln>
                <a:solidFill>
                  <a:schemeClr val="tx1"/>
                </a:solidFill>
                <a:effectLst>
                  <a:outerShdw blurRad="41275" dist="20320" dir="1800000" algn="tl" rotWithShape="0">
                    <a:srgbClr val="000000">
                      <a:alpha val="40000"/>
                    </a:srgbClr>
                  </a:outerShdw>
                </a:effectLst>
              </a:rPr>
              <a:t>।</a:t>
            </a:r>
            <a:endParaRPr lang="en-US" sz="2800" dirty="0">
              <a:ln w="12700">
                <a:solidFill>
                  <a:schemeClr val="tx1"/>
                </a:solidFill>
                <a:prstDash val="solid"/>
              </a:ln>
              <a:solidFill>
                <a:schemeClr val="tx1"/>
              </a:solidFill>
            </a:endParaRPr>
          </a:p>
        </p:txBody>
      </p:sp>
    </p:spTree>
    <p:extLst>
      <p:ext uri="{BB962C8B-B14F-4D97-AF65-F5344CB8AC3E}">
        <p14:creationId xmlns:p14="http://schemas.microsoft.com/office/powerpoint/2010/main" xmlns="" val="364009783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5" presetClass="entr" presetSubtype="0" fill="hold" grpId="0" nodeType="withEffect">
                                  <p:stCondLst>
                                    <p:cond delay="0"/>
                                  </p:stCondLst>
                                  <p:childTnLst>
                                    <p:set>
                                      <p:cBhvr>
                                        <p:cTn id="6" dur="1" fill="hold">
                                          <p:stCondLst>
                                            <p:cond delay="0"/>
                                          </p:stCondLst>
                                        </p:cTn>
                                        <p:tgtEl>
                                          <p:spTgt spid="3">
                                            <p:bg/>
                                          </p:spTgt>
                                        </p:tgtEl>
                                        <p:attrNameLst>
                                          <p:attrName>style.visibility</p:attrName>
                                        </p:attrNameLst>
                                      </p:cBhvr>
                                      <p:to>
                                        <p:strVal val="visible"/>
                                      </p:to>
                                    </p:set>
                                    <p:anim calcmode="lin" valueType="num">
                                      <p:cBhvr>
                                        <p:cTn id="7" dur="1000" fill="hold"/>
                                        <p:tgtEl>
                                          <p:spTgt spid="3">
                                            <p:bg/>
                                          </p:spTgt>
                                        </p:tgtEl>
                                        <p:attrNameLst>
                                          <p:attrName>ppt_w</p:attrName>
                                        </p:attrNameLst>
                                      </p:cBhvr>
                                      <p:tavLst>
                                        <p:tav tm="0">
                                          <p:val>
                                            <p:fltVal val="0"/>
                                          </p:val>
                                        </p:tav>
                                        <p:tav tm="100000">
                                          <p:val>
                                            <p:strVal val="#ppt_w"/>
                                          </p:val>
                                        </p:tav>
                                      </p:tavLst>
                                    </p:anim>
                                    <p:anim calcmode="lin" valueType="num">
                                      <p:cBhvr>
                                        <p:cTn id="8" dur="1000" fill="hold"/>
                                        <p:tgtEl>
                                          <p:spTgt spid="3">
                                            <p:bg/>
                                          </p:spTgt>
                                        </p:tgtEl>
                                        <p:attrNameLst>
                                          <p:attrName>ppt_h</p:attrName>
                                        </p:attrNameLst>
                                      </p:cBhvr>
                                      <p:tavLst>
                                        <p:tav tm="0">
                                          <p:val>
                                            <p:fltVal val="0"/>
                                          </p:val>
                                        </p:tav>
                                        <p:tav tm="100000">
                                          <p:val>
                                            <p:strVal val="#ppt_h"/>
                                          </p:val>
                                        </p:tav>
                                      </p:tavLst>
                                    </p:anim>
                                    <p:anim calcmode="lin" valueType="num">
                                      <p:cBhvr>
                                        <p:cTn id="9" dur="1000" fill="hold"/>
                                        <p:tgtEl>
                                          <p:spTgt spid="3">
                                            <p:bg/>
                                          </p:spTgt>
                                        </p:tgtEl>
                                        <p:attrNameLst>
                                          <p:attrName>ppt_x</p:attrName>
                                        </p:attrNameLst>
                                      </p:cBhvr>
                                      <p:tavLst>
                                        <p:tav tm="0" fmla="#ppt_x+(cos(-2*pi*(1-$))*-#ppt_x-sin(-2*pi*(1-$))*(1-#ppt_y))*(1-$)">
                                          <p:val>
                                            <p:fltVal val="0"/>
                                          </p:val>
                                        </p:tav>
                                        <p:tav tm="100000">
                                          <p:val>
                                            <p:fltVal val="1"/>
                                          </p:val>
                                        </p:tav>
                                      </p:tavLst>
                                    </p:anim>
                                    <p:anim calcmode="lin" valueType="num">
                                      <p:cBhvr>
                                        <p:cTn id="10" dur="1000" fill="hold"/>
                                        <p:tgtEl>
                                          <p:spTgt spid="3">
                                            <p:bg/>
                                          </p:spTgt>
                                        </p:tgtEl>
                                        <p:attrNameLst>
                                          <p:attrName>ppt_y</p:attrName>
                                        </p:attrNameLst>
                                      </p:cBhvr>
                                      <p:tavLst>
                                        <p:tav tm="0" fmla="#ppt_y+(sin(-2*pi*(1-$))*-#ppt_x+cos(-2*pi*(1-$))*(1-#ppt_y))*(1-$)">
                                          <p:val>
                                            <p:fltVal val="0"/>
                                          </p:val>
                                        </p:tav>
                                        <p:tav tm="100000">
                                          <p:val>
                                            <p:fltVal val="1"/>
                                          </p:val>
                                        </p:tav>
                                      </p:tavLst>
                                    </p:anim>
                                  </p:childTnLst>
                                </p:cTn>
                              </p:par>
                            </p:childTnLst>
                          </p:cTn>
                        </p:par>
                      </p:childTnLst>
                    </p:cTn>
                  </p:par>
                  <p:par>
                    <p:cTn id="11" fill="hold">
                      <p:stCondLst>
                        <p:cond delay="indefinite"/>
                      </p:stCondLst>
                      <p:childTnLst>
                        <p:par>
                          <p:cTn id="12" fill="hold">
                            <p:stCondLst>
                              <p:cond delay="0"/>
                            </p:stCondLst>
                            <p:childTnLst>
                              <p:par>
                                <p:cTn id="13" presetID="15" presetClass="entr" presetSubtype="0" fill="hold" grpId="0" nodeType="clickEffect">
                                  <p:stCondLst>
                                    <p:cond delay="0"/>
                                  </p:stCondLst>
                                  <p:childTnLst>
                                    <p:set>
                                      <p:cBhvr>
                                        <p:cTn id="14" dur="1" fill="hold">
                                          <p:stCondLst>
                                            <p:cond delay="0"/>
                                          </p:stCondLst>
                                        </p:cTn>
                                        <p:tgtEl>
                                          <p:spTgt spid="3">
                                            <p:txEl>
                                              <p:pRg st="0" end="0"/>
                                            </p:txEl>
                                          </p:spTgt>
                                        </p:tgtEl>
                                        <p:attrNameLst>
                                          <p:attrName>style.visibility</p:attrName>
                                        </p:attrNameLst>
                                      </p:cBhvr>
                                      <p:to>
                                        <p:strVal val="visible"/>
                                      </p:to>
                                    </p:set>
                                    <p:anim calcmode="lin" valueType="num">
                                      <p:cBhvr>
                                        <p:cTn id="15" dur="1000" fill="hold"/>
                                        <p:tgtEl>
                                          <p:spTgt spid="3">
                                            <p:txEl>
                                              <p:pRg st="0" end="0"/>
                                            </p:txEl>
                                          </p:spTgt>
                                        </p:tgtEl>
                                        <p:attrNameLst>
                                          <p:attrName>ppt_w</p:attrName>
                                        </p:attrNameLst>
                                      </p:cBhvr>
                                      <p:tavLst>
                                        <p:tav tm="0">
                                          <p:val>
                                            <p:fltVal val="0"/>
                                          </p:val>
                                        </p:tav>
                                        <p:tav tm="100000">
                                          <p:val>
                                            <p:strVal val="#ppt_w"/>
                                          </p:val>
                                        </p:tav>
                                      </p:tavLst>
                                    </p:anim>
                                    <p:anim calcmode="lin" valueType="num">
                                      <p:cBhvr>
                                        <p:cTn id="16" dur="1000" fill="hold"/>
                                        <p:tgtEl>
                                          <p:spTgt spid="3">
                                            <p:txEl>
                                              <p:pRg st="0" end="0"/>
                                            </p:txEl>
                                          </p:spTgt>
                                        </p:tgtEl>
                                        <p:attrNameLst>
                                          <p:attrName>ppt_h</p:attrName>
                                        </p:attrNameLst>
                                      </p:cBhvr>
                                      <p:tavLst>
                                        <p:tav tm="0">
                                          <p:val>
                                            <p:fltVal val="0"/>
                                          </p:val>
                                        </p:tav>
                                        <p:tav tm="100000">
                                          <p:val>
                                            <p:strVal val="#ppt_h"/>
                                          </p:val>
                                        </p:tav>
                                      </p:tavLst>
                                    </p:anim>
                                    <p:anim calcmode="lin" valueType="num">
                                      <p:cBhvr>
                                        <p:cTn id="17" dur="1000" fill="hold"/>
                                        <p:tgtEl>
                                          <p:spTgt spid="3">
                                            <p:txEl>
                                              <p:pRg st="0" end="0"/>
                                            </p:txEl>
                                          </p:spTgt>
                                        </p:tgtEl>
                                        <p:attrNameLst>
                                          <p:attrName>ppt_x</p:attrName>
                                        </p:attrNameLst>
                                      </p:cBhvr>
                                      <p:tavLst>
                                        <p:tav tm="0" fmla="#ppt_x+(cos(-2*pi*(1-$))*-#ppt_x-sin(-2*pi*(1-$))*(1-#ppt_y))*(1-$)">
                                          <p:val>
                                            <p:fltVal val="0"/>
                                          </p:val>
                                        </p:tav>
                                        <p:tav tm="100000">
                                          <p:val>
                                            <p:fltVal val="1"/>
                                          </p:val>
                                        </p:tav>
                                      </p:tavLst>
                                    </p:anim>
                                    <p:anim calcmode="lin" valueType="num">
                                      <p:cBhvr>
                                        <p:cTn id="18" dur="1000" fill="hold"/>
                                        <p:tgtEl>
                                          <p:spTgt spid="3">
                                            <p:txEl>
                                              <p:pRg st="0" end="0"/>
                                            </p:txEl>
                                          </p:spTgt>
                                        </p:tgtEl>
                                        <p:attrNameLst>
                                          <p:attrName>ppt_y</p:attrName>
                                        </p:attrNameLst>
                                      </p:cBhvr>
                                      <p:tavLst>
                                        <p:tav tm="0" fmla="#ppt_y+(sin(-2*pi*(1-$))*-#ppt_x+cos(-2*pi*(1-$))*(1-#ppt_y))*(1-$)">
                                          <p:val>
                                            <p:fltVal val="0"/>
                                          </p:val>
                                        </p:tav>
                                        <p:tav tm="100000">
                                          <p:val>
                                            <p:fltVal val="1"/>
                                          </p:val>
                                        </p:tav>
                                      </p:tavLst>
                                    </p:anim>
                                  </p:childTnLst>
                                </p:cTn>
                              </p:par>
                            </p:childTnLst>
                          </p:cTn>
                        </p:par>
                      </p:childTnLst>
                    </p:cTn>
                  </p:par>
                  <p:par>
                    <p:cTn id="19" fill="hold">
                      <p:stCondLst>
                        <p:cond delay="indefinite"/>
                      </p:stCondLst>
                      <p:childTnLst>
                        <p:par>
                          <p:cTn id="20" fill="hold">
                            <p:stCondLst>
                              <p:cond delay="0"/>
                            </p:stCondLst>
                            <p:childTnLst>
                              <p:par>
                                <p:cTn id="21" presetID="18" presetClass="entr" presetSubtype="12" fill="hold" grpId="0" nodeType="clickEffect">
                                  <p:stCondLst>
                                    <p:cond delay="0"/>
                                  </p:stCondLst>
                                  <p:childTnLst>
                                    <p:set>
                                      <p:cBhvr>
                                        <p:cTn id="22" dur="1" fill="hold">
                                          <p:stCondLst>
                                            <p:cond delay="0"/>
                                          </p:stCondLst>
                                        </p:cTn>
                                        <p:tgtEl>
                                          <p:spTgt spid="4">
                                            <p:bg/>
                                          </p:spTgt>
                                        </p:tgtEl>
                                        <p:attrNameLst>
                                          <p:attrName>style.visibility</p:attrName>
                                        </p:attrNameLst>
                                      </p:cBhvr>
                                      <p:to>
                                        <p:strVal val="visible"/>
                                      </p:to>
                                    </p:set>
                                    <p:animEffect transition="in" filter="strips(downLeft)">
                                      <p:cBhvr>
                                        <p:cTn id="23" dur="500"/>
                                        <p:tgtEl>
                                          <p:spTgt spid="4">
                                            <p:bg/>
                                          </p:spTgt>
                                        </p:tgtEl>
                                      </p:cBhvr>
                                    </p:animEffect>
                                  </p:childTnLst>
                                </p:cTn>
                              </p:par>
                            </p:childTnLst>
                          </p:cTn>
                        </p:par>
                      </p:childTnLst>
                    </p:cTn>
                  </p:par>
                  <p:par>
                    <p:cTn id="24" fill="hold">
                      <p:stCondLst>
                        <p:cond delay="indefinite"/>
                      </p:stCondLst>
                      <p:childTnLst>
                        <p:par>
                          <p:cTn id="25" fill="hold">
                            <p:stCondLst>
                              <p:cond delay="0"/>
                            </p:stCondLst>
                            <p:childTnLst>
                              <p:par>
                                <p:cTn id="26" presetID="18" presetClass="entr" presetSubtype="12" fill="hold" grpId="0" nodeType="clickEffect">
                                  <p:stCondLst>
                                    <p:cond delay="0"/>
                                  </p:stCondLst>
                                  <p:childTnLst>
                                    <p:set>
                                      <p:cBhvr>
                                        <p:cTn id="27" dur="1" fill="hold">
                                          <p:stCondLst>
                                            <p:cond delay="0"/>
                                          </p:stCondLst>
                                        </p:cTn>
                                        <p:tgtEl>
                                          <p:spTgt spid="4">
                                            <p:txEl>
                                              <p:pRg st="0" end="0"/>
                                            </p:txEl>
                                          </p:spTgt>
                                        </p:tgtEl>
                                        <p:attrNameLst>
                                          <p:attrName>style.visibility</p:attrName>
                                        </p:attrNameLst>
                                      </p:cBhvr>
                                      <p:to>
                                        <p:strVal val="visible"/>
                                      </p:to>
                                    </p:set>
                                    <p:animEffect transition="in" filter="strips(downLeft)">
                                      <p:cBhvr>
                                        <p:cTn id="28" dur="500"/>
                                        <p:tgtEl>
                                          <p:spTgt spid="4">
                                            <p:txEl>
                                              <p:pRg st="0" end="0"/>
                                            </p:txEl>
                                          </p:spTgt>
                                        </p:tgtEl>
                                      </p:cBhvr>
                                    </p:animEffect>
                                  </p:childTnLst>
                                </p:cTn>
                              </p:par>
                            </p:childTnLst>
                          </p:cTn>
                        </p:par>
                      </p:childTnLst>
                    </p:cTn>
                  </p:par>
                  <p:par>
                    <p:cTn id="29" fill="hold">
                      <p:stCondLst>
                        <p:cond delay="indefinite"/>
                      </p:stCondLst>
                      <p:childTnLst>
                        <p:par>
                          <p:cTn id="30" fill="hold">
                            <p:stCondLst>
                              <p:cond delay="0"/>
                            </p:stCondLst>
                            <p:childTnLst>
                              <p:par>
                                <p:cTn id="31" presetID="19" presetClass="exit" presetSubtype="10" fill="hold" nodeType="clickEffect">
                                  <p:stCondLst>
                                    <p:cond delay="0"/>
                                  </p:stCondLst>
                                  <p:childTnLst>
                                    <p:anim calcmode="lin" valueType="num">
                                      <p:cBhvr>
                                        <p:cTn id="32" dur="5000"/>
                                        <p:tgtEl>
                                          <p:spTgt spid="2"/>
                                        </p:tgtEl>
                                        <p:attrNameLst>
                                          <p:attrName>ppt_h</p:attrName>
                                        </p:attrNameLst>
                                      </p:cBhvr>
                                      <p:tavLst>
                                        <p:tav tm="0">
                                          <p:val>
                                            <p:strVal val="ppt_h"/>
                                          </p:val>
                                        </p:tav>
                                        <p:tav tm="100000">
                                          <p:val>
                                            <p:strVal val="ppt_h"/>
                                          </p:val>
                                        </p:tav>
                                      </p:tavLst>
                                    </p:anim>
                                    <p:anim calcmode="lin" valueType="num">
                                      <p:cBhvr>
                                        <p:cTn id="33" dur="5000"/>
                                        <p:tgtEl>
                                          <p:spTgt spid="2"/>
                                        </p:tgtEl>
                                        <p:attrNameLst>
                                          <p:attrName>ppt_w</p:attrName>
                                        </p:attrNameLst>
                                      </p:cBhvr>
                                      <p:tavLst>
                                        <p:tav tm="0">
                                          <p:val>
                                            <p:strVal val="ppt_w"/>
                                          </p:val>
                                        </p:tav>
                                        <p:tav tm="5000">
                                          <p:val>
                                            <p:strVal val="0.92*ppt_w"/>
                                          </p:val>
                                        </p:tav>
                                        <p:tav tm="10000">
                                          <p:val>
                                            <p:strVal val="0.71*ppt_w"/>
                                          </p:val>
                                        </p:tav>
                                        <p:tav tm="15000">
                                          <p:val>
                                            <p:strVal val="0.38*ppt_w"/>
                                          </p:val>
                                        </p:tav>
                                        <p:tav tm="20000">
                                          <p:val>
                                            <p:fltVal val="0"/>
                                          </p:val>
                                        </p:tav>
                                        <p:tav tm="25000">
                                          <p:val>
                                            <p:strVal val="-0.38*ppt_w"/>
                                          </p:val>
                                        </p:tav>
                                        <p:tav tm="30000">
                                          <p:val>
                                            <p:strVal val="-0.71*ppt_w"/>
                                          </p:val>
                                        </p:tav>
                                        <p:tav tm="35000">
                                          <p:val>
                                            <p:strVal val="-0.92*ppt_w"/>
                                          </p:val>
                                        </p:tav>
                                        <p:tav tm="40000">
                                          <p:val>
                                            <p:strVal val="-ppt_w"/>
                                          </p:val>
                                        </p:tav>
                                        <p:tav tm="45000">
                                          <p:val>
                                            <p:strVal val="-0.92*ppt_w"/>
                                          </p:val>
                                        </p:tav>
                                        <p:tav tm="50000">
                                          <p:val>
                                            <p:strVal val="-0.71*ppt_w"/>
                                          </p:val>
                                        </p:tav>
                                        <p:tav tm="55000">
                                          <p:val>
                                            <p:strVal val="-0.38*ppt_w"/>
                                          </p:val>
                                        </p:tav>
                                        <p:tav tm="60000">
                                          <p:val>
                                            <p:fltVal val="0"/>
                                          </p:val>
                                        </p:tav>
                                        <p:tav tm="65000">
                                          <p:val>
                                            <p:strVal val="0.38*ppt_w"/>
                                          </p:val>
                                        </p:tav>
                                        <p:tav tm="70000">
                                          <p:val>
                                            <p:strVal val="0.71*ppt_w"/>
                                          </p:val>
                                        </p:tav>
                                        <p:tav tm="75000">
                                          <p:val>
                                            <p:strVal val="0.92*ppt_w"/>
                                          </p:val>
                                        </p:tav>
                                        <p:tav tm="80000">
                                          <p:val>
                                            <p:strVal val="ppt_w"/>
                                          </p:val>
                                        </p:tav>
                                        <p:tav tm="85000">
                                          <p:val>
                                            <p:strVal val="0.92*ppt_w"/>
                                          </p:val>
                                        </p:tav>
                                        <p:tav tm="90000">
                                          <p:val>
                                            <p:strVal val="0.71*ppt_w"/>
                                          </p:val>
                                        </p:tav>
                                        <p:tav tm="95000">
                                          <p:val>
                                            <p:strVal val="0.38*ppt_w"/>
                                          </p:val>
                                        </p:tav>
                                        <p:tav tm="100000">
                                          <p:val>
                                            <p:fltVal val="0"/>
                                          </p:val>
                                        </p:tav>
                                      </p:tavLst>
                                    </p:anim>
                                    <p:set>
                                      <p:cBhvr>
                                        <p:cTn id="34" dur="1" fill="hold">
                                          <p:stCondLst>
                                            <p:cond delay="4999"/>
                                          </p:stCondLst>
                                        </p:cTn>
                                        <p:tgtEl>
                                          <p:spTgt spid="2"/>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animBg="1"/>
      <p:bldP spid="4" grpId="0" uiExpand="1" build="p" animBg="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xmlns="" id="{2B7CC224-3CD2-4CF5-83B0-ACA7B746630E}"/>
              </a:ext>
            </a:extLst>
          </p:cNvPr>
          <p:cNvPicPr>
            <a:picLocks noChangeAspect="1"/>
          </p:cNvPicPr>
          <p:nvPr/>
        </p:nvPicPr>
        <p:blipFill>
          <a:blip r:embed="rId2"/>
          <a:stretch>
            <a:fillRect/>
          </a:stretch>
        </p:blipFill>
        <p:spPr>
          <a:xfrm>
            <a:off x="805218" y="365125"/>
            <a:ext cx="10546994" cy="701101"/>
          </a:xfrm>
          <a:prstGeom prst="rect">
            <a:avLst/>
          </a:prstGeom>
          <a:effectLst>
            <a:outerShdw blurRad="241300" dist="50800" dir="18900000" algn="ctr" rotWithShape="0">
              <a:srgbClr val="000000">
                <a:alpha val="43137"/>
              </a:srgbClr>
            </a:outerShdw>
          </a:effectLst>
        </p:spPr>
      </p:pic>
      <p:sp>
        <p:nvSpPr>
          <p:cNvPr id="3" name="Text Placeholder 4">
            <a:extLst>
              <a:ext uri="{FF2B5EF4-FFF2-40B4-BE49-F238E27FC236}">
                <a16:creationId xmlns:a16="http://schemas.microsoft.com/office/drawing/2014/main" xmlns="" id="{B0D537E7-C95C-4F01-B356-BF01E7EB2DD3}"/>
              </a:ext>
            </a:extLst>
          </p:cNvPr>
          <p:cNvSpPr txBox="1">
            <a:spLocks/>
          </p:cNvSpPr>
          <p:nvPr/>
        </p:nvSpPr>
        <p:spPr>
          <a:xfrm>
            <a:off x="6172200" y="1262063"/>
            <a:ext cx="5183188" cy="673966"/>
          </a:xfrm>
          <a:prstGeom prst="rect">
            <a:avLst/>
          </a:prstGeom>
          <a:gradFill flip="none" rotWithShape="1">
            <a:gsLst>
              <a:gs pos="82000">
                <a:schemeClr val="accent4">
                  <a:lumMod val="40000"/>
                  <a:lumOff val="60000"/>
                </a:schemeClr>
              </a:gs>
              <a:gs pos="94000">
                <a:schemeClr val="accent1">
                  <a:tint val="44500"/>
                  <a:satMod val="160000"/>
                </a:schemeClr>
              </a:gs>
              <a:gs pos="100000">
                <a:schemeClr val="accent1">
                  <a:tint val="23500"/>
                  <a:satMod val="160000"/>
                </a:schemeClr>
              </a:gs>
            </a:gsLst>
            <a:path path="circle">
              <a:fillToRect l="100000" b="100000"/>
            </a:path>
            <a:tileRect t="-100000" r="-100000"/>
          </a:gradFill>
        </p:spPr>
        <p:txBody>
          <a:bodyPr vert="horz" lIns="91440" tIns="45720" rIns="91440" bIns="45720" rtlCol="0" anchor="b">
            <a:normAutofit/>
          </a:bodyPr>
          <a:lstStyle>
            <a:lvl1pPr marL="0" indent="0" algn="l" defTabSz="914400" rtl="0" eaLnBrk="1" latinLnBrk="0" hangingPunct="1">
              <a:lnSpc>
                <a:spcPct val="90000"/>
              </a:lnSpc>
              <a:spcBef>
                <a:spcPts val="1000"/>
              </a:spcBef>
              <a:buFont typeface="Arial" panose="020B0604020202020204" pitchFamily="34" charset="0"/>
              <a:buNone/>
              <a:defRPr sz="2400" b="1" kern="1200">
                <a:solidFill>
                  <a:schemeClr val="tx1"/>
                </a:solidFill>
                <a:latin typeface="+mn-lt"/>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sz="2000" b="1" kern="1200">
                <a:solidFill>
                  <a:schemeClr val="tx1"/>
                </a:solidFill>
                <a:latin typeface="+mn-lt"/>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1800" b="1" kern="1200">
                <a:solidFill>
                  <a:schemeClr val="tx1"/>
                </a:solidFill>
                <a:latin typeface="+mn-lt"/>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5pPr>
            <a:lvl6pPr marL="22860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6pPr>
            <a:lvl7pPr marL="27432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9pPr>
          </a:lstStyle>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sz="3600" b="1" i="0" u="none" strike="noStrike" kern="1200" cap="none" spc="0" normalizeH="0" baseline="0" noProof="0" dirty="0" err="1">
                <a:ln>
                  <a:noFill/>
                </a:ln>
                <a:solidFill>
                  <a:prstClr val="black"/>
                </a:solidFill>
                <a:effectLst/>
                <a:uLnTx/>
                <a:uFillTx/>
                <a:latin typeface="Calibri" panose="020F0502020204030204"/>
                <a:ea typeface="+mn-ea"/>
                <a:cs typeface="+mn-cs"/>
              </a:rPr>
              <a:t>ডিভাইসের</a:t>
            </a:r>
            <a:r>
              <a:rPr kumimoji="0" lang="en-US" sz="3600" b="1" i="0" u="none" strike="noStrike" kern="1200" cap="none" spc="0" normalizeH="0" baseline="0" noProof="0" dirty="0">
                <a:ln>
                  <a:noFill/>
                </a:ln>
                <a:solidFill>
                  <a:prstClr val="black"/>
                </a:solidFill>
                <a:effectLst/>
                <a:uLnTx/>
                <a:uFillTx/>
                <a:latin typeface="Calibri" panose="020F0502020204030204"/>
                <a:ea typeface="+mn-ea"/>
                <a:cs typeface="+mn-cs"/>
              </a:rPr>
              <a:t> </a:t>
            </a:r>
            <a:r>
              <a:rPr kumimoji="0" lang="en-US" sz="3600" b="1" i="0" u="none" strike="noStrike" kern="1200" cap="none" spc="0" normalizeH="0" baseline="0" noProof="0" dirty="0" err="1">
                <a:ln>
                  <a:noFill/>
                </a:ln>
                <a:solidFill>
                  <a:prstClr val="black"/>
                </a:solidFill>
                <a:effectLst/>
                <a:uLnTx/>
                <a:uFillTx/>
                <a:latin typeface="Calibri" panose="020F0502020204030204"/>
                <a:ea typeface="+mn-ea"/>
                <a:cs typeface="+mn-cs"/>
              </a:rPr>
              <a:t>ছবি</a:t>
            </a:r>
            <a:endParaRPr kumimoji="0" lang="en-US" sz="3600" b="1"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4" name="Text Placeholder 2">
            <a:extLst>
              <a:ext uri="{FF2B5EF4-FFF2-40B4-BE49-F238E27FC236}">
                <a16:creationId xmlns:a16="http://schemas.microsoft.com/office/drawing/2014/main" xmlns="" id="{8E367BA3-6B6B-433B-BEC9-60DA25CBFF63}"/>
              </a:ext>
            </a:extLst>
          </p:cNvPr>
          <p:cNvSpPr txBox="1">
            <a:spLocks/>
          </p:cNvSpPr>
          <p:nvPr/>
        </p:nvSpPr>
        <p:spPr>
          <a:xfrm>
            <a:off x="839788" y="1262062"/>
            <a:ext cx="5157787" cy="673965"/>
          </a:xfrm>
          <a:prstGeom prst="rect">
            <a:avLst/>
          </a:prstGeom>
          <a:gradFill flip="none" rotWithShape="1">
            <a:gsLst>
              <a:gs pos="0">
                <a:srgbClr val="92D050"/>
              </a:gs>
              <a:gs pos="35000">
                <a:schemeClr val="accent1">
                  <a:tint val="44500"/>
                  <a:satMod val="160000"/>
                </a:schemeClr>
              </a:gs>
              <a:gs pos="100000">
                <a:schemeClr val="accent1">
                  <a:tint val="23500"/>
                  <a:satMod val="160000"/>
                </a:schemeClr>
              </a:gs>
            </a:gsLst>
            <a:path path="circle">
              <a:fillToRect l="50000" t="50000" r="50000" b="50000"/>
            </a:path>
            <a:tileRect/>
          </a:gradFill>
        </p:spPr>
        <p:txBody>
          <a:bodyP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sz="3600" b="0" i="0" u="none" strike="noStrike" kern="1200" cap="none" spc="0" normalizeH="0" baseline="0" noProof="0" dirty="0" err="1">
                <a:ln>
                  <a:noFill/>
                </a:ln>
                <a:solidFill>
                  <a:prstClr val="black"/>
                </a:solidFill>
                <a:effectLst/>
                <a:uLnTx/>
                <a:uFillTx/>
                <a:latin typeface="Calibri" panose="020F0502020204030204"/>
                <a:ea typeface="+mn-ea"/>
                <a:cs typeface="+mn-cs"/>
              </a:rPr>
              <a:t>ডিভাইসের</a:t>
            </a:r>
            <a:r>
              <a:rPr kumimoji="0" lang="en-US" sz="3600" b="0" i="0" u="none" strike="noStrike" kern="1200" cap="none" spc="0" normalizeH="0" baseline="0" noProof="0" dirty="0">
                <a:ln>
                  <a:noFill/>
                </a:ln>
                <a:solidFill>
                  <a:prstClr val="black"/>
                </a:solidFill>
                <a:effectLst/>
                <a:uLnTx/>
                <a:uFillTx/>
                <a:latin typeface="Calibri" panose="020F0502020204030204"/>
                <a:ea typeface="+mn-ea"/>
                <a:cs typeface="+mn-cs"/>
              </a:rPr>
              <a:t> </a:t>
            </a:r>
            <a:r>
              <a:rPr kumimoji="0" lang="en-US" sz="3600" b="0" i="0" u="none" strike="noStrike" kern="1200" cap="none" spc="0" normalizeH="0" baseline="0" noProof="0" dirty="0" err="1">
                <a:ln>
                  <a:noFill/>
                </a:ln>
                <a:solidFill>
                  <a:prstClr val="black"/>
                </a:solidFill>
                <a:effectLst/>
                <a:uLnTx/>
                <a:uFillTx/>
                <a:latin typeface="Calibri" panose="020F0502020204030204"/>
                <a:ea typeface="+mn-ea"/>
                <a:cs typeface="+mn-cs"/>
              </a:rPr>
              <a:t>বিবরণ</a:t>
            </a:r>
            <a:endParaRPr kumimoji="0" lang="en-US" sz="36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7" name="TextBox 6">
            <a:extLst>
              <a:ext uri="{FF2B5EF4-FFF2-40B4-BE49-F238E27FC236}">
                <a16:creationId xmlns:a16="http://schemas.microsoft.com/office/drawing/2014/main" xmlns="" id="{BB1152BB-F635-404A-8465-993E48C9EDF6}"/>
              </a:ext>
            </a:extLst>
          </p:cNvPr>
          <p:cNvSpPr txBox="1"/>
          <p:nvPr/>
        </p:nvSpPr>
        <p:spPr>
          <a:xfrm>
            <a:off x="7382165" y="5786583"/>
            <a:ext cx="2717800" cy="461665"/>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err="1" smtClean="0">
                <a:ln>
                  <a:noFill/>
                </a:ln>
                <a:solidFill>
                  <a:prstClr val="black"/>
                </a:solidFill>
                <a:effectLst/>
                <a:uLnTx/>
                <a:uFillTx/>
                <a:latin typeface="Calibri" panose="020F0502020204030204"/>
                <a:ea typeface="+mn-ea"/>
                <a:cs typeface="+mn-cs"/>
              </a:rPr>
              <a:t>প্লটার</a:t>
            </a:r>
            <a:endParaRPr kumimoji="0" lang="en-US" sz="900" b="1"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9" name="Rectangle 8">
            <a:extLst>
              <a:ext uri="{FF2B5EF4-FFF2-40B4-BE49-F238E27FC236}">
                <a16:creationId xmlns:a16="http://schemas.microsoft.com/office/drawing/2014/main" xmlns="" id="{6718342E-F665-48DC-8BFB-86CC70FE8E64}"/>
              </a:ext>
            </a:extLst>
          </p:cNvPr>
          <p:cNvSpPr/>
          <p:nvPr/>
        </p:nvSpPr>
        <p:spPr>
          <a:xfrm>
            <a:off x="805218" y="2250816"/>
            <a:ext cx="5214583" cy="3970318"/>
          </a:xfrm>
          <a:prstGeom prst="rect">
            <a:avLst/>
          </a:prstGeom>
        </p:spPr>
        <p:txBody>
          <a:bodyPr wrap="square">
            <a:spAutoFit/>
          </a:bodyPr>
          <a:lstStyle/>
          <a:p>
            <a:pPr lvl="0" algn="just"/>
            <a:r>
              <a:rPr lang="as-IN" sz="2800" b="1" dirty="0" smtClean="0"/>
              <a:t>প্লটার</a:t>
            </a:r>
            <a:r>
              <a:rPr lang="as-IN" sz="2800" dirty="0" smtClean="0"/>
              <a:t> এক ধরনের প্রিন্টার।স্থপতি, প্রকৌশলী এবং অন্যান্য ধরনের নক্সাবিদ এবং যারা মানচিত্র তৈরি করেন তাদের সূক্ষ্মাতিসূক্ষ্ম রেখার সুস্পষ্ট ও সঠিক ব্যবহারের জন্য প্লটার ব্যবহার করা হয় । প্লটারে অনেক চওড়া কাগজ প্রিন্ট নেওয়া যায়, যা মানচিত্র এবং বিভিন্ন প্রকার নক্সার জন্য অপরিহার্য ।</a:t>
            </a:r>
            <a:endParaRPr kumimoji="0" lang="en-US" sz="3600" b="1" i="0" u="none" strike="noStrike" kern="1200" normalizeH="0" baseline="0" noProof="0" dirty="0">
              <a:ln w="0"/>
              <a:solidFill>
                <a:schemeClr val="accent1"/>
              </a:solidFill>
              <a:effectLst>
                <a:outerShdw blurRad="38100" dist="25400" dir="5400000" algn="ctr" rotWithShape="0">
                  <a:srgbClr val="6E747A">
                    <a:alpha val="43000"/>
                  </a:srgbClr>
                </a:outerShdw>
              </a:effectLst>
              <a:uLnTx/>
              <a:uFillTx/>
              <a:latin typeface="Calibri" panose="020F0502020204030204"/>
              <a:ea typeface="+mn-ea"/>
              <a:cs typeface="+mn-cs"/>
            </a:endParaRPr>
          </a:p>
        </p:txBody>
      </p:sp>
      <p:pic>
        <p:nvPicPr>
          <p:cNvPr id="8" name="Picture 7" descr="download (1).jfif"/>
          <p:cNvPicPr>
            <a:picLocks noChangeAspect="1"/>
          </p:cNvPicPr>
          <p:nvPr/>
        </p:nvPicPr>
        <p:blipFill>
          <a:blip r:embed="rId3"/>
          <a:stretch>
            <a:fillRect/>
          </a:stretch>
        </p:blipFill>
        <p:spPr>
          <a:xfrm>
            <a:off x="6731001" y="2105891"/>
            <a:ext cx="4241800" cy="3671355"/>
          </a:xfrm>
          <a:prstGeom prst="rect">
            <a:avLst/>
          </a:prstGeom>
        </p:spPr>
      </p:pic>
    </p:spTree>
    <p:extLst>
      <p:ext uri="{BB962C8B-B14F-4D97-AF65-F5344CB8AC3E}">
        <p14:creationId xmlns:p14="http://schemas.microsoft.com/office/powerpoint/2010/main" xmlns="" val="65140988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5" presetClass="entr" presetSubtype="0" fill="hold" grpId="0" nodeType="withEffect">
                                  <p:stCondLst>
                                    <p:cond delay="0"/>
                                  </p:stCondLst>
                                  <p:childTnLst>
                                    <p:set>
                                      <p:cBhvr>
                                        <p:cTn id="6" dur="1" fill="hold">
                                          <p:stCondLst>
                                            <p:cond delay="0"/>
                                          </p:stCondLst>
                                        </p:cTn>
                                        <p:tgtEl>
                                          <p:spTgt spid="3">
                                            <p:bg/>
                                          </p:spTgt>
                                        </p:tgtEl>
                                        <p:attrNameLst>
                                          <p:attrName>style.visibility</p:attrName>
                                        </p:attrNameLst>
                                      </p:cBhvr>
                                      <p:to>
                                        <p:strVal val="visible"/>
                                      </p:to>
                                    </p:set>
                                    <p:anim calcmode="lin" valueType="num">
                                      <p:cBhvr>
                                        <p:cTn id="7" dur="1000" fill="hold"/>
                                        <p:tgtEl>
                                          <p:spTgt spid="3">
                                            <p:bg/>
                                          </p:spTgt>
                                        </p:tgtEl>
                                        <p:attrNameLst>
                                          <p:attrName>ppt_w</p:attrName>
                                        </p:attrNameLst>
                                      </p:cBhvr>
                                      <p:tavLst>
                                        <p:tav tm="0">
                                          <p:val>
                                            <p:fltVal val="0"/>
                                          </p:val>
                                        </p:tav>
                                        <p:tav tm="100000">
                                          <p:val>
                                            <p:strVal val="#ppt_w"/>
                                          </p:val>
                                        </p:tav>
                                      </p:tavLst>
                                    </p:anim>
                                    <p:anim calcmode="lin" valueType="num">
                                      <p:cBhvr>
                                        <p:cTn id="8" dur="1000" fill="hold"/>
                                        <p:tgtEl>
                                          <p:spTgt spid="3">
                                            <p:bg/>
                                          </p:spTgt>
                                        </p:tgtEl>
                                        <p:attrNameLst>
                                          <p:attrName>ppt_h</p:attrName>
                                        </p:attrNameLst>
                                      </p:cBhvr>
                                      <p:tavLst>
                                        <p:tav tm="0">
                                          <p:val>
                                            <p:fltVal val="0"/>
                                          </p:val>
                                        </p:tav>
                                        <p:tav tm="100000">
                                          <p:val>
                                            <p:strVal val="#ppt_h"/>
                                          </p:val>
                                        </p:tav>
                                      </p:tavLst>
                                    </p:anim>
                                    <p:anim calcmode="lin" valueType="num">
                                      <p:cBhvr>
                                        <p:cTn id="9" dur="1000" fill="hold"/>
                                        <p:tgtEl>
                                          <p:spTgt spid="3">
                                            <p:bg/>
                                          </p:spTgt>
                                        </p:tgtEl>
                                        <p:attrNameLst>
                                          <p:attrName>ppt_x</p:attrName>
                                        </p:attrNameLst>
                                      </p:cBhvr>
                                      <p:tavLst>
                                        <p:tav tm="0" fmla="#ppt_x+(cos(-2*pi*(1-$))*-#ppt_x-sin(-2*pi*(1-$))*(1-#ppt_y))*(1-$)">
                                          <p:val>
                                            <p:fltVal val="0"/>
                                          </p:val>
                                        </p:tav>
                                        <p:tav tm="100000">
                                          <p:val>
                                            <p:fltVal val="1"/>
                                          </p:val>
                                        </p:tav>
                                      </p:tavLst>
                                    </p:anim>
                                    <p:anim calcmode="lin" valueType="num">
                                      <p:cBhvr>
                                        <p:cTn id="10" dur="1000" fill="hold"/>
                                        <p:tgtEl>
                                          <p:spTgt spid="3">
                                            <p:bg/>
                                          </p:spTgt>
                                        </p:tgtEl>
                                        <p:attrNameLst>
                                          <p:attrName>ppt_y</p:attrName>
                                        </p:attrNameLst>
                                      </p:cBhvr>
                                      <p:tavLst>
                                        <p:tav tm="0" fmla="#ppt_y+(sin(-2*pi*(1-$))*-#ppt_x+cos(-2*pi*(1-$))*(1-#ppt_y))*(1-$)">
                                          <p:val>
                                            <p:fltVal val="0"/>
                                          </p:val>
                                        </p:tav>
                                        <p:tav tm="100000">
                                          <p:val>
                                            <p:fltVal val="1"/>
                                          </p:val>
                                        </p:tav>
                                      </p:tavLst>
                                    </p:anim>
                                  </p:childTnLst>
                                </p:cTn>
                              </p:par>
                            </p:childTnLst>
                          </p:cTn>
                        </p:par>
                      </p:childTnLst>
                    </p:cTn>
                  </p:par>
                  <p:par>
                    <p:cTn id="11" fill="hold">
                      <p:stCondLst>
                        <p:cond delay="indefinite"/>
                      </p:stCondLst>
                      <p:childTnLst>
                        <p:par>
                          <p:cTn id="12" fill="hold">
                            <p:stCondLst>
                              <p:cond delay="0"/>
                            </p:stCondLst>
                            <p:childTnLst>
                              <p:par>
                                <p:cTn id="13" presetID="15" presetClass="entr" presetSubtype="0" fill="hold" grpId="0" nodeType="clickEffect">
                                  <p:stCondLst>
                                    <p:cond delay="0"/>
                                  </p:stCondLst>
                                  <p:childTnLst>
                                    <p:set>
                                      <p:cBhvr>
                                        <p:cTn id="14" dur="1" fill="hold">
                                          <p:stCondLst>
                                            <p:cond delay="0"/>
                                          </p:stCondLst>
                                        </p:cTn>
                                        <p:tgtEl>
                                          <p:spTgt spid="3">
                                            <p:txEl>
                                              <p:pRg st="0" end="0"/>
                                            </p:txEl>
                                          </p:spTgt>
                                        </p:tgtEl>
                                        <p:attrNameLst>
                                          <p:attrName>style.visibility</p:attrName>
                                        </p:attrNameLst>
                                      </p:cBhvr>
                                      <p:to>
                                        <p:strVal val="visible"/>
                                      </p:to>
                                    </p:set>
                                    <p:anim calcmode="lin" valueType="num">
                                      <p:cBhvr>
                                        <p:cTn id="15" dur="1000" fill="hold"/>
                                        <p:tgtEl>
                                          <p:spTgt spid="3">
                                            <p:txEl>
                                              <p:pRg st="0" end="0"/>
                                            </p:txEl>
                                          </p:spTgt>
                                        </p:tgtEl>
                                        <p:attrNameLst>
                                          <p:attrName>ppt_w</p:attrName>
                                        </p:attrNameLst>
                                      </p:cBhvr>
                                      <p:tavLst>
                                        <p:tav tm="0">
                                          <p:val>
                                            <p:fltVal val="0"/>
                                          </p:val>
                                        </p:tav>
                                        <p:tav tm="100000">
                                          <p:val>
                                            <p:strVal val="#ppt_w"/>
                                          </p:val>
                                        </p:tav>
                                      </p:tavLst>
                                    </p:anim>
                                    <p:anim calcmode="lin" valueType="num">
                                      <p:cBhvr>
                                        <p:cTn id="16" dur="1000" fill="hold"/>
                                        <p:tgtEl>
                                          <p:spTgt spid="3">
                                            <p:txEl>
                                              <p:pRg st="0" end="0"/>
                                            </p:txEl>
                                          </p:spTgt>
                                        </p:tgtEl>
                                        <p:attrNameLst>
                                          <p:attrName>ppt_h</p:attrName>
                                        </p:attrNameLst>
                                      </p:cBhvr>
                                      <p:tavLst>
                                        <p:tav tm="0">
                                          <p:val>
                                            <p:fltVal val="0"/>
                                          </p:val>
                                        </p:tav>
                                        <p:tav tm="100000">
                                          <p:val>
                                            <p:strVal val="#ppt_h"/>
                                          </p:val>
                                        </p:tav>
                                      </p:tavLst>
                                    </p:anim>
                                    <p:anim calcmode="lin" valueType="num">
                                      <p:cBhvr>
                                        <p:cTn id="17" dur="1000" fill="hold"/>
                                        <p:tgtEl>
                                          <p:spTgt spid="3">
                                            <p:txEl>
                                              <p:pRg st="0" end="0"/>
                                            </p:txEl>
                                          </p:spTgt>
                                        </p:tgtEl>
                                        <p:attrNameLst>
                                          <p:attrName>ppt_x</p:attrName>
                                        </p:attrNameLst>
                                      </p:cBhvr>
                                      <p:tavLst>
                                        <p:tav tm="0" fmla="#ppt_x+(cos(-2*pi*(1-$))*-#ppt_x-sin(-2*pi*(1-$))*(1-#ppt_y))*(1-$)">
                                          <p:val>
                                            <p:fltVal val="0"/>
                                          </p:val>
                                        </p:tav>
                                        <p:tav tm="100000">
                                          <p:val>
                                            <p:fltVal val="1"/>
                                          </p:val>
                                        </p:tav>
                                      </p:tavLst>
                                    </p:anim>
                                    <p:anim calcmode="lin" valueType="num">
                                      <p:cBhvr>
                                        <p:cTn id="18" dur="1000" fill="hold"/>
                                        <p:tgtEl>
                                          <p:spTgt spid="3">
                                            <p:txEl>
                                              <p:pRg st="0" end="0"/>
                                            </p:txEl>
                                          </p:spTgt>
                                        </p:tgtEl>
                                        <p:attrNameLst>
                                          <p:attrName>ppt_y</p:attrName>
                                        </p:attrNameLst>
                                      </p:cBhvr>
                                      <p:tavLst>
                                        <p:tav tm="0" fmla="#ppt_y+(sin(-2*pi*(1-$))*-#ppt_x+cos(-2*pi*(1-$))*(1-#ppt_y))*(1-$)">
                                          <p:val>
                                            <p:fltVal val="0"/>
                                          </p:val>
                                        </p:tav>
                                        <p:tav tm="100000">
                                          <p:val>
                                            <p:fltVal val="1"/>
                                          </p:val>
                                        </p:tav>
                                      </p:tavLst>
                                    </p:anim>
                                  </p:childTnLst>
                                </p:cTn>
                              </p:par>
                            </p:childTnLst>
                          </p:cTn>
                        </p:par>
                      </p:childTnLst>
                    </p:cTn>
                  </p:par>
                  <p:par>
                    <p:cTn id="19" fill="hold">
                      <p:stCondLst>
                        <p:cond delay="indefinite"/>
                      </p:stCondLst>
                      <p:childTnLst>
                        <p:par>
                          <p:cTn id="20" fill="hold">
                            <p:stCondLst>
                              <p:cond delay="0"/>
                            </p:stCondLst>
                            <p:childTnLst>
                              <p:par>
                                <p:cTn id="21" presetID="18" presetClass="entr" presetSubtype="12" fill="hold" grpId="0" nodeType="clickEffect">
                                  <p:stCondLst>
                                    <p:cond delay="0"/>
                                  </p:stCondLst>
                                  <p:childTnLst>
                                    <p:set>
                                      <p:cBhvr>
                                        <p:cTn id="22" dur="1" fill="hold">
                                          <p:stCondLst>
                                            <p:cond delay="0"/>
                                          </p:stCondLst>
                                        </p:cTn>
                                        <p:tgtEl>
                                          <p:spTgt spid="4">
                                            <p:bg/>
                                          </p:spTgt>
                                        </p:tgtEl>
                                        <p:attrNameLst>
                                          <p:attrName>style.visibility</p:attrName>
                                        </p:attrNameLst>
                                      </p:cBhvr>
                                      <p:to>
                                        <p:strVal val="visible"/>
                                      </p:to>
                                    </p:set>
                                    <p:animEffect transition="in" filter="strips(downLeft)">
                                      <p:cBhvr>
                                        <p:cTn id="23" dur="500"/>
                                        <p:tgtEl>
                                          <p:spTgt spid="4">
                                            <p:bg/>
                                          </p:spTgt>
                                        </p:tgtEl>
                                      </p:cBhvr>
                                    </p:animEffect>
                                  </p:childTnLst>
                                </p:cTn>
                              </p:par>
                            </p:childTnLst>
                          </p:cTn>
                        </p:par>
                      </p:childTnLst>
                    </p:cTn>
                  </p:par>
                  <p:par>
                    <p:cTn id="24" fill="hold">
                      <p:stCondLst>
                        <p:cond delay="indefinite"/>
                      </p:stCondLst>
                      <p:childTnLst>
                        <p:par>
                          <p:cTn id="25" fill="hold">
                            <p:stCondLst>
                              <p:cond delay="0"/>
                            </p:stCondLst>
                            <p:childTnLst>
                              <p:par>
                                <p:cTn id="26" presetID="18" presetClass="entr" presetSubtype="12" fill="hold" grpId="0" nodeType="clickEffect">
                                  <p:stCondLst>
                                    <p:cond delay="0"/>
                                  </p:stCondLst>
                                  <p:childTnLst>
                                    <p:set>
                                      <p:cBhvr>
                                        <p:cTn id="27" dur="1" fill="hold">
                                          <p:stCondLst>
                                            <p:cond delay="0"/>
                                          </p:stCondLst>
                                        </p:cTn>
                                        <p:tgtEl>
                                          <p:spTgt spid="4">
                                            <p:txEl>
                                              <p:pRg st="0" end="0"/>
                                            </p:txEl>
                                          </p:spTgt>
                                        </p:tgtEl>
                                        <p:attrNameLst>
                                          <p:attrName>style.visibility</p:attrName>
                                        </p:attrNameLst>
                                      </p:cBhvr>
                                      <p:to>
                                        <p:strVal val="visible"/>
                                      </p:to>
                                    </p:set>
                                    <p:animEffect transition="in" filter="strips(downLeft)">
                                      <p:cBhvr>
                                        <p:cTn id="28" dur="500"/>
                                        <p:tgtEl>
                                          <p:spTgt spid="4">
                                            <p:txEl>
                                              <p:pRg st="0" end="0"/>
                                            </p:txEl>
                                          </p:spTgt>
                                        </p:tgtEl>
                                      </p:cBhvr>
                                    </p:animEffect>
                                  </p:childTnLst>
                                </p:cTn>
                              </p:par>
                            </p:childTnLst>
                          </p:cTn>
                        </p:par>
                      </p:childTnLst>
                    </p:cTn>
                  </p:par>
                  <p:par>
                    <p:cTn id="29" fill="hold">
                      <p:stCondLst>
                        <p:cond delay="indefinite"/>
                      </p:stCondLst>
                      <p:childTnLst>
                        <p:par>
                          <p:cTn id="30" fill="hold">
                            <p:stCondLst>
                              <p:cond delay="0"/>
                            </p:stCondLst>
                            <p:childTnLst>
                              <p:par>
                                <p:cTn id="31" presetID="19" presetClass="exit" presetSubtype="10" fill="hold" nodeType="clickEffect">
                                  <p:stCondLst>
                                    <p:cond delay="0"/>
                                  </p:stCondLst>
                                  <p:childTnLst>
                                    <p:anim calcmode="lin" valueType="num">
                                      <p:cBhvr>
                                        <p:cTn id="32" dur="5000"/>
                                        <p:tgtEl>
                                          <p:spTgt spid="2"/>
                                        </p:tgtEl>
                                        <p:attrNameLst>
                                          <p:attrName>ppt_h</p:attrName>
                                        </p:attrNameLst>
                                      </p:cBhvr>
                                      <p:tavLst>
                                        <p:tav tm="0">
                                          <p:val>
                                            <p:strVal val="ppt_h"/>
                                          </p:val>
                                        </p:tav>
                                        <p:tav tm="100000">
                                          <p:val>
                                            <p:strVal val="ppt_h"/>
                                          </p:val>
                                        </p:tav>
                                      </p:tavLst>
                                    </p:anim>
                                    <p:anim calcmode="lin" valueType="num">
                                      <p:cBhvr>
                                        <p:cTn id="33" dur="5000"/>
                                        <p:tgtEl>
                                          <p:spTgt spid="2"/>
                                        </p:tgtEl>
                                        <p:attrNameLst>
                                          <p:attrName>ppt_w</p:attrName>
                                        </p:attrNameLst>
                                      </p:cBhvr>
                                      <p:tavLst>
                                        <p:tav tm="0">
                                          <p:val>
                                            <p:strVal val="ppt_w"/>
                                          </p:val>
                                        </p:tav>
                                        <p:tav tm="5000">
                                          <p:val>
                                            <p:strVal val="0.92*ppt_w"/>
                                          </p:val>
                                        </p:tav>
                                        <p:tav tm="10000">
                                          <p:val>
                                            <p:strVal val="0.71*ppt_w"/>
                                          </p:val>
                                        </p:tav>
                                        <p:tav tm="15000">
                                          <p:val>
                                            <p:strVal val="0.38*ppt_w"/>
                                          </p:val>
                                        </p:tav>
                                        <p:tav tm="20000">
                                          <p:val>
                                            <p:fltVal val="0"/>
                                          </p:val>
                                        </p:tav>
                                        <p:tav tm="25000">
                                          <p:val>
                                            <p:strVal val="-0.38*ppt_w"/>
                                          </p:val>
                                        </p:tav>
                                        <p:tav tm="30000">
                                          <p:val>
                                            <p:strVal val="-0.71*ppt_w"/>
                                          </p:val>
                                        </p:tav>
                                        <p:tav tm="35000">
                                          <p:val>
                                            <p:strVal val="-0.92*ppt_w"/>
                                          </p:val>
                                        </p:tav>
                                        <p:tav tm="40000">
                                          <p:val>
                                            <p:strVal val="-ppt_w"/>
                                          </p:val>
                                        </p:tav>
                                        <p:tav tm="45000">
                                          <p:val>
                                            <p:strVal val="-0.92*ppt_w"/>
                                          </p:val>
                                        </p:tav>
                                        <p:tav tm="50000">
                                          <p:val>
                                            <p:strVal val="-0.71*ppt_w"/>
                                          </p:val>
                                        </p:tav>
                                        <p:tav tm="55000">
                                          <p:val>
                                            <p:strVal val="-0.38*ppt_w"/>
                                          </p:val>
                                        </p:tav>
                                        <p:tav tm="60000">
                                          <p:val>
                                            <p:fltVal val="0"/>
                                          </p:val>
                                        </p:tav>
                                        <p:tav tm="65000">
                                          <p:val>
                                            <p:strVal val="0.38*ppt_w"/>
                                          </p:val>
                                        </p:tav>
                                        <p:tav tm="70000">
                                          <p:val>
                                            <p:strVal val="0.71*ppt_w"/>
                                          </p:val>
                                        </p:tav>
                                        <p:tav tm="75000">
                                          <p:val>
                                            <p:strVal val="0.92*ppt_w"/>
                                          </p:val>
                                        </p:tav>
                                        <p:tav tm="80000">
                                          <p:val>
                                            <p:strVal val="ppt_w"/>
                                          </p:val>
                                        </p:tav>
                                        <p:tav tm="85000">
                                          <p:val>
                                            <p:strVal val="0.92*ppt_w"/>
                                          </p:val>
                                        </p:tav>
                                        <p:tav tm="90000">
                                          <p:val>
                                            <p:strVal val="0.71*ppt_w"/>
                                          </p:val>
                                        </p:tav>
                                        <p:tav tm="95000">
                                          <p:val>
                                            <p:strVal val="0.38*ppt_w"/>
                                          </p:val>
                                        </p:tav>
                                        <p:tav tm="100000">
                                          <p:val>
                                            <p:fltVal val="0"/>
                                          </p:val>
                                        </p:tav>
                                      </p:tavLst>
                                    </p:anim>
                                    <p:set>
                                      <p:cBhvr>
                                        <p:cTn id="34" dur="1" fill="hold">
                                          <p:stCondLst>
                                            <p:cond delay="4999"/>
                                          </p:stCondLst>
                                        </p:cTn>
                                        <p:tgtEl>
                                          <p:spTgt spid="2"/>
                                        </p:tgtEl>
                                        <p:attrNameLst>
                                          <p:attrName>style.visibility</p:attrName>
                                        </p:attrNameLst>
                                      </p:cBhvr>
                                      <p:to>
                                        <p:strVal val="hidden"/>
                                      </p:to>
                                    </p:set>
                                  </p:childTnLst>
                                </p:cTn>
                              </p:par>
                            </p:childTnLst>
                          </p:cTn>
                        </p:par>
                      </p:childTnLst>
                    </p:cTn>
                  </p:par>
                  <p:par>
                    <p:cTn id="35" fill="hold">
                      <p:stCondLst>
                        <p:cond delay="indefinite"/>
                      </p:stCondLst>
                      <p:childTnLst>
                        <p:par>
                          <p:cTn id="36" fill="hold">
                            <p:stCondLst>
                              <p:cond delay="0"/>
                            </p:stCondLst>
                            <p:childTnLst>
                              <p:par>
                                <p:cTn id="37" presetID="21" presetClass="entr" presetSubtype="1" fill="hold" grpId="0" nodeType="clickEffect">
                                  <p:stCondLst>
                                    <p:cond delay="0"/>
                                  </p:stCondLst>
                                  <p:childTnLst>
                                    <p:set>
                                      <p:cBhvr>
                                        <p:cTn id="38" dur="1" fill="hold">
                                          <p:stCondLst>
                                            <p:cond delay="0"/>
                                          </p:stCondLst>
                                        </p:cTn>
                                        <p:tgtEl>
                                          <p:spTgt spid="9"/>
                                        </p:tgtEl>
                                        <p:attrNameLst>
                                          <p:attrName>style.visibility</p:attrName>
                                        </p:attrNameLst>
                                      </p:cBhvr>
                                      <p:to>
                                        <p:strVal val="visible"/>
                                      </p:to>
                                    </p:set>
                                    <p:animEffect transition="in" filter="wheel(1)">
                                      <p:cBhvr>
                                        <p:cTn id="39" dur="50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animBg="1"/>
      <p:bldP spid="4" grpId="0" uiExpand="1" build="p" animBg="1"/>
      <p:bldP spid="9" grpId="0"/>
    </p:bldLst>
  </p:timing>
</p:sld>
</file>

<file path=ppt/slides/slide10.xml><?xml version="1.0" encoding="utf-8"?>
<p:sld xmlns:a="http://schemas.openxmlformats.org/drawingml/2006/main" xmlns:r="http://schemas.openxmlformats.org/officeDocument/2006/relationships" xmlns:p="http://schemas.openxmlformats.org/presentationml/2006/main">
  <p:cSld>
    <p:bg>
      <p:bgPr>
        <a:gradFill>
          <a:gsLst>
            <a:gs pos="17000">
              <a:srgbClr val="FF0000"/>
            </a:gs>
            <a:gs pos="100000">
              <a:srgbClr val="0070C0"/>
            </a:gs>
            <a:gs pos="39000">
              <a:schemeClr val="accent1">
                <a:tint val="23500"/>
                <a:satMod val="160000"/>
              </a:schemeClr>
            </a:gs>
          </a:gsLst>
          <a:path path="circle">
            <a:fillToRect l="100000" b="100000"/>
          </a:path>
        </a:gradFill>
        <a:effectLst/>
      </p:bgPr>
    </p:bg>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xmlns="" id="{0963F767-4486-449A-B5AC-F61C587D5DF2}"/>
              </a:ext>
            </a:extLst>
          </p:cNvPr>
          <p:cNvSpPr/>
          <p:nvPr/>
        </p:nvSpPr>
        <p:spPr>
          <a:xfrm>
            <a:off x="2262753" y="-24494"/>
            <a:ext cx="7036230" cy="634181"/>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en-US" sz="4000" dirty="0" err="1">
                <a:ln w="0">
                  <a:solidFill>
                    <a:srgbClr val="FFFF00"/>
                  </a:solidFill>
                </a:ln>
                <a:solidFill>
                  <a:srgbClr val="FFFF00"/>
                </a:solidFill>
                <a:effectLst>
                  <a:outerShdw blurRad="38100" dist="19050" dir="2700000" algn="tl" rotWithShape="0">
                    <a:schemeClr val="dk1">
                      <a:alpha val="40000"/>
                    </a:schemeClr>
                  </a:outerShdw>
                </a:effectLst>
                <a:latin typeface="NikoshBAN" panose="02000000000000000000" pitchFamily="2" charset="0"/>
                <a:cs typeface="NikoshBAN" panose="02000000000000000000" pitchFamily="2" charset="0"/>
              </a:rPr>
              <a:t>আমরা</a:t>
            </a:r>
            <a:r>
              <a:rPr lang="en-US" sz="4000" dirty="0">
                <a:ln w="0">
                  <a:solidFill>
                    <a:srgbClr val="FFFF00"/>
                  </a:solidFill>
                </a:ln>
                <a:solidFill>
                  <a:srgbClr val="FFFF00"/>
                </a:solidFill>
                <a:effectLst>
                  <a:outerShdw blurRad="38100" dist="19050" dir="2700000" algn="tl" rotWithShape="0">
                    <a:schemeClr val="dk1">
                      <a:alpha val="40000"/>
                    </a:schemeClr>
                  </a:outerShdw>
                </a:effectLst>
                <a:latin typeface="NikoshBAN" panose="02000000000000000000" pitchFamily="2" charset="0"/>
                <a:cs typeface="NikoshBAN" panose="02000000000000000000" pitchFamily="2" charset="0"/>
              </a:rPr>
              <a:t> আ</a:t>
            </a:r>
            <a:r>
              <a:rPr lang="as-IN" sz="4000" dirty="0">
                <a:ln w="0">
                  <a:solidFill>
                    <a:srgbClr val="FFFF00"/>
                  </a:solidFill>
                </a:ln>
                <a:solidFill>
                  <a:srgbClr val="FFFF00"/>
                </a:solidFill>
                <a:effectLst>
                  <a:outerShdw blurRad="38100" dist="19050" dir="2700000" algn="tl" rotWithShape="0">
                    <a:schemeClr val="dk1">
                      <a:alpha val="40000"/>
                    </a:schemeClr>
                  </a:outerShdw>
                </a:effectLst>
                <a:latin typeface="NikoshBAN" panose="02000000000000000000" pitchFamily="2" charset="0"/>
                <a:cs typeface="NikoshBAN" panose="02000000000000000000" pitchFamily="2" charset="0"/>
              </a:rPr>
              <a:t>র</a:t>
            </a:r>
            <a:r>
              <a:rPr lang="en-US" sz="4000" dirty="0">
                <a:ln w="0">
                  <a:solidFill>
                    <a:srgbClr val="FFFF00"/>
                  </a:solidFill>
                </a:ln>
                <a:solidFill>
                  <a:srgbClr val="FFFF00"/>
                </a:solidFill>
                <a:effectLst>
                  <a:outerShdw blurRad="38100" dist="19050" dir="2700000" algn="tl" rotWithShape="0">
                    <a:schemeClr val="dk1">
                      <a:alpha val="40000"/>
                    </a:schemeClr>
                  </a:outerShdw>
                </a:effectLst>
                <a:latin typeface="NikoshBAN" panose="02000000000000000000" pitchFamily="2" charset="0"/>
                <a:cs typeface="NikoshBAN" panose="02000000000000000000" pitchFamily="2" charset="0"/>
              </a:rPr>
              <a:t>ো </a:t>
            </a:r>
            <a:r>
              <a:rPr lang="en-US" sz="4000" dirty="0" err="1">
                <a:ln w="0">
                  <a:solidFill>
                    <a:srgbClr val="FFFF00"/>
                  </a:solidFill>
                </a:ln>
                <a:solidFill>
                  <a:srgbClr val="FFFF00"/>
                </a:solidFill>
                <a:effectLst>
                  <a:outerShdw blurRad="38100" dist="19050" dir="2700000" algn="tl" rotWithShape="0">
                    <a:schemeClr val="dk1">
                      <a:alpha val="40000"/>
                    </a:schemeClr>
                  </a:outerShdw>
                </a:effectLst>
                <a:latin typeface="NikoshBAN" panose="02000000000000000000" pitchFamily="2" charset="0"/>
                <a:cs typeface="NikoshBAN" panose="02000000000000000000" pitchFamily="2" charset="0"/>
              </a:rPr>
              <a:t>কতগুল</a:t>
            </a:r>
            <a:r>
              <a:rPr lang="as-IN" sz="4000" dirty="0">
                <a:ln w="0">
                  <a:solidFill>
                    <a:srgbClr val="FFFF00"/>
                  </a:solidFill>
                </a:ln>
                <a:solidFill>
                  <a:srgbClr val="FFFF00"/>
                </a:solidFill>
                <a:effectLst>
                  <a:outerShdw blurRad="38100" dist="19050" dir="2700000" algn="tl" rotWithShape="0">
                    <a:schemeClr val="dk1">
                      <a:alpha val="40000"/>
                    </a:schemeClr>
                  </a:outerShdw>
                </a:effectLst>
                <a:latin typeface="NikoshBAN" panose="02000000000000000000" pitchFamily="2" charset="0"/>
                <a:cs typeface="NikoshBAN" panose="02000000000000000000" pitchFamily="2" charset="0"/>
              </a:rPr>
              <a:t>ো</a:t>
            </a:r>
            <a:r>
              <a:rPr lang="en-US" sz="4000" dirty="0">
                <a:ln w="0">
                  <a:solidFill>
                    <a:srgbClr val="FFFF00"/>
                  </a:solidFill>
                </a:ln>
                <a:solidFill>
                  <a:srgbClr val="FFFF00"/>
                </a:solidFill>
                <a:effectLst>
                  <a:outerShdw blurRad="38100" dist="19050" dir="2700000" algn="tl" rotWithShape="0">
                    <a:schemeClr val="dk1">
                      <a:alpha val="40000"/>
                    </a:schemeClr>
                  </a:outerShdw>
                </a:effectLst>
                <a:latin typeface="NikoshBAN" panose="02000000000000000000" pitchFamily="2" charset="0"/>
                <a:cs typeface="NikoshBAN" panose="02000000000000000000" pitchFamily="2" charset="0"/>
              </a:rPr>
              <a:t> </a:t>
            </a:r>
            <a:r>
              <a:rPr lang="as-IN" sz="4000" dirty="0">
                <a:ln w="0">
                  <a:solidFill>
                    <a:srgbClr val="FFFF00"/>
                  </a:solidFill>
                </a:ln>
                <a:solidFill>
                  <a:srgbClr val="FFFF00"/>
                </a:solidFill>
                <a:effectLst>
                  <a:outerShdw blurRad="38100" dist="19050" dir="2700000" algn="tl" rotWithShape="0">
                    <a:schemeClr val="dk1">
                      <a:alpha val="40000"/>
                    </a:schemeClr>
                  </a:outerShdw>
                </a:effectLst>
                <a:latin typeface="NikoshBAN" panose="02000000000000000000" pitchFamily="2" charset="0"/>
                <a:cs typeface="NikoshBAN" panose="02000000000000000000" pitchFamily="2" charset="0"/>
              </a:rPr>
              <a:t>ড</a:t>
            </a:r>
            <a:r>
              <a:rPr lang="en-US" sz="4000" dirty="0">
                <a:ln w="0">
                  <a:solidFill>
                    <a:srgbClr val="FFFF00"/>
                  </a:solidFill>
                </a:ln>
                <a:solidFill>
                  <a:srgbClr val="FFFF00"/>
                </a:solidFill>
                <a:effectLst>
                  <a:outerShdw blurRad="38100" dist="19050" dir="2700000" algn="tl" rotWithShape="0">
                    <a:schemeClr val="dk1">
                      <a:alpha val="40000"/>
                    </a:schemeClr>
                  </a:outerShdw>
                </a:effectLst>
                <a:latin typeface="NikoshBAN" panose="02000000000000000000" pitchFamily="2" charset="0"/>
                <a:cs typeface="NikoshBAN" panose="02000000000000000000" pitchFamily="2" charset="0"/>
              </a:rPr>
              <a:t>ি</a:t>
            </a:r>
            <a:r>
              <a:rPr lang="as-IN" sz="4000" dirty="0">
                <a:ln w="0">
                  <a:solidFill>
                    <a:srgbClr val="FFFF00"/>
                  </a:solidFill>
                </a:ln>
                <a:solidFill>
                  <a:srgbClr val="FFFF00"/>
                </a:solidFill>
                <a:effectLst>
                  <a:outerShdw blurRad="38100" dist="19050" dir="2700000" algn="tl" rotWithShape="0">
                    <a:schemeClr val="dk1">
                      <a:alpha val="40000"/>
                    </a:schemeClr>
                  </a:outerShdw>
                </a:effectLst>
                <a:latin typeface="NikoshBAN" panose="02000000000000000000" pitchFamily="2" charset="0"/>
                <a:cs typeface="NikoshBAN" panose="02000000000000000000" pitchFamily="2" charset="0"/>
              </a:rPr>
              <a:t>ভ</a:t>
            </a:r>
            <a:r>
              <a:rPr lang="en-US" sz="4000" dirty="0" err="1">
                <a:ln w="0">
                  <a:solidFill>
                    <a:srgbClr val="FFFF00"/>
                  </a:solidFill>
                </a:ln>
                <a:solidFill>
                  <a:srgbClr val="FFFF00"/>
                </a:solidFill>
                <a:effectLst>
                  <a:outerShdw blurRad="38100" dist="19050" dir="2700000" algn="tl" rotWithShape="0">
                    <a:schemeClr val="dk1">
                      <a:alpha val="40000"/>
                    </a:schemeClr>
                  </a:outerShdw>
                </a:effectLst>
                <a:latin typeface="NikoshBAN" panose="02000000000000000000" pitchFamily="2" charset="0"/>
                <a:cs typeface="NikoshBAN" panose="02000000000000000000" pitchFamily="2" charset="0"/>
              </a:rPr>
              <a:t>াইস</a:t>
            </a:r>
            <a:r>
              <a:rPr lang="en-US" sz="4000" dirty="0">
                <a:ln w="0">
                  <a:solidFill>
                    <a:srgbClr val="FFFF00"/>
                  </a:solidFill>
                </a:ln>
                <a:solidFill>
                  <a:srgbClr val="FFFF00"/>
                </a:solidFill>
                <a:effectLst>
                  <a:outerShdw blurRad="38100" dist="19050" dir="2700000" algn="tl" rotWithShape="0">
                    <a:schemeClr val="dk1">
                      <a:alpha val="40000"/>
                    </a:schemeClr>
                  </a:outerShdw>
                </a:effectLst>
                <a:latin typeface="NikoshBAN" panose="02000000000000000000" pitchFamily="2" charset="0"/>
                <a:cs typeface="NikoshBAN" panose="02000000000000000000" pitchFamily="2" charset="0"/>
              </a:rPr>
              <a:t> </a:t>
            </a:r>
            <a:r>
              <a:rPr lang="as-IN" sz="4000" dirty="0">
                <a:ln w="0">
                  <a:solidFill>
                    <a:srgbClr val="FFFF00"/>
                  </a:solidFill>
                </a:ln>
                <a:solidFill>
                  <a:srgbClr val="FFFF00"/>
                </a:solidFill>
                <a:effectLst>
                  <a:outerShdw blurRad="38100" dist="19050" dir="2700000" algn="tl" rotWithShape="0">
                    <a:schemeClr val="dk1">
                      <a:alpha val="40000"/>
                    </a:schemeClr>
                  </a:outerShdw>
                </a:effectLst>
                <a:latin typeface="NikoshBAN" panose="02000000000000000000" pitchFamily="2" charset="0"/>
                <a:cs typeface="NikoshBAN" panose="02000000000000000000" pitchFamily="2" charset="0"/>
              </a:rPr>
              <a:t>দ</a:t>
            </a:r>
            <a:r>
              <a:rPr lang="en-US" sz="4000" dirty="0">
                <a:ln w="0">
                  <a:solidFill>
                    <a:srgbClr val="FFFF00"/>
                  </a:solidFill>
                </a:ln>
                <a:solidFill>
                  <a:srgbClr val="FFFF00"/>
                </a:solidFill>
                <a:effectLst>
                  <a:outerShdw blurRad="38100" dist="19050" dir="2700000" algn="tl" rotWithShape="0">
                    <a:schemeClr val="dk1">
                      <a:alpha val="40000"/>
                    </a:schemeClr>
                  </a:outerShdw>
                </a:effectLst>
                <a:latin typeface="NikoshBAN" panose="02000000000000000000" pitchFamily="2" charset="0"/>
                <a:cs typeface="NikoshBAN" panose="02000000000000000000" pitchFamily="2" charset="0"/>
              </a:rPr>
              <a:t>ে</a:t>
            </a:r>
            <a:r>
              <a:rPr lang="as-IN" sz="4000" dirty="0">
                <a:ln w="0">
                  <a:solidFill>
                    <a:srgbClr val="FFFF00"/>
                  </a:solidFill>
                </a:ln>
                <a:solidFill>
                  <a:srgbClr val="FFFF00"/>
                </a:solidFill>
                <a:effectLst>
                  <a:outerShdw blurRad="38100" dist="19050" dir="2700000" algn="tl" rotWithShape="0">
                    <a:schemeClr val="dk1">
                      <a:alpha val="40000"/>
                    </a:schemeClr>
                  </a:outerShdw>
                </a:effectLst>
                <a:latin typeface="NikoshBAN" panose="02000000000000000000" pitchFamily="2" charset="0"/>
                <a:cs typeface="NikoshBAN" panose="02000000000000000000" pitchFamily="2" charset="0"/>
              </a:rPr>
              <a:t>খ</a:t>
            </a:r>
            <a:r>
              <a:rPr lang="en-US" sz="4000" dirty="0">
                <a:ln w="0">
                  <a:solidFill>
                    <a:srgbClr val="FFFF00"/>
                  </a:solidFill>
                </a:ln>
                <a:solidFill>
                  <a:srgbClr val="FFFF00"/>
                </a:solidFill>
                <a:effectLst>
                  <a:outerShdw blurRad="38100" dist="19050" dir="2700000" algn="tl" rotWithShape="0">
                    <a:schemeClr val="dk1">
                      <a:alpha val="40000"/>
                    </a:schemeClr>
                  </a:outerShdw>
                </a:effectLst>
                <a:latin typeface="NikoshBAN" panose="02000000000000000000" pitchFamily="2" charset="0"/>
                <a:cs typeface="NikoshBAN" panose="02000000000000000000" pitchFamily="2" charset="0"/>
              </a:rPr>
              <a:t>ি। </a:t>
            </a:r>
            <a:endParaRPr lang="en-US" dirty="0">
              <a:ln w="0">
                <a:solidFill>
                  <a:srgbClr val="FFFF00"/>
                </a:solidFill>
              </a:ln>
              <a:solidFill>
                <a:srgbClr val="FFFF00"/>
              </a:solidFill>
              <a:effectLst>
                <a:outerShdw blurRad="38100" dist="19050" dir="2700000" algn="tl" rotWithShape="0">
                  <a:schemeClr val="dk1">
                    <a:alpha val="40000"/>
                  </a:schemeClr>
                </a:outerShdw>
              </a:effectLst>
              <a:latin typeface="NikoshBAN" panose="02000000000000000000" pitchFamily="2" charset="0"/>
              <a:cs typeface="NikoshBAN" panose="02000000000000000000" pitchFamily="2" charset="0"/>
            </a:endParaRPr>
          </a:p>
        </p:txBody>
      </p:sp>
      <p:sp>
        <p:nvSpPr>
          <p:cNvPr id="3" name="Rectangle 2">
            <a:extLst>
              <a:ext uri="{FF2B5EF4-FFF2-40B4-BE49-F238E27FC236}">
                <a16:creationId xmlns:a16="http://schemas.microsoft.com/office/drawing/2014/main" xmlns="" id="{39E16C16-271D-4681-8E18-8F04C3087A6F}"/>
              </a:ext>
            </a:extLst>
          </p:cNvPr>
          <p:cNvSpPr/>
          <p:nvPr/>
        </p:nvSpPr>
        <p:spPr>
          <a:xfrm>
            <a:off x="545690" y="683931"/>
            <a:ext cx="3019170" cy="2249129"/>
          </a:xfrm>
          <a:prstGeom prst="rect">
            <a:avLst/>
          </a:prstGeom>
          <a:blipFill>
            <a:blip r:embed="rId3"/>
            <a:stretch>
              <a:fillRect/>
            </a:stretch>
          </a:blipFill>
        </p:spPr>
        <p:style>
          <a:lnRef idx="2">
            <a:schemeClr val="accent1">
              <a:shade val="50000"/>
            </a:schemeClr>
          </a:lnRef>
          <a:fillRef idx="1">
            <a:schemeClr val="accent1"/>
          </a:fillRef>
          <a:effectRef idx="0">
            <a:schemeClr val="accent1"/>
          </a:effectRef>
          <a:fontRef idx="minor">
            <a:schemeClr val="lt1"/>
          </a:fontRef>
        </p:style>
        <p:txBody>
          <a:bodyPr rtlCol="0" anchor="t" anchorCtr="0"/>
          <a:lstStyle/>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r>
              <a:rPr lang="en-US" sz="3200" b="1" dirty="0" smtClean="0"/>
              <a:t>Projector</a:t>
            </a:r>
            <a:endParaRPr lang="en-US" sz="2800" b="1" dirty="0"/>
          </a:p>
        </p:txBody>
      </p:sp>
      <p:sp>
        <p:nvSpPr>
          <p:cNvPr id="4" name="Rectangle 3">
            <a:extLst>
              <a:ext uri="{FF2B5EF4-FFF2-40B4-BE49-F238E27FC236}">
                <a16:creationId xmlns:a16="http://schemas.microsoft.com/office/drawing/2014/main" xmlns="" id="{180C87FC-4456-40D5-8D10-E491D3FF806E}"/>
              </a:ext>
            </a:extLst>
          </p:cNvPr>
          <p:cNvSpPr/>
          <p:nvPr/>
        </p:nvSpPr>
        <p:spPr>
          <a:xfrm>
            <a:off x="4241789" y="723266"/>
            <a:ext cx="3019169" cy="2249129"/>
          </a:xfrm>
          <a:prstGeom prst="rect">
            <a:avLst/>
          </a:prstGeom>
          <a:blipFill>
            <a:blip r:embed="rId4"/>
            <a:stretch>
              <a:fillRect/>
            </a:stretch>
          </a:blip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r>
              <a:rPr lang="en-US" sz="2800" b="1" dirty="0" smtClean="0"/>
              <a:t>GPS</a:t>
            </a:r>
            <a:endParaRPr lang="en-US" sz="2800" b="1" dirty="0"/>
          </a:p>
        </p:txBody>
      </p:sp>
      <p:sp>
        <p:nvSpPr>
          <p:cNvPr id="5" name="Rectangle 4">
            <a:extLst>
              <a:ext uri="{FF2B5EF4-FFF2-40B4-BE49-F238E27FC236}">
                <a16:creationId xmlns:a16="http://schemas.microsoft.com/office/drawing/2014/main" xmlns="" id="{22983DB2-2017-4A6B-A62D-124085C66278}"/>
              </a:ext>
            </a:extLst>
          </p:cNvPr>
          <p:cNvSpPr/>
          <p:nvPr/>
        </p:nvSpPr>
        <p:spPr>
          <a:xfrm>
            <a:off x="7950212" y="723266"/>
            <a:ext cx="3146574" cy="2249129"/>
          </a:xfrm>
          <a:prstGeom prst="rect">
            <a:avLst/>
          </a:prstGeom>
          <a:blipFill>
            <a:blip r:embed="rId5"/>
            <a:stretch>
              <a:fillRect/>
            </a:stretch>
          </a:blip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r>
              <a:rPr lang="en-US" sz="3200" b="1" dirty="0" smtClean="0"/>
              <a:t>Braille Reader</a:t>
            </a:r>
          </a:p>
          <a:p>
            <a:pPr algn="ctr"/>
            <a:endParaRPr lang="en-US" dirty="0"/>
          </a:p>
        </p:txBody>
      </p:sp>
      <p:sp>
        <p:nvSpPr>
          <p:cNvPr id="7" name="Rectangle 6">
            <a:extLst>
              <a:ext uri="{FF2B5EF4-FFF2-40B4-BE49-F238E27FC236}">
                <a16:creationId xmlns:a16="http://schemas.microsoft.com/office/drawing/2014/main" xmlns="" id="{9BBF5665-B625-4A85-930A-B4C0267A304B}"/>
              </a:ext>
              <a:ext uri="{C183D7F6-B498-43B3-948B-1728B52AA6E4}">
                <adec:decorative xmlns:adec="http://schemas.microsoft.com/office/drawing/2017/decorative" xmlns="" val="1"/>
              </a:ext>
            </a:extLst>
          </p:cNvPr>
          <p:cNvSpPr/>
          <p:nvPr/>
        </p:nvSpPr>
        <p:spPr>
          <a:xfrm>
            <a:off x="574106" y="3480787"/>
            <a:ext cx="3019170" cy="2249129"/>
          </a:xfrm>
          <a:prstGeom prst="rect">
            <a:avLst/>
          </a:prstGeom>
          <a:blipFill>
            <a:blip r:embed="rId6"/>
            <a:stretch>
              <a:fillRect/>
            </a:stretch>
          </a:blip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r>
              <a:rPr lang="en-US" sz="2400" b="1" dirty="0" smtClean="0"/>
              <a:t>Headphones</a:t>
            </a:r>
            <a:endParaRPr lang="en-US" sz="2400" dirty="0"/>
          </a:p>
        </p:txBody>
      </p:sp>
      <p:sp>
        <p:nvSpPr>
          <p:cNvPr id="8" name="Rectangle 7">
            <a:extLst>
              <a:ext uri="{FF2B5EF4-FFF2-40B4-BE49-F238E27FC236}">
                <a16:creationId xmlns:a16="http://schemas.microsoft.com/office/drawing/2014/main" xmlns="" id="{8E3E01C5-B283-49B9-86C3-C9B15AB6EC36}"/>
              </a:ext>
            </a:extLst>
          </p:cNvPr>
          <p:cNvSpPr/>
          <p:nvPr/>
        </p:nvSpPr>
        <p:spPr>
          <a:xfrm>
            <a:off x="4270205" y="3520122"/>
            <a:ext cx="3019169" cy="2249129"/>
          </a:xfrm>
          <a:prstGeom prst="rect">
            <a:avLst/>
          </a:prstGeom>
          <a:blipFill>
            <a:blip r:embed="rId7"/>
            <a:stretch>
              <a:fillRect/>
            </a:stretch>
          </a:blip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800" dirty="0">
              <a:ln w="0"/>
              <a:solidFill>
                <a:schemeClr val="tx1"/>
              </a:solidFill>
              <a:effectLst>
                <a:outerShdw blurRad="38100" dist="19050" dir="2700000" algn="tl" rotWithShape="0">
                  <a:schemeClr val="dk1">
                    <a:alpha val="40000"/>
                  </a:schemeClr>
                </a:outerShdw>
              </a:effectLst>
            </a:endParaRPr>
          </a:p>
          <a:p>
            <a:pPr algn="ctr"/>
            <a:endParaRPr lang="en-US" sz="2800" dirty="0">
              <a:ln w="0"/>
              <a:solidFill>
                <a:schemeClr val="tx1"/>
              </a:solidFill>
              <a:effectLst>
                <a:outerShdw blurRad="38100" dist="19050" dir="2700000" algn="tl" rotWithShape="0">
                  <a:schemeClr val="dk1">
                    <a:alpha val="40000"/>
                  </a:schemeClr>
                </a:outerShdw>
              </a:effectLst>
            </a:endParaRPr>
          </a:p>
          <a:p>
            <a:pPr algn="ctr"/>
            <a:endParaRPr lang="en-US" sz="2800" dirty="0">
              <a:ln w="0"/>
              <a:solidFill>
                <a:schemeClr val="tx1"/>
              </a:solidFill>
              <a:effectLst>
                <a:outerShdw blurRad="38100" dist="19050" dir="2700000" algn="tl" rotWithShape="0">
                  <a:schemeClr val="dk1">
                    <a:alpha val="40000"/>
                  </a:schemeClr>
                </a:outerShdw>
              </a:effectLst>
            </a:endParaRPr>
          </a:p>
          <a:p>
            <a:pPr algn="ctr"/>
            <a:endParaRPr lang="en-US" sz="2800" dirty="0">
              <a:ln w="0"/>
              <a:solidFill>
                <a:schemeClr val="tx1"/>
              </a:solidFill>
              <a:effectLst>
                <a:outerShdw blurRad="38100" dist="19050" dir="2700000" algn="tl" rotWithShape="0">
                  <a:schemeClr val="dk1">
                    <a:alpha val="40000"/>
                  </a:schemeClr>
                </a:outerShdw>
              </a:effectLst>
            </a:endParaRPr>
          </a:p>
          <a:p>
            <a:pPr algn="ctr"/>
            <a:endParaRPr lang="en-US" sz="2800" dirty="0">
              <a:ln w="0"/>
              <a:solidFill>
                <a:schemeClr val="tx1"/>
              </a:solidFill>
              <a:effectLst>
                <a:outerShdw blurRad="38100" dist="19050" dir="2700000" algn="tl" rotWithShape="0">
                  <a:schemeClr val="dk1">
                    <a:alpha val="40000"/>
                  </a:schemeClr>
                </a:outerShdw>
              </a:effectLst>
            </a:endParaRPr>
          </a:p>
          <a:p>
            <a:pPr algn="ctr"/>
            <a:endParaRPr lang="en-US" sz="2800" dirty="0">
              <a:ln w="0"/>
              <a:solidFill>
                <a:schemeClr val="tx1"/>
              </a:solidFill>
              <a:effectLst>
                <a:outerShdw blurRad="38100" dist="19050" dir="2700000" algn="tl" rotWithShape="0">
                  <a:schemeClr val="dk1">
                    <a:alpha val="40000"/>
                  </a:schemeClr>
                </a:outerShdw>
              </a:effectLst>
            </a:endParaRPr>
          </a:p>
          <a:p>
            <a:pPr algn="ctr"/>
            <a:r>
              <a:rPr lang="en-US" sz="2800" b="1" dirty="0" smtClean="0"/>
              <a:t>Video Card</a:t>
            </a:r>
            <a:endParaRPr lang="en-US" sz="2800" b="1" dirty="0"/>
          </a:p>
        </p:txBody>
      </p:sp>
      <p:sp>
        <p:nvSpPr>
          <p:cNvPr id="9" name="Rectangle 8">
            <a:extLst>
              <a:ext uri="{FF2B5EF4-FFF2-40B4-BE49-F238E27FC236}">
                <a16:creationId xmlns:a16="http://schemas.microsoft.com/office/drawing/2014/main" xmlns="" id="{9B0F67C5-B03D-4A0C-845A-23279DFDC048}"/>
              </a:ext>
            </a:extLst>
          </p:cNvPr>
          <p:cNvSpPr/>
          <p:nvPr/>
        </p:nvSpPr>
        <p:spPr>
          <a:xfrm>
            <a:off x="7978628" y="3520122"/>
            <a:ext cx="3146574" cy="2249129"/>
          </a:xfrm>
          <a:prstGeom prst="rect">
            <a:avLst/>
          </a:prstGeom>
          <a:blipFill>
            <a:blip r:embed="rId8"/>
            <a:stretch>
              <a:fillRect/>
            </a:stretch>
          </a:blip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800" dirty="0">
              <a:ln w="0"/>
              <a:solidFill>
                <a:schemeClr val="tx1"/>
              </a:solidFill>
              <a:effectLst>
                <a:outerShdw blurRad="38100" dist="19050" dir="2700000" algn="tl" rotWithShape="0">
                  <a:schemeClr val="dk1">
                    <a:alpha val="40000"/>
                  </a:schemeClr>
                </a:outerShdw>
              </a:effectLst>
            </a:endParaRPr>
          </a:p>
          <a:p>
            <a:pPr algn="ctr"/>
            <a:endParaRPr lang="en-US" sz="2800" dirty="0">
              <a:ln w="0"/>
              <a:solidFill>
                <a:schemeClr val="tx1"/>
              </a:solidFill>
              <a:effectLst>
                <a:outerShdw blurRad="38100" dist="19050" dir="2700000" algn="tl" rotWithShape="0">
                  <a:schemeClr val="dk1">
                    <a:alpha val="40000"/>
                  </a:schemeClr>
                </a:outerShdw>
              </a:effectLst>
            </a:endParaRPr>
          </a:p>
          <a:p>
            <a:pPr algn="ctr"/>
            <a:endParaRPr lang="en-US" sz="2800" dirty="0">
              <a:ln w="0"/>
              <a:solidFill>
                <a:schemeClr val="tx1"/>
              </a:solidFill>
              <a:effectLst>
                <a:outerShdw blurRad="38100" dist="19050" dir="2700000" algn="tl" rotWithShape="0">
                  <a:schemeClr val="dk1">
                    <a:alpha val="40000"/>
                  </a:schemeClr>
                </a:outerShdw>
              </a:effectLst>
            </a:endParaRPr>
          </a:p>
          <a:p>
            <a:pPr algn="ctr"/>
            <a:endParaRPr lang="en-US" sz="2800" dirty="0">
              <a:ln w="0"/>
              <a:solidFill>
                <a:schemeClr val="tx1"/>
              </a:solidFill>
              <a:effectLst>
                <a:outerShdw blurRad="38100" dist="19050" dir="2700000" algn="tl" rotWithShape="0">
                  <a:schemeClr val="dk1">
                    <a:alpha val="40000"/>
                  </a:schemeClr>
                </a:outerShdw>
              </a:effectLst>
            </a:endParaRPr>
          </a:p>
          <a:p>
            <a:pPr algn="ctr"/>
            <a:endParaRPr lang="en-US" sz="2800" dirty="0">
              <a:ln w="0"/>
              <a:solidFill>
                <a:schemeClr val="tx1"/>
              </a:solidFill>
              <a:effectLst>
                <a:outerShdw blurRad="38100" dist="19050" dir="2700000" algn="tl" rotWithShape="0">
                  <a:schemeClr val="dk1">
                    <a:alpha val="40000"/>
                  </a:schemeClr>
                </a:outerShdw>
              </a:effectLst>
            </a:endParaRPr>
          </a:p>
          <a:p>
            <a:pPr algn="ctr"/>
            <a:endParaRPr lang="en-US" sz="2800" dirty="0">
              <a:ln w="0"/>
              <a:solidFill>
                <a:schemeClr val="tx1"/>
              </a:solidFill>
              <a:effectLst>
                <a:outerShdw blurRad="38100" dist="19050" dir="2700000" algn="tl" rotWithShape="0">
                  <a:schemeClr val="dk1">
                    <a:alpha val="40000"/>
                  </a:schemeClr>
                </a:outerShdw>
              </a:effectLst>
            </a:endParaRPr>
          </a:p>
          <a:p>
            <a:pPr algn="ctr"/>
            <a:r>
              <a:rPr lang="en-US" sz="1400" b="1" dirty="0" smtClean="0">
                <a:ln w="0"/>
                <a:solidFill>
                  <a:schemeClr val="bg1"/>
                </a:solidFill>
                <a:effectLst>
                  <a:outerShdw blurRad="38100" dist="19050" dir="2700000" algn="tl" rotWithShape="0">
                    <a:schemeClr val="dk1">
                      <a:alpha val="40000"/>
                    </a:schemeClr>
                  </a:outerShdw>
                </a:effectLst>
              </a:rPr>
              <a:t>Computer Output Microfilm (COM</a:t>
            </a:r>
            <a:r>
              <a:rPr lang="en-US" sz="2400" b="1" dirty="0" smtClean="0">
                <a:ln w="0"/>
                <a:solidFill>
                  <a:schemeClr val="bg1"/>
                </a:solidFill>
                <a:effectLst>
                  <a:outerShdw blurRad="38100" dist="19050" dir="2700000" algn="tl" rotWithShape="0">
                    <a:schemeClr val="dk1">
                      <a:alpha val="40000"/>
                    </a:schemeClr>
                  </a:outerShdw>
                </a:effectLst>
              </a:rPr>
              <a:t>)</a:t>
            </a:r>
            <a:endParaRPr lang="en-US" sz="1600" b="1" dirty="0">
              <a:solidFill>
                <a:schemeClr val="bg1"/>
              </a:solidFill>
            </a:endParaRPr>
          </a:p>
        </p:txBody>
      </p:sp>
      <p:sp>
        <p:nvSpPr>
          <p:cNvPr id="14" name="Rectangle 13">
            <a:extLst>
              <a:ext uri="{FF2B5EF4-FFF2-40B4-BE49-F238E27FC236}">
                <a16:creationId xmlns:a16="http://schemas.microsoft.com/office/drawing/2014/main" xmlns="" id="{0BD396EC-0737-4C0E-BD62-3CAB3E97DE72}"/>
              </a:ext>
            </a:extLst>
          </p:cNvPr>
          <p:cNvSpPr/>
          <p:nvPr/>
        </p:nvSpPr>
        <p:spPr>
          <a:xfrm>
            <a:off x="2835331" y="6231621"/>
            <a:ext cx="6521337" cy="707886"/>
          </a:xfrm>
          <a:prstGeom prst="rect">
            <a:avLst/>
          </a:prstGeom>
          <a:noFill/>
        </p:spPr>
        <p:txBody>
          <a:bodyPr wrap="none" lIns="91440" tIns="45720" rIns="91440" bIns="45720">
            <a:spAutoFit/>
          </a:bodyPr>
          <a:lstStyle/>
          <a:p>
            <a:pPr algn="ctr"/>
            <a:r>
              <a:rPr lang="en-US" sz="4000" b="1" dirty="0" err="1">
                <a:ln w="9525">
                  <a:solidFill>
                    <a:schemeClr val="bg1"/>
                  </a:solidFill>
                  <a:prstDash val="solid"/>
                </a:ln>
                <a:solidFill>
                  <a:srgbClr val="FFFF00"/>
                </a:solidFill>
                <a:effectLst>
                  <a:outerShdw blurRad="12700" dist="38100" dir="2700000" algn="tl" rotWithShape="0">
                    <a:schemeClr val="accent5">
                      <a:lumMod val="60000"/>
                      <a:lumOff val="40000"/>
                    </a:schemeClr>
                  </a:outerShdw>
                </a:effectLst>
                <a:latin typeface="NikoshBAN" panose="02000000000000000000" pitchFamily="2" charset="0"/>
                <a:cs typeface="NikoshBAN" panose="02000000000000000000" pitchFamily="2" charset="0"/>
              </a:rPr>
              <a:t>এই</a:t>
            </a:r>
            <a:r>
              <a:rPr lang="en-US" sz="4000" b="1" dirty="0">
                <a:ln w="9525">
                  <a:solidFill>
                    <a:schemeClr val="bg1"/>
                  </a:solidFill>
                  <a:prstDash val="solid"/>
                </a:ln>
                <a:solidFill>
                  <a:srgbClr val="FFFF00"/>
                </a:solidFill>
                <a:effectLst>
                  <a:outerShdw blurRad="12700" dist="38100" dir="2700000" algn="tl" rotWithShape="0">
                    <a:schemeClr val="accent5">
                      <a:lumMod val="60000"/>
                      <a:lumOff val="40000"/>
                    </a:schemeClr>
                  </a:outerShdw>
                </a:effectLst>
                <a:latin typeface="NikoshBAN" panose="02000000000000000000" pitchFamily="2" charset="0"/>
                <a:cs typeface="NikoshBAN" panose="02000000000000000000" pitchFamily="2" charset="0"/>
              </a:rPr>
              <a:t> </a:t>
            </a:r>
            <a:r>
              <a:rPr lang="en-US" sz="4000" b="1" dirty="0" err="1">
                <a:ln w="9525">
                  <a:solidFill>
                    <a:schemeClr val="bg1"/>
                  </a:solidFill>
                  <a:prstDash val="solid"/>
                </a:ln>
                <a:solidFill>
                  <a:srgbClr val="FFFF00"/>
                </a:solidFill>
                <a:effectLst>
                  <a:outerShdw blurRad="12700" dist="38100" dir="2700000" algn="tl" rotWithShape="0">
                    <a:schemeClr val="accent5">
                      <a:lumMod val="60000"/>
                      <a:lumOff val="40000"/>
                    </a:schemeClr>
                  </a:outerShdw>
                </a:effectLst>
                <a:latin typeface="NikoshBAN" panose="02000000000000000000" pitchFamily="2" charset="0"/>
                <a:cs typeface="NikoshBAN" panose="02000000000000000000" pitchFamily="2" charset="0"/>
              </a:rPr>
              <a:t>ডিভাইসগুলো</a:t>
            </a:r>
            <a:r>
              <a:rPr lang="en-US" sz="4000" b="1" dirty="0">
                <a:ln w="9525">
                  <a:solidFill>
                    <a:schemeClr val="bg1"/>
                  </a:solidFill>
                  <a:prstDash val="solid"/>
                </a:ln>
                <a:solidFill>
                  <a:srgbClr val="FFFF00"/>
                </a:solidFill>
                <a:effectLst>
                  <a:outerShdw blurRad="12700" dist="38100" dir="2700000" algn="tl" rotWithShape="0">
                    <a:schemeClr val="accent5">
                      <a:lumMod val="60000"/>
                      <a:lumOff val="40000"/>
                    </a:schemeClr>
                  </a:outerShdw>
                </a:effectLst>
                <a:latin typeface="NikoshBAN" panose="02000000000000000000" pitchFamily="2" charset="0"/>
                <a:cs typeface="NikoshBAN" panose="02000000000000000000" pitchFamily="2" charset="0"/>
              </a:rPr>
              <a:t> </a:t>
            </a:r>
            <a:r>
              <a:rPr lang="en-US" sz="4000" b="1" dirty="0" err="1">
                <a:ln w="9525">
                  <a:solidFill>
                    <a:schemeClr val="bg1"/>
                  </a:solidFill>
                  <a:prstDash val="solid"/>
                </a:ln>
                <a:solidFill>
                  <a:srgbClr val="FFFF00"/>
                </a:solidFill>
                <a:effectLst>
                  <a:outerShdw blurRad="12700" dist="38100" dir="2700000" algn="tl" rotWithShape="0">
                    <a:schemeClr val="accent5">
                      <a:lumMod val="60000"/>
                      <a:lumOff val="40000"/>
                    </a:schemeClr>
                  </a:outerShdw>
                </a:effectLst>
                <a:latin typeface="NikoshBAN" panose="02000000000000000000" pitchFamily="2" charset="0"/>
                <a:cs typeface="NikoshBAN" panose="02000000000000000000" pitchFamily="2" charset="0"/>
              </a:rPr>
              <a:t>কোনটি</a:t>
            </a:r>
            <a:r>
              <a:rPr lang="en-US" sz="4000" b="1" dirty="0">
                <a:ln w="9525">
                  <a:solidFill>
                    <a:schemeClr val="bg1"/>
                  </a:solidFill>
                  <a:prstDash val="solid"/>
                </a:ln>
                <a:solidFill>
                  <a:srgbClr val="FFFF00"/>
                </a:solidFill>
                <a:effectLst>
                  <a:outerShdw blurRad="12700" dist="38100" dir="2700000" algn="tl" rotWithShape="0">
                    <a:schemeClr val="accent5">
                      <a:lumMod val="60000"/>
                      <a:lumOff val="40000"/>
                    </a:schemeClr>
                  </a:outerShdw>
                </a:effectLst>
                <a:latin typeface="NikoshBAN" panose="02000000000000000000" pitchFamily="2" charset="0"/>
                <a:cs typeface="NikoshBAN" panose="02000000000000000000" pitchFamily="2" charset="0"/>
              </a:rPr>
              <a:t> </a:t>
            </a:r>
            <a:r>
              <a:rPr lang="en-US" sz="4000" b="1" dirty="0" err="1">
                <a:ln w="9525">
                  <a:solidFill>
                    <a:schemeClr val="bg1"/>
                  </a:solidFill>
                  <a:prstDash val="solid"/>
                </a:ln>
                <a:solidFill>
                  <a:srgbClr val="FFFF00"/>
                </a:solidFill>
                <a:effectLst>
                  <a:outerShdw blurRad="12700" dist="38100" dir="2700000" algn="tl" rotWithShape="0">
                    <a:schemeClr val="accent5">
                      <a:lumMod val="60000"/>
                      <a:lumOff val="40000"/>
                    </a:schemeClr>
                  </a:outerShdw>
                </a:effectLst>
                <a:latin typeface="NikoshBAN" panose="02000000000000000000" pitchFamily="2" charset="0"/>
                <a:cs typeface="NikoshBAN" panose="02000000000000000000" pitchFamily="2" charset="0"/>
              </a:rPr>
              <a:t>কি</a:t>
            </a:r>
            <a:r>
              <a:rPr lang="en-US" sz="4000" b="1" dirty="0">
                <a:ln w="9525">
                  <a:solidFill>
                    <a:schemeClr val="bg1"/>
                  </a:solidFill>
                  <a:prstDash val="solid"/>
                </a:ln>
                <a:solidFill>
                  <a:srgbClr val="FFFF00"/>
                </a:solidFill>
                <a:effectLst>
                  <a:outerShdw blurRad="12700" dist="38100" dir="2700000" algn="tl" rotWithShape="0">
                    <a:schemeClr val="accent5">
                      <a:lumMod val="60000"/>
                      <a:lumOff val="40000"/>
                    </a:schemeClr>
                  </a:outerShdw>
                </a:effectLst>
                <a:latin typeface="NikoshBAN" panose="02000000000000000000" pitchFamily="2" charset="0"/>
                <a:cs typeface="NikoshBAN" panose="02000000000000000000" pitchFamily="2" charset="0"/>
              </a:rPr>
              <a:t> </a:t>
            </a:r>
            <a:r>
              <a:rPr lang="en-US" sz="4000" b="1" dirty="0" err="1">
                <a:ln w="9525">
                  <a:solidFill>
                    <a:schemeClr val="bg1"/>
                  </a:solidFill>
                  <a:prstDash val="solid"/>
                </a:ln>
                <a:solidFill>
                  <a:srgbClr val="FFFF00"/>
                </a:solidFill>
                <a:effectLst>
                  <a:outerShdw blurRad="12700" dist="38100" dir="2700000" algn="tl" rotWithShape="0">
                    <a:schemeClr val="accent5">
                      <a:lumMod val="60000"/>
                      <a:lumOff val="40000"/>
                    </a:schemeClr>
                  </a:outerShdw>
                </a:effectLst>
                <a:latin typeface="NikoshBAN" panose="02000000000000000000" pitchFamily="2" charset="0"/>
                <a:cs typeface="NikoshBAN" panose="02000000000000000000" pitchFamily="2" charset="0"/>
              </a:rPr>
              <a:t>কাজ</a:t>
            </a:r>
            <a:r>
              <a:rPr lang="en-US" sz="4000" b="1" dirty="0">
                <a:ln w="9525">
                  <a:solidFill>
                    <a:schemeClr val="bg1"/>
                  </a:solidFill>
                  <a:prstDash val="solid"/>
                </a:ln>
                <a:solidFill>
                  <a:srgbClr val="FFFF00"/>
                </a:solidFill>
                <a:effectLst>
                  <a:outerShdw blurRad="12700" dist="38100" dir="2700000" algn="tl" rotWithShape="0">
                    <a:schemeClr val="accent5">
                      <a:lumMod val="60000"/>
                      <a:lumOff val="40000"/>
                    </a:schemeClr>
                  </a:outerShdw>
                </a:effectLst>
                <a:latin typeface="NikoshBAN" panose="02000000000000000000" pitchFamily="2" charset="0"/>
                <a:cs typeface="NikoshBAN" panose="02000000000000000000" pitchFamily="2" charset="0"/>
              </a:rPr>
              <a:t> </a:t>
            </a:r>
            <a:r>
              <a:rPr lang="en-US" sz="4000" b="1" dirty="0" err="1">
                <a:ln w="9525">
                  <a:solidFill>
                    <a:schemeClr val="bg1"/>
                  </a:solidFill>
                  <a:prstDash val="solid"/>
                </a:ln>
                <a:solidFill>
                  <a:srgbClr val="FFFF00"/>
                </a:solidFill>
                <a:effectLst>
                  <a:outerShdw blurRad="12700" dist="38100" dir="2700000" algn="tl" rotWithShape="0">
                    <a:schemeClr val="accent5">
                      <a:lumMod val="60000"/>
                      <a:lumOff val="40000"/>
                    </a:schemeClr>
                  </a:outerShdw>
                </a:effectLst>
                <a:latin typeface="NikoshBAN" panose="02000000000000000000" pitchFamily="2" charset="0"/>
                <a:cs typeface="NikoshBAN" panose="02000000000000000000" pitchFamily="2" charset="0"/>
              </a:rPr>
              <a:t>করে</a:t>
            </a:r>
            <a:r>
              <a:rPr lang="en-US" sz="4000" b="1" dirty="0">
                <a:ln w="9525">
                  <a:solidFill>
                    <a:schemeClr val="bg1"/>
                  </a:solidFill>
                  <a:prstDash val="solid"/>
                </a:ln>
                <a:solidFill>
                  <a:srgbClr val="FFFF00"/>
                </a:solidFill>
                <a:effectLst>
                  <a:outerShdw blurRad="12700" dist="38100" dir="2700000" algn="tl" rotWithShape="0">
                    <a:schemeClr val="accent5">
                      <a:lumMod val="60000"/>
                      <a:lumOff val="40000"/>
                    </a:schemeClr>
                  </a:outerShdw>
                </a:effectLst>
                <a:latin typeface="NikoshBAN" panose="02000000000000000000" pitchFamily="2" charset="0"/>
                <a:cs typeface="NikoshBAN" panose="02000000000000000000" pitchFamily="2" charset="0"/>
              </a:rPr>
              <a:t>?</a:t>
            </a:r>
            <a:endParaRPr lang="en-US" sz="4000" b="1" cap="none" spc="0" dirty="0">
              <a:ln w="9525">
                <a:solidFill>
                  <a:schemeClr val="bg1"/>
                </a:solidFill>
                <a:prstDash val="solid"/>
              </a:ln>
              <a:solidFill>
                <a:srgbClr val="FFFF00"/>
              </a:solidFill>
              <a:effectLst>
                <a:outerShdw blurRad="12700" dist="38100" dir="2700000" algn="tl" rotWithShape="0">
                  <a:schemeClr val="accent5">
                    <a:lumMod val="60000"/>
                    <a:lumOff val="40000"/>
                  </a:schemeClr>
                </a:outerShdw>
              </a:effectLst>
              <a:latin typeface="NikoshBAN" panose="02000000000000000000" pitchFamily="2" charset="0"/>
              <a:cs typeface="NikoshBAN" panose="02000000000000000000" pitchFamily="2" charset="0"/>
            </a:endParaRPr>
          </a:p>
        </p:txBody>
      </p:sp>
    </p:spTree>
    <p:extLst>
      <p:ext uri="{BB962C8B-B14F-4D97-AF65-F5344CB8AC3E}">
        <p14:creationId xmlns:p14="http://schemas.microsoft.com/office/powerpoint/2010/main" xmlns="" val="190821763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8" presetClass="emph" presetSubtype="0" fill="hold" grpId="0" nodeType="clickEffect">
                                  <p:stCondLst>
                                    <p:cond delay="0"/>
                                  </p:stCondLst>
                                  <p:iterate type="lt">
                                    <p:tmPct val="4000"/>
                                  </p:iterate>
                                  <p:childTnLst>
                                    <p:set>
                                      <p:cBhvr override="childStyle">
                                        <p:cTn id="6" dur="5000" fill="hold"/>
                                        <p:tgtEl>
                                          <p:spTgt spid="2"/>
                                        </p:tgtEl>
                                        <p:attrNameLst>
                                          <p:attrName>style.textDecorationUnderline</p:attrName>
                                        </p:attrNameLst>
                                      </p:cBhvr>
                                      <p:to>
                                        <p:strVal val="true"/>
                                      </p:to>
                                    </p:set>
                                  </p:childTnLst>
                                </p:cTn>
                              </p:par>
                            </p:childTnLst>
                          </p:cTn>
                        </p:par>
                      </p:childTnLst>
                    </p:cTn>
                  </p:par>
                  <p:par>
                    <p:cTn id="7" fill="hold">
                      <p:stCondLst>
                        <p:cond delay="indefinite"/>
                      </p:stCondLst>
                      <p:childTnLst>
                        <p:par>
                          <p:cTn id="8" fill="hold">
                            <p:stCondLst>
                              <p:cond delay="0"/>
                            </p:stCondLst>
                            <p:childTnLst>
                              <p:par>
                                <p:cTn id="9" presetID="56" presetClass="entr" presetSubtype="0" fill="hold" grpId="0" nodeType="clickEffect">
                                  <p:stCondLst>
                                    <p:cond delay="0"/>
                                  </p:stCondLst>
                                  <p:iterate type="lt">
                                    <p:tmPct val="10000"/>
                                  </p:iterate>
                                  <p:childTnLst>
                                    <p:set>
                                      <p:cBhvr>
                                        <p:cTn id="10" dur="1" fill="hold">
                                          <p:stCondLst>
                                            <p:cond delay="0"/>
                                          </p:stCondLst>
                                        </p:cTn>
                                        <p:tgtEl>
                                          <p:spTgt spid="3"/>
                                        </p:tgtEl>
                                        <p:attrNameLst>
                                          <p:attrName>style.visibility</p:attrName>
                                        </p:attrNameLst>
                                      </p:cBhvr>
                                      <p:to>
                                        <p:strVal val="visible"/>
                                      </p:to>
                                    </p:set>
                                    <p:anim by="(-#ppt_w*2)" calcmode="lin" valueType="num">
                                      <p:cBhvr rctx="PPT">
                                        <p:cTn id="11" dur="2500" autoRev="1" fill="hold">
                                          <p:stCondLst>
                                            <p:cond delay="0"/>
                                          </p:stCondLst>
                                        </p:cTn>
                                        <p:tgtEl>
                                          <p:spTgt spid="3"/>
                                        </p:tgtEl>
                                        <p:attrNameLst>
                                          <p:attrName>ppt_w</p:attrName>
                                        </p:attrNameLst>
                                      </p:cBhvr>
                                    </p:anim>
                                    <p:anim by="(#ppt_w*0.50)" calcmode="lin" valueType="num">
                                      <p:cBhvr>
                                        <p:cTn id="12" dur="2500" decel="50000" autoRev="1" fill="hold">
                                          <p:stCondLst>
                                            <p:cond delay="0"/>
                                          </p:stCondLst>
                                        </p:cTn>
                                        <p:tgtEl>
                                          <p:spTgt spid="3"/>
                                        </p:tgtEl>
                                        <p:attrNameLst>
                                          <p:attrName>ppt_x</p:attrName>
                                        </p:attrNameLst>
                                      </p:cBhvr>
                                    </p:anim>
                                    <p:anim from="(-#ppt_h/2)" to="(#ppt_y)" calcmode="lin" valueType="num">
                                      <p:cBhvr>
                                        <p:cTn id="13" dur="5000" fill="hold">
                                          <p:stCondLst>
                                            <p:cond delay="0"/>
                                          </p:stCondLst>
                                        </p:cTn>
                                        <p:tgtEl>
                                          <p:spTgt spid="3"/>
                                        </p:tgtEl>
                                        <p:attrNameLst>
                                          <p:attrName>ppt_y</p:attrName>
                                        </p:attrNameLst>
                                      </p:cBhvr>
                                    </p:anim>
                                    <p:animRot by="21600000">
                                      <p:cBhvr>
                                        <p:cTn id="14" dur="5000" fill="hold">
                                          <p:stCondLst>
                                            <p:cond delay="0"/>
                                          </p:stCondLst>
                                        </p:cTn>
                                        <p:tgtEl>
                                          <p:spTgt spid="3"/>
                                        </p:tgtEl>
                                        <p:attrNameLst>
                                          <p:attrName>r</p:attrName>
                                        </p:attrNameLst>
                                      </p:cBhvr>
                                    </p:animRot>
                                  </p:childTnLst>
                                </p:cTn>
                              </p:par>
                            </p:childTnLst>
                          </p:cTn>
                        </p:par>
                      </p:childTnLst>
                    </p:cTn>
                  </p:par>
                  <p:par>
                    <p:cTn id="15" fill="hold">
                      <p:stCondLst>
                        <p:cond delay="indefinite"/>
                      </p:stCondLst>
                      <p:childTnLst>
                        <p:par>
                          <p:cTn id="16" fill="hold">
                            <p:stCondLst>
                              <p:cond delay="0"/>
                            </p:stCondLst>
                            <p:childTnLst>
                              <p:par>
                                <p:cTn id="17" presetID="20" presetClass="entr" presetSubtype="0" fill="hold" grpId="0" nodeType="clickEffect">
                                  <p:stCondLst>
                                    <p:cond delay="0"/>
                                  </p:stCondLst>
                                  <p:childTnLst>
                                    <p:set>
                                      <p:cBhvr>
                                        <p:cTn id="18" dur="1" fill="hold">
                                          <p:stCondLst>
                                            <p:cond delay="0"/>
                                          </p:stCondLst>
                                        </p:cTn>
                                        <p:tgtEl>
                                          <p:spTgt spid="4"/>
                                        </p:tgtEl>
                                        <p:attrNameLst>
                                          <p:attrName>style.visibility</p:attrName>
                                        </p:attrNameLst>
                                      </p:cBhvr>
                                      <p:to>
                                        <p:strVal val="visible"/>
                                      </p:to>
                                    </p:set>
                                    <p:animEffect transition="in" filter="wedge">
                                      <p:cBhvr>
                                        <p:cTn id="19" dur="5000"/>
                                        <p:tgtEl>
                                          <p:spTgt spid="4"/>
                                        </p:tgtEl>
                                      </p:cBhvr>
                                    </p:animEffect>
                                  </p:childTnLst>
                                </p:cTn>
                              </p:par>
                            </p:childTnLst>
                          </p:cTn>
                        </p:par>
                      </p:childTnLst>
                    </p:cTn>
                  </p:par>
                  <p:par>
                    <p:cTn id="20" fill="hold">
                      <p:stCondLst>
                        <p:cond delay="indefinite"/>
                      </p:stCondLst>
                      <p:childTnLst>
                        <p:par>
                          <p:cTn id="21" fill="hold">
                            <p:stCondLst>
                              <p:cond delay="0"/>
                            </p:stCondLst>
                            <p:childTnLst>
                              <p:par>
                                <p:cTn id="22" presetID="38" presetClass="entr" presetSubtype="0" accel="50000" fill="hold" grpId="0" nodeType="clickEffect">
                                  <p:stCondLst>
                                    <p:cond delay="0"/>
                                  </p:stCondLst>
                                  <p:iterate type="lt">
                                    <p:tmPct val="50000"/>
                                  </p:iterate>
                                  <p:childTnLst>
                                    <p:set>
                                      <p:cBhvr>
                                        <p:cTn id="23" dur="1" fill="hold">
                                          <p:stCondLst>
                                            <p:cond delay="0"/>
                                          </p:stCondLst>
                                        </p:cTn>
                                        <p:tgtEl>
                                          <p:spTgt spid="5"/>
                                        </p:tgtEl>
                                        <p:attrNameLst>
                                          <p:attrName>style.visibility</p:attrName>
                                        </p:attrNameLst>
                                      </p:cBhvr>
                                      <p:to>
                                        <p:strVal val="visible"/>
                                      </p:to>
                                    </p:set>
                                    <p:set>
                                      <p:cBhvr>
                                        <p:cTn id="24" dur="1365" fill="hold">
                                          <p:stCondLst>
                                            <p:cond delay="0"/>
                                          </p:stCondLst>
                                        </p:cTn>
                                        <p:tgtEl>
                                          <p:spTgt spid="5"/>
                                        </p:tgtEl>
                                        <p:attrNameLst>
                                          <p:attrName>style.rotation</p:attrName>
                                        </p:attrNameLst>
                                      </p:cBhvr>
                                      <p:to>
                                        <p:strVal val="-45.0"/>
                                      </p:to>
                                    </p:set>
                                    <p:anim calcmode="lin" valueType="num">
                                      <p:cBhvr>
                                        <p:cTn id="25" dur="1365" fill="hold">
                                          <p:stCondLst>
                                            <p:cond delay="1365"/>
                                          </p:stCondLst>
                                        </p:cTn>
                                        <p:tgtEl>
                                          <p:spTgt spid="5"/>
                                        </p:tgtEl>
                                        <p:attrNameLst>
                                          <p:attrName>style.rotation</p:attrName>
                                        </p:attrNameLst>
                                      </p:cBhvr>
                                      <p:tavLst>
                                        <p:tav tm="0">
                                          <p:val>
                                            <p:fltVal val="-45"/>
                                          </p:val>
                                        </p:tav>
                                        <p:tav tm="69900">
                                          <p:val>
                                            <p:fltVal val="45"/>
                                          </p:val>
                                        </p:tav>
                                        <p:tav tm="100000">
                                          <p:val>
                                            <p:fltVal val="0"/>
                                          </p:val>
                                        </p:tav>
                                      </p:tavLst>
                                    </p:anim>
                                    <p:anim calcmode="lin" valueType="num">
                                      <p:cBhvr>
                                        <p:cTn id="26" dur="1365" fill="hold">
                                          <p:stCondLst>
                                            <p:cond delay="0"/>
                                          </p:stCondLst>
                                        </p:cTn>
                                        <p:tgtEl>
                                          <p:spTgt spid="5"/>
                                        </p:tgtEl>
                                        <p:attrNameLst>
                                          <p:attrName>ppt_y</p:attrName>
                                        </p:attrNameLst>
                                      </p:cBhvr>
                                      <p:tavLst>
                                        <p:tav tm="0">
                                          <p:val>
                                            <p:strVal val="#ppt_y-1"/>
                                          </p:val>
                                        </p:tav>
                                        <p:tav tm="100000">
                                          <p:val>
                                            <p:strVal val="#ppt_y-(0.354*#ppt_w-0.172*#ppt_h)"/>
                                          </p:val>
                                        </p:tav>
                                      </p:tavLst>
                                    </p:anim>
                                    <p:anim calcmode="lin" valueType="num">
                                      <p:cBhvr>
                                        <p:cTn id="27" dur="468" decel="50000" autoRev="1" fill="hold">
                                          <p:stCondLst>
                                            <p:cond delay="1365"/>
                                          </p:stCondLst>
                                        </p:cTn>
                                        <p:tgtEl>
                                          <p:spTgt spid="5"/>
                                        </p:tgtEl>
                                        <p:attrNameLst>
                                          <p:attrName>ppt_y</p:attrName>
                                        </p:attrNameLst>
                                      </p:cBhvr>
                                      <p:tavLst>
                                        <p:tav tm="0">
                                          <p:val>
                                            <p:strVal val="#ppt_y-(0.354*#ppt_w-0.172*#ppt_h)"/>
                                          </p:val>
                                        </p:tav>
                                        <p:tav tm="100000">
                                          <p:val>
                                            <p:strVal val="#ppt_y-(0.354*#ppt_w-0.172*#ppt_h)-#ppt_h/2"/>
                                          </p:val>
                                        </p:tav>
                                      </p:tavLst>
                                    </p:anim>
                                    <p:anim calcmode="lin" valueType="num">
                                      <p:cBhvr>
                                        <p:cTn id="28" dur="408" fill="hold">
                                          <p:stCondLst>
                                            <p:cond delay="2592"/>
                                          </p:stCondLst>
                                        </p:cTn>
                                        <p:tgtEl>
                                          <p:spTgt spid="5"/>
                                        </p:tgtEl>
                                        <p:attrNameLst>
                                          <p:attrName>ppt_y</p:attrName>
                                        </p:attrNameLst>
                                      </p:cBhvr>
                                      <p:tavLst>
                                        <p:tav tm="0">
                                          <p:val>
                                            <p:strVal val="#ppt_y-(0.354*#ppt_w-0.172*#ppt_h)"/>
                                          </p:val>
                                        </p:tav>
                                        <p:tav tm="100000">
                                          <p:val>
                                            <p:strVal val="#ppt_y"/>
                                          </p:val>
                                        </p:tav>
                                      </p:tavLst>
                                    </p:anim>
                                  </p:childTnLst>
                                </p:cTn>
                              </p:par>
                            </p:childTnLst>
                          </p:cTn>
                        </p:par>
                      </p:childTnLst>
                    </p:cTn>
                  </p:par>
                  <p:par>
                    <p:cTn id="29" fill="hold">
                      <p:stCondLst>
                        <p:cond delay="indefinite"/>
                      </p:stCondLst>
                      <p:childTnLst>
                        <p:par>
                          <p:cTn id="30" fill="hold">
                            <p:stCondLst>
                              <p:cond delay="0"/>
                            </p:stCondLst>
                            <p:childTnLst>
                              <p:par>
                                <p:cTn id="31" presetID="19" presetClass="entr" presetSubtype="10" fill="hold" grpId="0" nodeType="clickEffect">
                                  <p:stCondLst>
                                    <p:cond delay="0"/>
                                  </p:stCondLst>
                                  <p:childTnLst>
                                    <p:set>
                                      <p:cBhvr>
                                        <p:cTn id="32" dur="1" fill="hold">
                                          <p:stCondLst>
                                            <p:cond delay="0"/>
                                          </p:stCondLst>
                                        </p:cTn>
                                        <p:tgtEl>
                                          <p:spTgt spid="7"/>
                                        </p:tgtEl>
                                        <p:attrNameLst>
                                          <p:attrName>style.visibility</p:attrName>
                                        </p:attrNameLst>
                                      </p:cBhvr>
                                      <p:to>
                                        <p:strVal val="visible"/>
                                      </p:to>
                                    </p:set>
                                    <p:anim calcmode="lin" valueType="num">
                                      <p:cBhvr>
                                        <p:cTn id="33" dur="5000" fill="hold"/>
                                        <p:tgtEl>
                                          <p:spTgt spid="7"/>
                                        </p:tgtEl>
                                        <p:attrNameLst>
                                          <p:attrName>ppt_w</p:attrName>
                                        </p:attrNameLst>
                                      </p:cBhvr>
                                      <p:tavLst>
                                        <p:tav tm="0" fmla="#ppt_w*sin(2.5*pi*$)">
                                          <p:val>
                                            <p:fltVal val="0"/>
                                          </p:val>
                                        </p:tav>
                                        <p:tav tm="100000">
                                          <p:val>
                                            <p:fltVal val="1"/>
                                          </p:val>
                                        </p:tav>
                                      </p:tavLst>
                                    </p:anim>
                                    <p:anim calcmode="lin" valueType="num">
                                      <p:cBhvr>
                                        <p:cTn id="34" dur="5000" fill="hold"/>
                                        <p:tgtEl>
                                          <p:spTgt spid="7"/>
                                        </p:tgtEl>
                                        <p:attrNameLst>
                                          <p:attrName>ppt_h</p:attrName>
                                        </p:attrNameLst>
                                      </p:cBhvr>
                                      <p:tavLst>
                                        <p:tav tm="0">
                                          <p:val>
                                            <p:strVal val="#ppt_h"/>
                                          </p:val>
                                        </p:tav>
                                        <p:tav tm="100000">
                                          <p:val>
                                            <p:strVal val="#ppt_h"/>
                                          </p:val>
                                        </p:tav>
                                      </p:tavLst>
                                    </p:anim>
                                  </p:childTnLst>
                                </p:cTn>
                              </p:par>
                            </p:childTnLst>
                          </p:cTn>
                        </p:par>
                      </p:childTnLst>
                    </p:cTn>
                  </p:par>
                  <p:par>
                    <p:cTn id="35" fill="hold">
                      <p:stCondLst>
                        <p:cond delay="indefinite"/>
                      </p:stCondLst>
                      <p:childTnLst>
                        <p:par>
                          <p:cTn id="36" fill="hold">
                            <p:stCondLst>
                              <p:cond delay="0"/>
                            </p:stCondLst>
                            <p:childTnLst>
                              <p:par>
                                <p:cTn id="37" presetID="14" presetClass="entr" presetSubtype="10" fill="hold" grpId="0" nodeType="clickEffect">
                                  <p:stCondLst>
                                    <p:cond delay="0"/>
                                  </p:stCondLst>
                                  <p:childTnLst>
                                    <p:set>
                                      <p:cBhvr>
                                        <p:cTn id="38" dur="1" fill="hold">
                                          <p:stCondLst>
                                            <p:cond delay="0"/>
                                          </p:stCondLst>
                                        </p:cTn>
                                        <p:tgtEl>
                                          <p:spTgt spid="8"/>
                                        </p:tgtEl>
                                        <p:attrNameLst>
                                          <p:attrName>style.visibility</p:attrName>
                                        </p:attrNameLst>
                                      </p:cBhvr>
                                      <p:to>
                                        <p:strVal val="visible"/>
                                      </p:to>
                                    </p:set>
                                    <p:animEffect transition="in" filter="randombar(horizontal)">
                                      <p:cBhvr>
                                        <p:cTn id="39" dur="3000"/>
                                        <p:tgtEl>
                                          <p:spTgt spid="8"/>
                                        </p:tgtEl>
                                      </p:cBhvr>
                                    </p:animEffect>
                                  </p:childTnLst>
                                </p:cTn>
                              </p:par>
                            </p:childTnLst>
                          </p:cTn>
                        </p:par>
                      </p:childTnLst>
                    </p:cTn>
                  </p:par>
                  <p:par>
                    <p:cTn id="40" fill="hold">
                      <p:stCondLst>
                        <p:cond delay="indefinite"/>
                      </p:stCondLst>
                      <p:childTnLst>
                        <p:par>
                          <p:cTn id="41" fill="hold">
                            <p:stCondLst>
                              <p:cond delay="0"/>
                            </p:stCondLst>
                            <p:childTnLst>
                              <p:par>
                                <p:cTn id="42" presetID="21" presetClass="entr" presetSubtype="1" fill="hold" grpId="0" nodeType="clickEffect">
                                  <p:stCondLst>
                                    <p:cond delay="0"/>
                                  </p:stCondLst>
                                  <p:childTnLst>
                                    <p:set>
                                      <p:cBhvr>
                                        <p:cTn id="43" dur="1" fill="hold">
                                          <p:stCondLst>
                                            <p:cond delay="0"/>
                                          </p:stCondLst>
                                        </p:cTn>
                                        <p:tgtEl>
                                          <p:spTgt spid="9"/>
                                        </p:tgtEl>
                                        <p:attrNameLst>
                                          <p:attrName>style.visibility</p:attrName>
                                        </p:attrNameLst>
                                      </p:cBhvr>
                                      <p:to>
                                        <p:strVal val="visible"/>
                                      </p:to>
                                    </p:set>
                                    <p:animEffect transition="in" filter="wheel(1)">
                                      <p:cBhvr>
                                        <p:cTn id="44" dur="5000"/>
                                        <p:tgtEl>
                                          <p:spTgt spid="9"/>
                                        </p:tgtEl>
                                      </p:cBhvr>
                                    </p:animEffect>
                                  </p:childTnLst>
                                </p:cTn>
                              </p:par>
                            </p:childTnLst>
                          </p:cTn>
                        </p:par>
                      </p:childTnLst>
                    </p:cTn>
                  </p:par>
                  <p:par>
                    <p:cTn id="45" fill="hold">
                      <p:stCondLst>
                        <p:cond delay="indefinite"/>
                      </p:stCondLst>
                      <p:childTnLst>
                        <p:par>
                          <p:cTn id="46" fill="hold">
                            <p:stCondLst>
                              <p:cond delay="0"/>
                            </p:stCondLst>
                            <p:childTnLst>
                              <p:par>
                                <p:cTn id="47" presetID="6" presetClass="entr" presetSubtype="16" fill="hold" grpId="0" nodeType="clickEffect">
                                  <p:stCondLst>
                                    <p:cond delay="0"/>
                                  </p:stCondLst>
                                  <p:childTnLst>
                                    <p:set>
                                      <p:cBhvr>
                                        <p:cTn id="48" dur="1" fill="hold">
                                          <p:stCondLst>
                                            <p:cond delay="0"/>
                                          </p:stCondLst>
                                        </p:cTn>
                                        <p:tgtEl>
                                          <p:spTgt spid="14"/>
                                        </p:tgtEl>
                                        <p:attrNameLst>
                                          <p:attrName>style.visibility</p:attrName>
                                        </p:attrNameLst>
                                      </p:cBhvr>
                                      <p:to>
                                        <p:strVal val="visible"/>
                                      </p:to>
                                    </p:set>
                                    <p:animEffect transition="in" filter="circle(in)">
                                      <p:cBhvr>
                                        <p:cTn id="49" dur="50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animBg="1"/>
      <p:bldP spid="4" grpId="0" animBg="1"/>
      <p:bldP spid="5" grpId="0" animBg="1"/>
      <p:bldP spid="7" grpId="0" animBg="1"/>
      <p:bldP spid="8" grpId="0" animBg="1"/>
      <p:bldP spid="9" grpId="0" animBg="1"/>
      <p:bldP spid="14" grpId="0"/>
    </p:bldLst>
  </p:timing>
</p:sld>
</file>

<file path=ppt/slides/slide11.xml><?xml version="1.0" encoding="utf-8"?>
<p:sld xmlns:a="http://schemas.openxmlformats.org/drawingml/2006/main" xmlns:r="http://schemas.openxmlformats.org/officeDocument/2006/relationships" xmlns:p="http://schemas.openxmlformats.org/presentationml/2006/main">
  <p:cSld>
    <p:bg>
      <p:bgPr>
        <a:gradFill flip="none" rotWithShape="1">
          <a:gsLst>
            <a:gs pos="24000">
              <a:schemeClr val="accent2">
                <a:lumMod val="40000"/>
                <a:lumOff val="60000"/>
              </a:schemeClr>
            </a:gs>
            <a:gs pos="2000">
              <a:srgbClr val="D3E622"/>
            </a:gs>
            <a:gs pos="20000">
              <a:schemeClr val="accent2">
                <a:lumMod val="60000"/>
              </a:schemeClr>
            </a:gs>
          </a:gsLst>
          <a:lin ang="5400000" scaled="0"/>
          <a:tileRect/>
        </a:gradFill>
        <a:effectLst/>
      </p:bgPr>
    </p:bg>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xmlns="" id="{985001C1-3135-40B2-B3F9-52BE260DFF4E}"/>
              </a:ext>
            </a:extLst>
          </p:cNvPr>
          <p:cNvSpPr/>
          <p:nvPr/>
        </p:nvSpPr>
        <p:spPr>
          <a:xfrm>
            <a:off x="4493460" y="179889"/>
            <a:ext cx="2526653" cy="923330"/>
          </a:xfrm>
          <a:prstGeom prst="rect">
            <a:avLst/>
          </a:prstGeom>
          <a:noFill/>
        </p:spPr>
        <p:txBody>
          <a:bodyPr wrap="none" lIns="91440" tIns="45720" rIns="91440" bIns="45720">
            <a:spAutoFit/>
          </a:bodyPr>
          <a:lstStyle/>
          <a:p>
            <a:pPr algn="ctr"/>
            <a:r>
              <a:rPr lang="en-US" sz="5400" b="1" dirty="0" err="1">
                <a:ln/>
                <a:solidFill>
                  <a:schemeClr val="bg1"/>
                </a:solidFill>
                <a:effectLst>
                  <a:outerShdw blurRad="38100" dist="19050" dir="2700000" algn="tl" rotWithShape="0">
                    <a:schemeClr val="dk1">
                      <a:lumMod val="50000"/>
                      <a:alpha val="40000"/>
                    </a:schemeClr>
                  </a:outerShdw>
                </a:effectLst>
                <a:latin typeface="NikoshBAN" panose="02000000000000000000" pitchFamily="2" charset="0"/>
                <a:cs typeface="NikoshBAN" panose="02000000000000000000" pitchFamily="2" charset="0"/>
              </a:rPr>
              <a:t>একক</a:t>
            </a:r>
            <a:r>
              <a:rPr lang="en-US" sz="5400" b="1" dirty="0">
                <a:ln/>
                <a:solidFill>
                  <a:schemeClr val="bg1"/>
                </a:solidFill>
                <a:effectLst>
                  <a:outerShdw blurRad="38100" dist="19050" dir="2700000" algn="tl" rotWithShape="0">
                    <a:schemeClr val="dk1">
                      <a:lumMod val="50000"/>
                      <a:alpha val="40000"/>
                    </a:schemeClr>
                  </a:outerShdw>
                </a:effectLst>
                <a:latin typeface="NikoshBAN" panose="02000000000000000000" pitchFamily="2" charset="0"/>
                <a:cs typeface="NikoshBAN" panose="02000000000000000000" pitchFamily="2" charset="0"/>
              </a:rPr>
              <a:t> </a:t>
            </a:r>
            <a:r>
              <a:rPr lang="en-US" sz="5400" b="1" dirty="0" err="1">
                <a:ln/>
                <a:solidFill>
                  <a:schemeClr val="bg1"/>
                </a:solidFill>
                <a:effectLst>
                  <a:outerShdw blurRad="38100" dist="19050" dir="2700000" algn="tl" rotWithShape="0">
                    <a:schemeClr val="dk1">
                      <a:lumMod val="50000"/>
                      <a:alpha val="40000"/>
                    </a:schemeClr>
                  </a:outerShdw>
                </a:effectLst>
                <a:latin typeface="NikoshBAN" panose="02000000000000000000" pitchFamily="2" charset="0"/>
                <a:cs typeface="NikoshBAN" panose="02000000000000000000" pitchFamily="2" charset="0"/>
              </a:rPr>
              <a:t>কাজ</a:t>
            </a:r>
            <a:endParaRPr lang="en-US" sz="5400" b="1" cap="none" spc="0" dirty="0">
              <a:ln/>
              <a:solidFill>
                <a:schemeClr val="bg1"/>
              </a:solidFill>
              <a:effectLst>
                <a:outerShdw blurRad="38100" dist="19050" dir="2700000" algn="tl" rotWithShape="0">
                  <a:schemeClr val="dk1">
                    <a:lumMod val="50000"/>
                    <a:alpha val="40000"/>
                  </a:schemeClr>
                </a:outerShdw>
              </a:effectLst>
            </a:endParaRPr>
          </a:p>
        </p:txBody>
      </p:sp>
      <p:pic>
        <p:nvPicPr>
          <p:cNvPr id="4" name="Picture 3">
            <a:extLst>
              <a:ext uri="{FF2B5EF4-FFF2-40B4-BE49-F238E27FC236}">
                <a16:creationId xmlns:a16="http://schemas.microsoft.com/office/drawing/2014/main" xmlns="" id="{15ECDD61-EAA6-4A1E-AFF5-782CA440C8B2}"/>
              </a:ext>
            </a:extLst>
          </p:cNvPr>
          <p:cNvPicPr>
            <a:picLocks noChangeAspect="1"/>
          </p:cNvPicPr>
          <p:nvPr/>
        </p:nvPicPr>
        <p:blipFill>
          <a:blip r:embed="rId2"/>
          <a:stretch>
            <a:fillRect/>
          </a:stretch>
        </p:blipFill>
        <p:spPr>
          <a:xfrm>
            <a:off x="4305871" y="1761119"/>
            <a:ext cx="2910111" cy="2910111"/>
          </a:xfrm>
          <a:prstGeom prst="ellipse">
            <a:avLst/>
          </a:prstGeom>
          <a:blipFill>
            <a:blip r:embed="rId3"/>
            <a:stretch>
              <a:fillRect/>
            </a:stretch>
          </a:blipFill>
          <a:ln>
            <a:noFill/>
          </a:ln>
          <a:effectLst>
            <a:softEdge rad="112500"/>
          </a:effectLst>
        </p:spPr>
      </p:pic>
      <p:sp>
        <p:nvSpPr>
          <p:cNvPr id="5" name="Rectangle 4">
            <a:extLst>
              <a:ext uri="{FF2B5EF4-FFF2-40B4-BE49-F238E27FC236}">
                <a16:creationId xmlns:a16="http://schemas.microsoft.com/office/drawing/2014/main" xmlns="" id="{C3C49429-ECF3-4DE9-B766-5A07B352DA3E}"/>
              </a:ext>
            </a:extLst>
          </p:cNvPr>
          <p:cNvSpPr/>
          <p:nvPr/>
        </p:nvSpPr>
        <p:spPr>
          <a:xfrm>
            <a:off x="2847346" y="4729864"/>
            <a:ext cx="6607899" cy="923330"/>
          </a:xfrm>
          <a:prstGeom prst="rect">
            <a:avLst/>
          </a:prstGeom>
          <a:noFill/>
        </p:spPr>
        <p:txBody>
          <a:bodyPr wrap="none" lIns="91440" tIns="45720" rIns="91440" bIns="45720">
            <a:spAutoFit/>
          </a:bodyPr>
          <a:lstStyle/>
          <a:p>
            <a:pPr algn="ctr"/>
            <a:r>
              <a:rPr lang="en-US" sz="5400" b="0" cap="none" spc="0" dirty="0" err="1" smtClean="0">
                <a:ln w="0"/>
                <a:solidFill>
                  <a:schemeClr val="tx1"/>
                </a:solidFill>
                <a:effectLst>
                  <a:outerShdw blurRad="38100" dist="19050" dir="2700000" algn="tl" rotWithShape="0">
                    <a:schemeClr val="dk1">
                      <a:alpha val="40000"/>
                    </a:schemeClr>
                  </a:outerShdw>
                </a:effectLst>
                <a:latin typeface="NikoshBAN" pitchFamily="2" charset="0"/>
                <a:cs typeface="NikoshBAN" pitchFamily="2" charset="0"/>
              </a:rPr>
              <a:t>আউটপুট</a:t>
            </a:r>
            <a:r>
              <a:rPr lang="en-US" sz="5400" b="0" cap="none" spc="0" dirty="0" smtClean="0">
                <a:ln w="0"/>
                <a:solidFill>
                  <a:schemeClr val="tx1"/>
                </a:solidFill>
                <a:effectLst>
                  <a:outerShdw blurRad="38100" dist="19050" dir="2700000" algn="tl" rotWithShape="0">
                    <a:schemeClr val="dk1">
                      <a:alpha val="40000"/>
                    </a:schemeClr>
                  </a:outerShdw>
                </a:effectLst>
                <a:latin typeface="NikoshBAN" pitchFamily="2" charset="0"/>
                <a:cs typeface="NikoshBAN" pitchFamily="2" charset="0"/>
              </a:rPr>
              <a:t> </a:t>
            </a:r>
            <a:r>
              <a:rPr lang="en-US" sz="5400" b="0" cap="none" spc="0" dirty="0" err="1" smtClean="0">
                <a:ln w="0"/>
                <a:solidFill>
                  <a:schemeClr val="tx1"/>
                </a:solidFill>
                <a:effectLst>
                  <a:outerShdw blurRad="38100" dist="19050" dir="2700000" algn="tl" rotWithShape="0">
                    <a:schemeClr val="dk1">
                      <a:alpha val="40000"/>
                    </a:schemeClr>
                  </a:outerShdw>
                </a:effectLst>
                <a:latin typeface="NikoshBAN" pitchFamily="2" charset="0"/>
                <a:cs typeface="NikoshBAN" pitchFamily="2" charset="0"/>
              </a:rPr>
              <a:t>ডিভা</a:t>
            </a:r>
            <a:r>
              <a:rPr lang="as-IN" sz="5400" b="0" cap="none" spc="0" dirty="0">
                <a:ln w="0"/>
                <a:solidFill>
                  <a:schemeClr val="tx1"/>
                </a:solidFill>
                <a:effectLst>
                  <a:outerShdw blurRad="38100" dist="19050" dir="2700000" algn="tl" rotWithShape="0">
                    <a:schemeClr val="dk1">
                      <a:alpha val="40000"/>
                    </a:schemeClr>
                  </a:outerShdw>
                </a:effectLst>
                <a:latin typeface="NikoshBAN" panose="02000000000000000000" pitchFamily="2" charset="0"/>
                <a:cs typeface="NikoshBAN" panose="02000000000000000000" pitchFamily="2" charset="0"/>
              </a:rPr>
              <a:t>ই</a:t>
            </a:r>
            <a:r>
              <a:rPr lang="en-US" sz="5400" b="0" cap="none" spc="0" dirty="0">
                <a:ln w="0"/>
                <a:solidFill>
                  <a:schemeClr val="tx1"/>
                </a:solidFill>
                <a:effectLst>
                  <a:outerShdw blurRad="38100" dist="19050" dir="2700000" algn="tl" rotWithShape="0">
                    <a:schemeClr val="dk1">
                      <a:alpha val="40000"/>
                    </a:schemeClr>
                  </a:outerShdw>
                </a:effectLst>
                <a:latin typeface="NikoshBAN" panose="02000000000000000000" pitchFamily="2" charset="0"/>
                <a:cs typeface="NikoshBAN" panose="02000000000000000000" pitchFamily="2" charset="0"/>
              </a:rPr>
              <a:t>স </a:t>
            </a:r>
            <a:r>
              <a:rPr lang="as-IN" sz="5400" b="0" cap="none" spc="0" dirty="0">
                <a:ln w="0"/>
                <a:solidFill>
                  <a:schemeClr val="tx1"/>
                </a:solidFill>
                <a:effectLst>
                  <a:outerShdw blurRad="38100" dist="19050" dir="2700000" algn="tl" rotWithShape="0">
                    <a:schemeClr val="dk1">
                      <a:alpha val="40000"/>
                    </a:schemeClr>
                  </a:outerShdw>
                </a:effectLst>
                <a:latin typeface="NikoshBAN" panose="02000000000000000000" pitchFamily="2" charset="0"/>
                <a:cs typeface="NikoshBAN" panose="02000000000000000000" pitchFamily="2" charset="0"/>
              </a:rPr>
              <a:t>ক</a:t>
            </a:r>
            <a:r>
              <a:rPr lang="en-US" sz="5400" b="0" cap="none" spc="0" dirty="0">
                <a:ln w="0"/>
                <a:solidFill>
                  <a:schemeClr val="tx1"/>
                </a:solidFill>
                <a:effectLst>
                  <a:outerShdw blurRad="38100" dist="19050" dir="2700000" algn="tl" rotWithShape="0">
                    <a:schemeClr val="dk1">
                      <a:alpha val="40000"/>
                    </a:schemeClr>
                  </a:outerShdw>
                </a:effectLst>
                <a:latin typeface="NikoshBAN" panose="02000000000000000000" pitchFamily="2" charset="0"/>
                <a:cs typeface="NikoshBAN" panose="02000000000000000000" pitchFamily="2" charset="0"/>
              </a:rPr>
              <a:t>া</a:t>
            </a:r>
            <a:r>
              <a:rPr lang="as-IN" sz="5400" b="0" cap="none" spc="0" dirty="0">
                <a:ln w="0"/>
                <a:solidFill>
                  <a:schemeClr val="tx1"/>
                </a:solidFill>
                <a:effectLst>
                  <a:outerShdw blurRad="38100" dist="19050" dir="2700000" algn="tl" rotWithShape="0">
                    <a:schemeClr val="dk1">
                      <a:alpha val="40000"/>
                    </a:schemeClr>
                  </a:outerShdw>
                </a:effectLst>
                <a:latin typeface="NikoshBAN" panose="02000000000000000000" pitchFamily="2" charset="0"/>
                <a:cs typeface="NikoshBAN" panose="02000000000000000000" pitchFamily="2" charset="0"/>
              </a:rPr>
              <a:t>ক</a:t>
            </a:r>
            <a:r>
              <a:rPr lang="en-US" sz="5400" b="0" cap="none" spc="0" dirty="0">
                <a:ln w="0"/>
                <a:solidFill>
                  <a:schemeClr val="tx1"/>
                </a:solidFill>
                <a:effectLst>
                  <a:outerShdw blurRad="38100" dist="19050" dir="2700000" algn="tl" rotWithShape="0">
                    <a:schemeClr val="dk1">
                      <a:alpha val="40000"/>
                    </a:schemeClr>
                  </a:outerShdw>
                </a:effectLst>
                <a:latin typeface="NikoshBAN" panose="02000000000000000000" pitchFamily="2" charset="0"/>
                <a:cs typeface="NikoshBAN" panose="02000000000000000000" pitchFamily="2" charset="0"/>
              </a:rPr>
              <a:t>ে </a:t>
            </a:r>
            <a:r>
              <a:rPr lang="as-IN" sz="5400" b="0" cap="none" spc="0" dirty="0">
                <a:ln w="0"/>
                <a:solidFill>
                  <a:schemeClr val="tx1"/>
                </a:solidFill>
                <a:effectLst>
                  <a:outerShdw blurRad="38100" dist="19050" dir="2700000" algn="tl" rotWithShape="0">
                    <a:schemeClr val="dk1">
                      <a:alpha val="40000"/>
                    </a:schemeClr>
                  </a:outerShdw>
                </a:effectLst>
                <a:latin typeface="NikoshBAN" panose="02000000000000000000" pitchFamily="2" charset="0"/>
                <a:cs typeface="NikoshBAN" panose="02000000000000000000" pitchFamily="2" charset="0"/>
              </a:rPr>
              <a:t>ব</a:t>
            </a:r>
            <a:r>
              <a:rPr lang="en-US" sz="5400" b="0" cap="none" spc="0" dirty="0">
                <a:ln w="0"/>
                <a:solidFill>
                  <a:schemeClr val="tx1"/>
                </a:solidFill>
                <a:effectLst>
                  <a:outerShdw blurRad="38100" dist="19050" dir="2700000" algn="tl" rotWithShape="0">
                    <a:schemeClr val="dk1">
                      <a:alpha val="40000"/>
                    </a:schemeClr>
                  </a:outerShdw>
                </a:effectLst>
                <a:latin typeface="NikoshBAN" panose="02000000000000000000" pitchFamily="2" charset="0"/>
                <a:cs typeface="NikoshBAN" panose="02000000000000000000" pitchFamily="2" charset="0"/>
              </a:rPr>
              <a:t>ল</a:t>
            </a:r>
            <a:r>
              <a:rPr lang="as-IN" sz="5400" b="0" cap="none" spc="0" dirty="0">
                <a:ln w="0"/>
                <a:solidFill>
                  <a:schemeClr val="tx1"/>
                </a:solidFill>
                <a:effectLst>
                  <a:outerShdw blurRad="38100" dist="19050" dir="2700000" algn="tl" rotWithShape="0">
                    <a:schemeClr val="dk1">
                      <a:alpha val="40000"/>
                    </a:schemeClr>
                  </a:outerShdw>
                </a:effectLst>
                <a:latin typeface="NikoshBAN" panose="02000000000000000000" pitchFamily="2" charset="0"/>
                <a:cs typeface="NikoshBAN" panose="02000000000000000000" pitchFamily="2" charset="0"/>
              </a:rPr>
              <a:t>ে</a:t>
            </a:r>
            <a:r>
              <a:rPr lang="en-US" sz="5400" b="0" cap="none" spc="0" dirty="0">
                <a:ln w="0"/>
                <a:solidFill>
                  <a:schemeClr val="tx1"/>
                </a:solidFill>
                <a:effectLst>
                  <a:outerShdw blurRad="38100" dist="19050" dir="2700000" algn="tl" rotWithShape="0">
                    <a:schemeClr val="dk1">
                      <a:alpha val="40000"/>
                    </a:schemeClr>
                  </a:outerShdw>
                </a:effectLst>
                <a:latin typeface="NikoshBAN" panose="02000000000000000000" pitchFamily="2" charset="0"/>
                <a:cs typeface="NikoshBAN" panose="02000000000000000000" pitchFamily="2" charset="0"/>
              </a:rPr>
              <a:t>?</a:t>
            </a:r>
            <a:endParaRPr lang="en-US" sz="5400" b="0" cap="none" spc="0" dirty="0">
              <a:ln w="0"/>
              <a:solidFill>
                <a:schemeClr val="tx1"/>
              </a:solidFill>
              <a:effectLst>
                <a:outerShdw blurRad="38100" dist="19050" dir="2700000" algn="tl" rotWithShape="0">
                  <a:schemeClr val="dk1">
                    <a:alpha val="40000"/>
                  </a:schemeClr>
                </a:outerShdw>
              </a:effectLst>
            </a:endParaRPr>
          </a:p>
        </p:txBody>
      </p:sp>
      <p:sp>
        <p:nvSpPr>
          <p:cNvPr id="6" name="Rectangle 5">
            <a:extLst>
              <a:ext uri="{FF2B5EF4-FFF2-40B4-BE49-F238E27FC236}">
                <a16:creationId xmlns:a16="http://schemas.microsoft.com/office/drawing/2014/main" xmlns="" id="{44158730-ECA5-44AB-AC83-9E799FADAB76}"/>
              </a:ext>
            </a:extLst>
          </p:cNvPr>
          <p:cNvSpPr/>
          <p:nvPr/>
        </p:nvSpPr>
        <p:spPr>
          <a:xfrm rot="16200000">
            <a:off x="9544480" y="4268199"/>
            <a:ext cx="4371710" cy="923330"/>
          </a:xfrm>
          <a:prstGeom prst="rect">
            <a:avLst/>
          </a:prstGeom>
          <a:noFill/>
        </p:spPr>
        <p:txBody>
          <a:bodyPr wrap="none" lIns="91440" tIns="45720" rIns="91440" bIns="45720">
            <a:spAutoFit/>
          </a:bodyPr>
          <a:lstStyle/>
          <a:p>
            <a:pPr algn="ctr"/>
            <a:r>
              <a:rPr lang="en-US" sz="5400" dirty="0" err="1">
                <a:ln w="0"/>
                <a:effectLst>
                  <a:outerShdw blurRad="38100" dist="19050" dir="2700000" algn="tl" rotWithShape="0">
                    <a:schemeClr val="dk1">
                      <a:alpha val="40000"/>
                    </a:schemeClr>
                  </a:outerShdw>
                </a:effectLst>
                <a:latin typeface="NikoshBAN" panose="02000000000000000000" pitchFamily="2" charset="0"/>
                <a:cs typeface="NikoshBAN" panose="02000000000000000000" pitchFamily="2" charset="0"/>
              </a:rPr>
              <a:t>উত্তরটি</a:t>
            </a:r>
            <a:r>
              <a:rPr lang="en-US" sz="5400" dirty="0">
                <a:ln w="0"/>
                <a:effectLst>
                  <a:outerShdw blurRad="38100" dist="19050" dir="2700000" algn="tl" rotWithShape="0">
                    <a:schemeClr val="dk1">
                      <a:alpha val="40000"/>
                    </a:schemeClr>
                  </a:outerShdw>
                </a:effectLst>
                <a:latin typeface="NikoshBAN" panose="02000000000000000000" pitchFamily="2" charset="0"/>
                <a:cs typeface="NikoshBAN" panose="02000000000000000000" pitchFamily="2" charset="0"/>
              </a:rPr>
              <a:t> </a:t>
            </a:r>
            <a:r>
              <a:rPr lang="en-US" sz="5400" dirty="0" err="1">
                <a:ln w="0"/>
                <a:effectLst>
                  <a:outerShdw blurRad="38100" dist="19050" dir="2700000" algn="tl" rotWithShape="0">
                    <a:schemeClr val="dk1">
                      <a:alpha val="40000"/>
                    </a:schemeClr>
                  </a:outerShdw>
                </a:effectLst>
                <a:latin typeface="NikoshBAN" panose="02000000000000000000" pitchFamily="2" charset="0"/>
                <a:cs typeface="NikoshBAN" panose="02000000000000000000" pitchFamily="2" charset="0"/>
              </a:rPr>
              <a:t>খাতায়</a:t>
            </a:r>
            <a:r>
              <a:rPr lang="en-US" sz="5400" dirty="0">
                <a:ln w="0"/>
                <a:effectLst>
                  <a:outerShdw blurRad="38100" dist="19050" dir="2700000" algn="tl" rotWithShape="0">
                    <a:schemeClr val="dk1">
                      <a:alpha val="40000"/>
                    </a:schemeClr>
                  </a:outerShdw>
                </a:effectLst>
                <a:latin typeface="NikoshBAN" panose="02000000000000000000" pitchFamily="2" charset="0"/>
                <a:cs typeface="NikoshBAN" panose="02000000000000000000" pitchFamily="2" charset="0"/>
              </a:rPr>
              <a:t> </a:t>
            </a:r>
            <a:r>
              <a:rPr lang="en-US" sz="5400" dirty="0" err="1">
                <a:ln w="0"/>
                <a:effectLst>
                  <a:outerShdw blurRad="38100" dist="19050" dir="2700000" algn="tl" rotWithShape="0">
                    <a:schemeClr val="dk1">
                      <a:alpha val="40000"/>
                    </a:schemeClr>
                  </a:outerShdw>
                </a:effectLst>
                <a:latin typeface="NikoshBAN" panose="02000000000000000000" pitchFamily="2" charset="0"/>
                <a:cs typeface="NikoshBAN" panose="02000000000000000000" pitchFamily="2" charset="0"/>
              </a:rPr>
              <a:t>লেখ</a:t>
            </a:r>
            <a:r>
              <a:rPr lang="en-US" sz="5400" dirty="0">
                <a:ln w="0"/>
                <a:effectLst>
                  <a:outerShdw blurRad="38100" dist="19050" dir="2700000" algn="tl" rotWithShape="0">
                    <a:schemeClr val="dk1">
                      <a:alpha val="40000"/>
                    </a:schemeClr>
                  </a:outerShdw>
                </a:effectLst>
                <a:latin typeface="NikoshBAN" panose="02000000000000000000" pitchFamily="2" charset="0"/>
                <a:cs typeface="NikoshBAN" panose="02000000000000000000" pitchFamily="2" charset="0"/>
              </a:rPr>
              <a:t>।</a:t>
            </a:r>
            <a:endParaRPr lang="en-US" sz="5400" b="0" cap="none" spc="0" dirty="0">
              <a:ln w="0"/>
              <a:solidFill>
                <a:schemeClr val="tx1"/>
              </a:solidFill>
              <a:effectLst>
                <a:outerShdw blurRad="38100" dist="19050" dir="2700000" algn="tl" rotWithShape="0">
                  <a:schemeClr val="dk1">
                    <a:alpha val="40000"/>
                  </a:schemeClr>
                </a:outerShdw>
              </a:effectLst>
              <a:latin typeface="NikoshBAN" panose="02000000000000000000" pitchFamily="2" charset="0"/>
              <a:cs typeface="NikoshBAN" panose="02000000000000000000" pitchFamily="2" charset="0"/>
            </a:endParaRPr>
          </a:p>
        </p:txBody>
      </p:sp>
    </p:spTree>
    <p:extLst>
      <p:ext uri="{BB962C8B-B14F-4D97-AF65-F5344CB8AC3E}">
        <p14:creationId xmlns:p14="http://schemas.microsoft.com/office/powerpoint/2010/main" xmlns="" val="101397791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30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4" presetClass="entr" presetSubtype="16" fill="hold" nodeType="click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box(in)">
                                      <p:cBhvr>
                                        <p:cTn id="12" dur="5000"/>
                                        <p:tgtEl>
                                          <p:spTgt spid="4"/>
                                        </p:tgtEl>
                                      </p:cBhvr>
                                    </p:animEffect>
                                  </p:childTnLst>
                                </p:cTn>
                              </p:par>
                            </p:childTnLst>
                          </p:cTn>
                        </p:par>
                      </p:childTnLst>
                    </p:cTn>
                  </p:par>
                  <p:par>
                    <p:cTn id="13" fill="hold">
                      <p:stCondLst>
                        <p:cond delay="indefinite"/>
                      </p:stCondLst>
                      <p:childTnLst>
                        <p:par>
                          <p:cTn id="14" fill="hold">
                            <p:stCondLst>
                              <p:cond delay="0"/>
                            </p:stCondLst>
                            <p:childTnLst>
                              <p:par>
                                <p:cTn id="15" presetID="56" presetClass="entr" presetSubtype="0" fill="hold" grpId="0" nodeType="clickEffect">
                                  <p:stCondLst>
                                    <p:cond delay="0"/>
                                  </p:stCondLst>
                                  <p:iterate type="lt">
                                    <p:tmPct val="10000"/>
                                  </p:iterate>
                                  <p:childTnLst>
                                    <p:set>
                                      <p:cBhvr>
                                        <p:cTn id="16" dur="1" fill="hold">
                                          <p:stCondLst>
                                            <p:cond delay="0"/>
                                          </p:stCondLst>
                                        </p:cTn>
                                        <p:tgtEl>
                                          <p:spTgt spid="5"/>
                                        </p:tgtEl>
                                        <p:attrNameLst>
                                          <p:attrName>style.visibility</p:attrName>
                                        </p:attrNameLst>
                                      </p:cBhvr>
                                      <p:to>
                                        <p:strVal val="visible"/>
                                      </p:to>
                                    </p:set>
                                    <p:anim by="(-#ppt_w*2)" calcmode="lin" valueType="num">
                                      <p:cBhvr rctx="PPT">
                                        <p:cTn id="17" dur="500" autoRev="1" fill="hold">
                                          <p:stCondLst>
                                            <p:cond delay="0"/>
                                          </p:stCondLst>
                                        </p:cTn>
                                        <p:tgtEl>
                                          <p:spTgt spid="5"/>
                                        </p:tgtEl>
                                        <p:attrNameLst>
                                          <p:attrName>ppt_w</p:attrName>
                                        </p:attrNameLst>
                                      </p:cBhvr>
                                    </p:anim>
                                    <p:anim by="(#ppt_w*0.50)" calcmode="lin" valueType="num">
                                      <p:cBhvr>
                                        <p:cTn id="18" dur="500" decel="50000" autoRev="1" fill="hold">
                                          <p:stCondLst>
                                            <p:cond delay="0"/>
                                          </p:stCondLst>
                                        </p:cTn>
                                        <p:tgtEl>
                                          <p:spTgt spid="5"/>
                                        </p:tgtEl>
                                        <p:attrNameLst>
                                          <p:attrName>ppt_x</p:attrName>
                                        </p:attrNameLst>
                                      </p:cBhvr>
                                    </p:anim>
                                    <p:anim from="(-#ppt_h/2)" to="(#ppt_y)" calcmode="lin" valueType="num">
                                      <p:cBhvr>
                                        <p:cTn id="19" dur="1000" fill="hold">
                                          <p:stCondLst>
                                            <p:cond delay="0"/>
                                          </p:stCondLst>
                                        </p:cTn>
                                        <p:tgtEl>
                                          <p:spTgt spid="5"/>
                                        </p:tgtEl>
                                        <p:attrNameLst>
                                          <p:attrName>ppt_y</p:attrName>
                                        </p:attrNameLst>
                                      </p:cBhvr>
                                    </p:anim>
                                    <p:animRot by="21600000">
                                      <p:cBhvr>
                                        <p:cTn id="20" dur="1000" fill="hold">
                                          <p:stCondLst>
                                            <p:cond delay="0"/>
                                          </p:stCondLst>
                                        </p:cTn>
                                        <p:tgtEl>
                                          <p:spTgt spid="5"/>
                                        </p:tgtEl>
                                        <p:attrNameLst>
                                          <p:attrName>r</p:attrName>
                                        </p:attrNameLst>
                                      </p:cBhvr>
                                    </p:animRot>
                                  </p:childTnLst>
                                </p:cTn>
                              </p:par>
                            </p:childTnLst>
                          </p:cTn>
                        </p:par>
                      </p:childTnLst>
                    </p:cTn>
                  </p:par>
                  <p:par>
                    <p:cTn id="21" fill="hold">
                      <p:stCondLst>
                        <p:cond delay="indefinite"/>
                      </p:stCondLst>
                      <p:childTnLst>
                        <p:par>
                          <p:cTn id="22" fill="hold">
                            <p:stCondLst>
                              <p:cond delay="0"/>
                            </p:stCondLst>
                            <p:childTnLst>
                              <p:par>
                                <p:cTn id="23" presetID="22" presetClass="entr" presetSubtype="4" fill="hold" grpId="0" nodeType="clickEffect">
                                  <p:stCondLst>
                                    <p:cond delay="0"/>
                                  </p:stCondLst>
                                  <p:childTnLst>
                                    <p:set>
                                      <p:cBhvr>
                                        <p:cTn id="24" dur="1" fill="hold">
                                          <p:stCondLst>
                                            <p:cond delay="0"/>
                                          </p:stCondLst>
                                        </p:cTn>
                                        <p:tgtEl>
                                          <p:spTgt spid="6"/>
                                        </p:tgtEl>
                                        <p:attrNameLst>
                                          <p:attrName>style.visibility</p:attrName>
                                        </p:attrNameLst>
                                      </p:cBhvr>
                                      <p:to>
                                        <p:strVal val="visible"/>
                                      </p:to>
                                    </p:set>
                                    <p:animEffect transition="in" filter="wipe(down)">
                                      <p:cBhvr>
                                        <p:cTn id="25" dur="200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5" grpId="0"/>
      <p:bldP spid="6" grpId="0"/>
    </p:bldLst>
  </p:timing>
</p:sld>
</file>

<file path=ppt/slides/slide12.xml><?xml version="1.0" encoding="utf-8"?>
<p:sld xmlns:a="http://schemas.openxmlformats.org/drawingml/2006/main" xmlns:r="http://schemas.openxmlformats.org/officeDocument/2006/relationships" xmlns:p="http://schemas.openxmlformats.org/presentationml/2006/main">
  <p:cSld>
    <p:bg>
      <p:bgPr>
        <a:gradFill>
          <a:gsLst>
            <a:gs pos="91000">
              <a:schemeClr val="accent2">
                <a:lumMod val="40000"/>
                <a:lumOff val="60000"/>
              </a:schemeClr>
            </a:gs>
            <a:gs pos="57000">
              <a:srgbClr val="D3E622"/>
            </a:gs>
            <a:gs pos="20000">
              <a:schemeClr val="accent2">
                <a:lumMod val="60000"/>
              </a:schemeClr>
            </a:gs>
          </a:gsLst>
          <a:lin ang="5400000" scaled="0"/>
        </a:gradFill>
        <a:effectLst/>
      </p:bgPr>
    </p:bg>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xmlns="" id="{CF51A279-1EC6-42F9-9B84-97C0CF4FB53E}"/>
              </a:ext>
            </a:extLst>
          </p:cNvPr>
          <p:cNvSpPr/>
          <p:nvPr/>
        </p:nvSpPr>
        <p:spPr>
          <a:xfrm>
            <a:off x="3279053" y="0"/>
            <a:ext cx="5538375" cy="923330"/>
          </a:xfrm>
          <a:prstGeom prst="rect">
            <a:avLst/>
          </a:prstGeom>
          <a:noFill/>
        </p:spPr>
        <p:txBody>
          <a:bodyPr wrap="square" lIns="91440" tIns="45720" rIns="91440" bIns="45720">
            <a:prstTxWarp prst="textStop">
              <a:avLst/>
            </a:prstTxWarp>
            <a:spAutoFit/>
          </a:bodyPr>
          <a:lstStyle/>
          <a:p>
            <a:pPr algn="ctr"/>
            <a:r>
              <a:rPr lang="as-IN" sz="5400" b="1" cap="none" spc="0" dirty="0">
                <a:ln w="0"/>
                <a:solidFill>
                  <a:schemeClr val="bg1"/>
                </a:solidFill>
                <a:effectLst>
                  <a:outerShdw blurRad="38100" dist="19050" dir="2700000" algn="tl" rotWithShape="0">
                    <a:schemeClr val="dk1">
                      <a:alpha val="40000"/>
                    </a:schemeClr>
                  </a:outerShdw>
                </a:effectLst>
                <a:latin typeface="NikoshBAN" panose="02000000000000000000" pitchFamily="2" charset="0"/>
                <a:cs typeface="NikoshBAN" panose="02000000000000000000" pitchFamily="2" charset="0"/>
              </a:rPr>
              <a:t>দ</a:t>
            </a:r>
            <a:r>
              <a:rPr lang="en-US" sz="5400" b="1" cap="none" spc="0" dirty="0">
                <a:ln w="0"/>
                <a:solidFill>
                  <a:schemeClr val="bg1"/>
                </a:solidFill>
                <a:effectLst>
                  <a:outerShdw blurRad="38100" dist="19050" dir="2700000" algn="tl" rotWithShape="0">
                    <a:schemeClr val="dk1">
                      <a:alpha val="40000"/>
                    </a:schemeClr>
                  </a:outerShdw>
                </a:effectLst>
                <a:latin typeface="NikoshBAN" panose="02000000000000000000" pitchFamily="2" charset="0"/>
                <a:cs typeface="NikoshBAN" panose="02000000000000000000" pitchFamily="2" charset="0"/>
              </a:rPr>
              <a:t>ে</a:t>
            </a:r>
            <a:r>
              <a:rPr lang="as-IN" sz="5400" b="1" cap="none" spc="0" dirty="0">
                <a:ln w="0"/>
                <a:solidFill>
                  <a:schemeClr val="bg1"/>
                </a:solidFill>
                <a:effectLst>
                  <a:outerShdw blurRad="38100" dist="19050" dir="2700000" algn="tl" rotWithShape="0">
                    <a:schemeClr val="dk1">
                      <a:alpha val="40000"/>
                    </a:schemeClr>
                  </a:outerShdw>
                </a:effectLst>
                <a:latin typeface="NikoshBAN" panose="02000000000000000000" pitchFamily="2" charset="0"/>
                <a:cs typeface="NikoshBAN" panose="02000000000000000000" pitchFamily="2" charset="0"/>
              </a:rPr>
              <a:t>খ</a:t>
            </a:r>
            <a:r>
              <a:rPr lang="en-US" sz="5400" b="1" cap="none" spc="0" dirty="0">
                <a:ln w="0"/>
                <a:solidFill>
                  <a:schemeClr val="bg1"/>
                </a:solidFill>
                <a:effectLst>
                  <a:outerShdw blurRad="38100" dist="19050" dir="2700000" algn="tl" rotWithShape="0">
                    <a:schemeClr val="dk1">
                      <a:alpha val="40000"/>
                    </a:schemeClr>
                  </a:outerShdw>
                </a:effectLst>
                <a:latin typeface="NikoshBAN" panose="02000000000000000000" pitchFamily="2" charset="0"/>
                <a:cs typeface="NikoshBAN" panose="02000000000000000000" pitchFamily="2" charset="0"/>
              </a:rPr>
              <a:t>ি </a:t>
            </a:r>
            <a:r>
              <a:rPr lang="as-IN" sz="5400" b="1" cap="none" spc="0" dirty="0">
                <a:ln w="0"/>
                <a:solidFill>
                  <a:schemeClr val="bg1"/>
                </a:solidFill>
                <a:effectLst>
                  <a:outerShdw blurRad="38100" dist="19050" dir="2700000" algn="tl" rotWithShape="0">
                    <a:schemeClr val="dk1">
                      <a:alpha val="40000"/>
                    </a:schemeClr>
                  </a:outerShdw>
                </a:effectLst>
                <a:latin typeface="NikoshBAN" panose="02000000000000000000" pitchFamily="2" charset="0"/>
                <a:cs typeface="NikoshBAN" panose="02000000000000000000" pitchFamily="2" charset="0"/>
              </a:rPr>
              <a:t>প</a:t>
            </a:r>
            <a:r>
              <a:rPr lang="en-US" sz="5400" b="1" cap="none" spc="0" dirty="0">
                <a:ln w="0"/>
                <a:solidFill>
                  <a:schemeClr val="bg1"/>
                </a:solidFill>
                <a:effectLst>
                  <a:outerShdw blurRad="38100" dist="19050" dir="2700000" algn="tl" rotWithShape="0">
                    <a:schemeClr val="dk1">
                      <a:alpha val="40000"/>
                    </a:schemeClr>
                  </a:outerShdw>
                </a:effectLst>
                <a:latin typeface="NikoshBAN" panose="02000000000000000000" pitchFamily="2" charset="0"/>
                <a:cs typeface="NikoshBAN" panose="02000000000000000000" pitchFamily="2" charset="0"/>
              </a:rPr>
              <a:t>া</a:t>
            </a:r>
            <a:r>
              <a:rPr lang="as-IN" sz="5400" b="1" cap="none" spc="0" dirty="0">
                <a:ln w="0"/>
                <a:solidFill>
                  <a:schemeClr val="bg1"/>
                </a:solidFill>
                <a:effectLst>
                  <a:outerShdw blurRad="38100" dist="19050" dir="2700000" algn="tl" rotWithShape="0">
                    <a:schemeClr val="dk1">
                      <a:alpha val="40000"/>
                    </a:schemeClr>
                  </a:outerShdw>
                </a:effectLst>
                <a:latin typeface="NikoshBAN" panose="02000000000000000000" pitchFamily="2" charset="0"/>
                <a:cs typeface="NikoshBAN" panose="02000000000000000000" pitchFamily="2" charset="0"/>
              </a:rPr>
              <a:t>র</a:t>
            </a:r>
            <a:r>
              <a:rPr lang="en-US" sz="5400" b="1" cap="none" spc="0" dirty="0">
                <a:ln w="0"/>
                <a:solidFill>
                  <a:schemeClr val="bg1"/>
                </a:solidFill>
                <a:effectLst>
                  <a:outerShdw blurRad="38100" dist="19050" dir="2700000" algn="tl" rotWithShape="0">
                    <a:schemeClr val="dk1">
                      <a:alpha val="40000"/>
                    </a:schemeClr>
                  </a:outerShdw>
                </a:effectLst>
                <a:latin typeface="NikoshBAN" panose="02000000000000000000" pitchFamily="2" charset="0"/>
                <a:cs typeface="NikoshBAN" panose="02000000000000000000" pitchFamily="2" charset="0"/>
              </a:rPr>
              <a:t>ি </a:t>
            </a:r>
            <a:r>
              <a:rPr lang="as-IN" sz="5400" b="1" cap="none" spc="0" dirty="0">
                <a:ln w="0"/>
                <a:solidFill>
                  <a:schemeClr val="bg1"/>
                </a:solidFill>
                <a:effectLst>
                  <a:outerShdw blurRad="38100" dist="19050" dir="2700000" algn="tl" rotWithShape="0">
                    <a:schemeClr val="dk1">
                      <a:alpha val="40000"/>
                    </a:schemeClr>
                  </a:outerShdw>
                </a:effectLst>
                <a:latin typeface="NikoshBAN" panose="02000000000000000000" pitchFamily="2" charset="0"/>
                <a:cs typeface="NikoshBAN" panose="02000000000000000000" pitchFamily="2" charset="0"/>
              </a:rPr>
              <a:t>ক</a:t>
            </a:r>
            <a:r>
              <a:rPr lang="en-US" sz="5400" b="1" cap="none" spc="0" dirty="0">
                <a:ln w="0"/>
                <a:solidFill>
                  <a:schemeClr val="bg1"/>
                </a:solidFill>
                <a:effectLst>
                  <a:outerShdw blurRad="38100" dist="19050" dir="2700000" algn="tl" rotWithShape="0">
                    <a:schemeClr val="dk1">
                      <a:alpha val="40000"/>
                    </a:schemeClr>
                  </a:outerShdw>
                </a:effectLst>
                <a:latin typeface="NikoshBAN" panose="02000000000000000000" pitchFamily="2" charset="0"/>
                <a:cs typeface="NikoshBAN" panose="02000000000000000000" pitchFamily="2" charset="0"/>
              </a:rPr>
              <a:t>ি </a:t>
            </a:r>
            <a:r>
              <a:rPr lang="as-IN" sz="5400" b="1" cap="none" spc="0" dirty="0">
                <a:ln w="0"/>
                <a:solidFill>
                  <a:schemeClr val="bg1"/>
                </a:solidFill>
                <a:effectLst>
                  <a:outerShdw blurRad="38100" dist="19050" dir="2700000" algn="tl" rotWithShape="0">
                    <a:schemeClr val="dk1">
                      <a:alpha val="40000"/>
                    </a:schemeClr>
                  </a:outerShdw>
                </a:effectLst>
                <a:latin typeface="NikoshBAN" panose="02000000000000000000" pitchFamily="2" charset="0"/>
                <a:cs typeface="NikoshBAN" panose="02000000000000000000" pitchFamily="2" charset="0"/>
              </a:rPr>
              <a:t>ন</a:t>
            </a:r>
            <a:r>
              <a:rPr lang="en-US" sz="5400" b="1" cap="none" spc="0" dirty="0">
                <a:ln w="0"/>
                <a:solidFill>
                  <a:schemeClr val="bg1"/>
                </a:solidFill>
                <a:effectLst>
                  <a:outerShdw blurRad="38100" dist="19050" dir="2700000" algn="tl" rotWithShape="0">
                    <a:schemeClr val="dk1">
                      <a:alpha val="40000"/>
                    </a:schemeClr>
                  </a:outerShdw>
                </a:effectLst>
                <a:latin typeface="NikoshBAN" panose="02000000000000000000" pitchFamily="2" charset="0"/>
                <a:cs typeface="NikoshBAN" panose="02000000000000000000" pitchFamily="2" charset="0"/>
              </a:rPr>
              <a:t>া? </a:t>
            </a:r>
            <a:endParaRPr lang="en-US" sz="5400" b="1" cap="none" spc="0" dirty="0">
              <a:ln w="0"/>
              <a:solidFill>
                <a:schemeClr val="bg1"/>
              </a:solidFill>
              <a:effectLst>
                <a:outerShdw blurRad="38100" dist="19050" dir="2700000" algn="tl" rotWithShape="0">
                  <a:schemeClr val="dk1">
                    <a:alpha val="40000"/>
                  </a:schemeClr>
                </a:outerShdw>
              </a:effectLst>
            </a:endParaRPr>
          </a:p>
        </p:txBody>
      </p:sp>
      <p:sp>
        <p:nvSpPr>
          <p:cNvPr id="3" name="Rectangle 2">
            <a:extLst>
              <a:ext uri="{FF2B5EF4-FFF2-40B4-BE49-F238E27FC236}">
                <a16:creationId xmlns:a16="http://schemas.microsoft.com/office/drawing/2014/main" xmlns="" id="{7BD9C7AA-A3DF-4DD5-A9F3-B112811E16CF}"/>
              </a:ext>
            </a:extLst>
          </p:cNvPr>
          <p:cNvSpPr/>
          <p:nvPr/>
        </p:nvSpPr>
        <p:spPr>
          <a:xfrm>
            <a:off x="1317171" y="988092"/>
            <a:ext cx="8211022" cy="923330"/>
          </a:xfrm>
          <a:prstGeom prst="rect">
            <a:avLst/>
          </a:prstGeom>
          <a:noFill/>
        </p:spPr>
        <p:txBody>
          <a:bodyPr wrap="square" lIns="91440" tIns="45720" rIns="91440" bIns="45720">
            <a:spAutoFit/>
          </a:bodyPr>
          <a:lstStyle/>
          <a:p>
            <a:pPr marL="685800" indent="-685800" algn="ctr">
              <a:buFont typeface="Wingdings" panose="05000000000000000000" pitchFamily="2" charset="2"/>
              <a:buChar char="Ø"/>
            </a:pPr>
            <a:r>
              <a:rPr lang="en-US" sz="5400" b="0" cap="none" spc="0" dirty="0" err="1" smtClean="0">
                <a:ln w="0"/>
                <a:solidFill>
                  <a:schemeClr val="bg1"/>
                </a:solidFill>
                <a:effectLst>
                  <a:outerShdw blurRad="38100" dist="19050" dir="2700000" algn="tl" rotWithShape="0">
                    <a:schemeClr val="dk1">
                      <a:alpha val="40000"/>
                    </a:schemeClr>
                  </a:outerShdw>
                </a:effectLst>
                <a:latin typeface="NikoshBAN" panose="02000000000000000000" pitchFamily="2" charset="0"/>
                <a:cs typeface="NikoshBAN" panose="02000000000000000000" pitchFamily="2" charset="0"/>
              </a:rPr>
              <a:t>আউটপুট</a:t>
            </a:r>
            <a:r>
              <a:rPr lang="en-US" sz="5400" b="0" cap="none" spc="0" dirty="0" smtClean="0">
                <a:ln w="0"/>
                <a:solidFill>
                  <a:schemeClr val="bg1"/>
                </a:solidFill>
                <a:effectLst>
                  <a:outerShdw blurRad="38100" dist="19050" dir="2700000" algn="tl" rotWithShape="0">
                    <a:schemeClr val="dk1">
                      <a:alpha val="40000"/>
                    </a:schemeClr>
                  </a:outerShdw>
                </a:effectLst>
                <a:latin typeface="NikoshBAN" panose="02000000000000000000" pitchFamily="2" charset="0"/>
                <a:cs typeface="NikoshBAN" panose="02000000000000000000" pitchFamily="2" charset="0"/>
              </a:rPr>
              <a:t> </a:t>
            </a:r>
            <a:r>
              <a:rPr lang="en-US" sz="5400" b="0" cap="none" spc="0" dirty="0" err="1">
                <a:ln w="0"/>
                <a:solidFill>
                  <a:schemeClr val="bg1"/>
                </a:solidFill>
                <a:effectLst>
                  <a:outerShdw blurRad="38100" dist="19050" dir="2700000" algn="tl" rotWithShape="0">
                    <a:schemeClr val="dk1">
                      <a:alpha val="40000"/>
                    </a:schemeClr>
                  </a:outerShdw>
                </a:effectLst>
                <a:latin typeface="NikoshBAN" panose="02000000000000000000" pitchFamily="2" charset="0"/>
                <a:cs typeface="NikoshBAN" panose="02000000000000000000" pitchFamily="2" charset="0"/>
              </a:rPr>
              <a:t>ডিভা</a:t>
            </a:r>
            <a:r>
              <a:rPr lang="as-IN" sz="5400" b="0" cap="none" spc="0" dirty="0">
                <a:ln w="0"/>
                <a:solidFill>
                  <a:schemeClr val="bg1"/>
                </a:solidFill>
                <a:effectLst>
                  <a:outerShdw blurRad="38100" dist="19050" dir="2700000" algn="tl" rotWithShape="0">
                    <a:schemeClr val="dk1">
                      <a:alpha val="40000"/>
                    </a:schemeClr>
                  </a:outerShdw>
                </a:effectLst>
                <a:latin typeface="NikoshBAN" panose="02000000000000000000" pitchFamily="2" charset="0"/>
                <a:cs typeface="NikoshBAN" panose="02000000000000000000" pitchFamily="2" charset="0"/>
              </a:rPr>
              <a:t>ই</a:t>
            </a:r>
            <a:r>
              <a:rPr lang="en-US" sz="5400" b="0" cap="none" spc="0" dirty="0">
                <a:ln w="0"/>
                <a:solidFill>
                  <a:schemeClr val="bg1"/>
                </a:solidFill>
                <a:effectLst>
                  <a:outerShdw blurRad="38100" dist="19050" dir="2700000" algn="tl" rotWithShape="0">
                    <a:schemeClr val="dk1">
                      <a:alpha val="40000"/>
                    </a:schemeClr>
                  </a:outerShdw>
                </a:effectLst>
                <a:latin typeface="NikoshBAN" panose="02000000000000000000" pitchFamily="2" charset="0"/>
                <a:cs typeface="NikoshBAN" panose="02000000000000000000" pitchFamily="2" charset="0"/>
              </a:rPr>
              <a:t>স </a:t>
            </a:r>
            <a:r>
              <a:rPr lang="as-IN" sz="5400" b="0" cap="none" spc="0" dirty="0">
                <a:ln w="0"/>
                <a:solidFill>
                  <a:schemeClr val="bg1"/>
                </a:solidFill>
                <a:effectLst>
                  <a:outerShdw blurRad="38100" dist="19050" dir="2700000" algn="tl" rotWithShape="0">
                    <a:schemeClr val="dk1">
                      <a:alpha val="40000"/>
                    </a:schemeClr>
                  </a:outerShdw>
                </a:effectLst>
                <a:latin typeface="NikoshBAN" panose="02000000000000000000" pitchFamily="2" charset="0"/>
                <a:cs typeface="NikoshBAN" panose="02000000000000000000" pitchFamily="2" charset="0"/>
              </a:rPr>
              <a:t>ক</a:t>
            </a:r>
            <a:r>
              <a:rPr lang="en-US" sz="5400" b="0" cap="none" spc="0" dirty="0">
                <a:ln w="0"/>
                <a:solidFill>
                  <a:schemeClr val="bg1"/>
                </a:solidFill>
                <a:effectLst>
                  <a:outerShdw blurRad="38100" dist="19050" dir="2700000" algn="tl" rotWithShape="0">
                    <a:schemeClr val="dk1">
                      <a:alpha val="40000"/>
                    </a:schemeClr>
                  </a:outerShdw>
                </a:effectLst>
                <a:latin typeface="NikoshBAN" panose="02000000000000000000" pitchFamily="2" charset="0"/>
                <a:cs typeface="NikoshBAN" panose="02000000000000000000" pitchFamily="2" charset="0"/>
              </a:rPr>
              <a:t>া</a:t>
            </a:r>
            <a:r>
              <a:rPr lang="as-IN" sz="5400" b="0" cap="none" spc="0" dirty="0">
                <a:ln w="0"/>
                <a:solidFill>
                  <a:schemeClr val="bg1"/>
                </a:solidFill>
                <a:effectLst>
                  <a:outerShdw blurRad="38100" dist="19050" dir="2700000" algn="tl" rotWithShape="0">
                    <a:schemeClr val="dk1">
                      <a:alpha val="40000"/>
                    </a:schemeClr>
                  </a:outerShdw>
                </a:effectLst>
                <a:latin typeface="NikoshBAN" panose="02000000000000000000" pitchFamily="2" charset="0"/>
                <a:cs typeface="NikoshBAN" panose="02000000000000000000" pitchFamily="2" charset="0"/>
              </a:rPr>
              <a:t>ক</a:t>
            </a:r>
            <a:r>
              <a:rPr lang="en-US" sz="5400" b="0" cap="none" spc="0" dirty="0">
                <a:ln w="0"/>
                <a:solidFill>
                  <a:schemeClr val="bg1"/>
                </a:solidFill>
                <a:effectLst>
                  <a:outerShdw blurRad="38100" dist="19050" dir="2700000" algn="tl" rotWithShape="0">
                    <a:schemeClr val="dk1">
                      <a:alpha val="40000"/>
                    </a:schemeClr>
                  </a:outerShdw>
                </a:effectLst>
                <a:latin typeface="NikoshBAN" panose="02000000000000000000" pitchFamily="2" charset="0"/>
                <a:cs typeface="NikoshBAN" panose="02000000000000000000" pitchFamily="2" charset="0"/>
              </a:rPr>
              <a:t>ে </a:t>
            </a:r>
            <a:r>
              <a:rPr lang="as-IN" sz="5400" b="0" cap="none" spc="0" dirty="0">
                <a:ln w="0"/>
                <a:solidFill>
                  <a:schemeClr val="bg1"/>
                </a:solidFill>
                <a:effectLst>
                  <a:outerShdw blurRad="38100" dist="19050" dir="2700000" algn="tl" rotWithShape="0">
                    <a:schemeClr val="dk1">
                      <a:alpha val="40000"/>
                    </a:schemeClr>
                  </a:outerShdw>
                </a:effectLst>
                <a:latin typeface="NikoshBAN" panose="02000000000000000000" pitchFamily="2" charset="0"/>
                <a:cs typeface="NikoshBAN" panose="02000000000000000000" pitchFamily="2" charset="0"/>
              </a:rPr>
              <a:t>ব</a:t>
            </a:r>
            <a:r>
              <a:rPr lang="en-US" sz="5400" b="0" cap="none" spc="0" dirty="0">
                <a:ln w="0"/>
                <a:solidFill>
                  <a:schemeClr val="bg1"/>
                </a:solidFill>
                <a:effectLst>
                  <a:outerShdw blurRad="38100" dist="19050" dir="2700000" algn="tl" rotWithShape="0">
                    <a:schemeClr val="dk1">
                      <a:alpha val="40000"/>
                    </a:schemeClr>
                  </a:outerShdw>
                </a:effectLst>
                <a:latin typeface="NikoshBAN" panose="02000000000000000000" pitchFamily="2" charset="0"/>
                <a:cs typeface="NikoshBAN" panose="02000000000000000000" pitchFamily="2" charset="0"/>
              </a:rPr>
              <a:t>ল</a:t>
            </a:r>
            <a:r>
              <a:rPr lang="as-IN" sz="5400" b="0" cap="none" spc="0" dirty="0">
                <a:ln w="0"/>
                <a:solidFill>
                  <a:schemeClr val="bg1"/>
                </a:solidFill>
                <a:effectLst>
                  <a:outerShdw blurRad="38100" dist="19050" dir="2700000" algn="tl" rotWithShape="0">
                    <a:schemeClr val="dk1">
                      <a:alpha val="40000"/>
                    </a:schemeClr>
                  </a:outerShdw>
                </a:effectLst>
                <a:latin typeface="NikoshBAN" panose="02000000000000000000" pitchFamily="2" charset="0"/>
                <a:cs typeface="NikoshBAN" panose="02000000000000000000" pitchFamily="2" charset="0"/>
              </a:rPr>
              <a:t>ে</a:t>
            </a:r>
            <a:r>
              <a:rPr lang="en-US" sz="5400" b="0" cap="none" spc="0" dirty="0">
                <a:ln w="0"/>
                <a:solidFill>
                  <a:schemeClr val="bg1"/>
                </a:solidFill>
                <a:effectLst>
                  <a:outerShdw blurRad="38100" dist="19050" dir="2700000" algn="tl" rotWithShape="0">
                    <a:schemeClr val="dk1">
                      <a:alpha val="40000"/>
                    </a:schemeClr>
                  </a:outerShdw>
                </a:effectLst>
                <a:latin typeface="NikoshBAN" panose="02000000000000000000" pitchFamily="2" charset="0"/>
                <a:cs typeface="NikoshBAN" panose="02000000000000000000" pitchFamily="2" charset="0"/>
              </a:rPr>
              <a:t>?</a:t>
            </a:r>
          </a:p>
        </p:txBody>
      </p:sp>
      <p:sp>
        <p:nvSpPr>
          <p:cNvPr id="4" name="Rectangle 3">
            <a:extLst>
              <a:ext uri="{FF2B5EF4-FFF2-40B4-BE49-F238E27FC236}">
                <a16:creationId xmlns:a16="http://schemas.microsoft.com/office/drawing/2014/main" xmlns="" id="{315DE979-7326-4AA9-BF0F-919A99029245}"/>
              </a:ext>
            </a:extLst>
          </p:cNvPr>
          <p:cNvSpPr/>
          <p:nvPr/>
        </p:nvSpPr>
        <p:spPr>
          <a:xfrm>
            <a:off x="858983" y="1976184"/>
            <a:ext cx="10314832" cy="1446550"/>
          </a:xfrm>
          <a:prstGeom prst="rect">
            <a:avLst/>
          </a:prstGeom>
          <a:noFill/>
        </p:spPr>
        <p:txBody>
          <a:bodyPr wrap="square" lIns="91440" tIns="45720" rIns="91440" bIns="45720">
            <a:spAutoFit/>
          </a:bodyPr>
          <a:lstStyle/>
          <a:p>
            <a:pPr algn="ctr"/>
            <a:r>
              <a:rPr lang="en-US" sz="4400" b="1" cap="none" spc="0" dirty="0">
                <a:ln w="12700">
                  <a:solidFill>
                    <a:schemeClr val="accent1"/>
                  </a:solidFill>
                  <a:prstDash val="solid"/>
                </a:ln>
                <a:pattFill prst="pct50">
                  <a:fgClr>
                    <a:schemeClr val="accent1"/>
                  </a:fgClr>
                  <a:bgClr>
                    <a:schemeClr val="accent1">
                      <a:lumMod val="20000"/>
                      <a:lumOff val="80000"/>
                    </a:schemeClr>
                  </a:bgClr>
                </a:pattFill>
                <a:effectLst>
                  <a:outerShdw dist="38100" dir="2640000" algn="bl" rotWithShape="0">
                    <a:schemeClr val="accent1"/>
                  </a:outerShdw>
                </a:effectLst>
                <a:latin typeface="NikoshBAN" panose="02000000000000000000" pitchFamily="2" charset="0"/>
                <a:cs typeface="NikoshBAN" panose="02000000000000000000" pitchFamily="2" charset="0"/>
              </a:rPr>
              <a:t>য</a:t>
            </a:r>
            <a:r>
              <a:rPr lang="as-IN" sz="4400" b="1" cap="none" spc="0" dirty="0">
                <a:ln w="12700">
                  <a:solidFill>
                    <a:schemeClr val="accent1"/>
                  </a:solidFill>
                  <a:prstDash val="solid"/>
                </a:ln>
                <a:pattFill prst="pct50">
                  <a:fgClr>
                    <a:schemeClr val="accent1"/>
                  </a:fgClr>
                  <a:bgClr>
                    <a:schemeClr val="accent1">
                      <a:lumMod val="20000"/>
                      <a:lumOff val="80000"/>
                    </a:schemeClr>
                  </a:bgClr>
                </a:pattFill>
                <a:effectLst>
                  <a:outerShdw dist="38100" dir="2640000" algn="bl" rotWithShape="0">
                    <a:schemeClr val="accent1"/>
                  </a:outerShdw>
                </a:effectLst>
                <a:latin typeface="NikoshBAN" panose="02000000000000000000" pitchFamily="2" charset="0"/>
                <a:cs typeface="NikoshBAN" panose="02000000000000000000" pitchFamily="2" charset="0"/>
              </a:rPr>
              <a:t>ে</a:t>
            </a:r>
            <a:r>
              <a:rPr lang="en-US" sz="4400" b="1" cap="none" spc="0" dirty="0">
                <a:ln w="12700">
                  <a:solidFill>
                    <a:schemeClr val="accent1"/>
                  </a:solidFill>
                  <a:prstDash val="solid"/>
                </a:ln>
                <a:pattFill prst="pct50">
                  <a:fgClr>
                    <a:schemeClr val="accent1"/>
                  </a:fgClr>
                  <a:bgClr>
                    <a:schemeClr val="accent1">
                      <a:lumMod val="20000"/>
                      <a:lumOff val="80000"/>
                    </a:schemeClr>
                  </a:bgClr>
                </a:pattFill>
                <a:effectLst>
                  <a:outerShdw dist="38100" dir="2640000" algn="bl" rotWithShape="0">
                    <a:schemeClr val="accent1"/>
                  </a:outerShdw>
                </a:effectLst>
                <a:latin typeface="NikoshBAN" panose="02000000000000000000" pitchFamily="2" charset="0"/>
                <a:cs typeface="NikoshBAN" panose="02000000000000000000" pitchFamily="2" charset="0"/>
              </a:rPr>
              <a:t> </a:t>
            </a:r>
            <a:r>
              <a:rPr lang="as-IN" sz="4400" b="1" cap="none" spc="0" dirty="0">
                <a:ln w="12700">
                  <a:solidFill>
                    <a:schemeClr val="accent1"/>
                  </a:solidFill>
                  <a:prstDash val="solid"/>
                </a:ln>
                <a:pattFill prst="pct50">
                  <a:fgClr>
                    <a:schemeClr val="accent1"/>
                  </a:fgClr>
                  <a:bgClr>
                    <a:schemeClr val="accent1">
                      <a:lumMod val="20000"/>
                      <a:lumOff val="80000"/>
                    </a:schemeClr>
                  </a:bgClr>
                </a:pattFill>
                <a:effectLst>
                  <a:outerShdw dist="38100" dir="2640000" algn="bl" rotWithShape="0">
                    <a:schemeClr val="accent1"/>
                  </a:outerShdw>
                </a:effectLst>
                <a:latin typeface="NikoshBAN" panose="02000000000000000000" pitchFamily="2" charset="0"/>
                <a:cs typeface="NikoshBAN" panose="02000000000000000000" pitchFamily="2" charset="0"/>
              </a:rPr>
              <a:t>ড</a:t>
            </a:r>
            <a:r>
              <a:rPr lang="en-US" sz="4400" b="1" cap="none" spc="0" dirty="0">
                <a:ln w="12700">
                  <a:solidFill>
                    <a:schemeClr val="accent1"/>
                  </a:solidFill>
                  <a:prstDash val="solid"/>
                </a:ln>
                <a:pattFill prst="pct50">
                  <a:fgClr>
                    <a:schemeClr val="accent1"/>
                  </a:fgClr>
                  <a:bgClr>
                    <a:schemeClr val="accent1">
                      <a:lumMod val="20000"/>
                      <a:lumOff val="80000"/>
                    </a:schemeClr>
                  </a:bgClr>
                </a:pattFill>
                <a:effectLst>
                  <a:outerShdw dist="38100" dir="2640000" algn="bl" rotWithShape="0">
                    <a:schemeClr val="accent1"/>
                  </a:outerShdw>
                </a:effectLst>
                <a:latin typeface="NikoshBAN" panose="02000000000000000000" pitchFamily="2" charset="0"/>
                <a:cs typeface="NikoshBAN" panose="02000000000000000000" pitchFamily="2" charset="0"/>
              </a:rPr>
              <a:t>ি</a:t>
            </a:r>
            <a:r>
              <a:rPr lang="as-IN" sz="4400" b="1" cap="none" spc="0" dirty="0">
                <a:ln w="12700">
                  <a:solidFill>
                    <a:schemeClr val="accent1"/>
                  </a:solidFill>
                  <a:prstDash val="solid"/>
                </a:ln>
                <a:pattFill prst="pct50">
                  <a:fgClr>
                    <a:schemeClr val="accent1"/>
                  </a:fgClr>
                  <a:bgClr>
                    <a:schemeClr val="accent1">
                      <a:lumMod val="20000"/>
                      <a:lumOff val="80000"/>
                    </a:schemeClr>
                  </a:bgClr>
                </a:pattFill>
                <a:effectLst>
                  <a:outerShdw dist="38100" dir="2640000" algn="bl" rotWithShape="0">
                    <a:schemeClr val="accent1"/>
                  </a:outerShdw>
                </a:effectLst>
                <a:latin typeface="NikoshBAN" panose="02000000000000000000" pitchFamily="2" charset="0"/>
                <a:cs typeface="NikoshBAN" panose="02000000000000000000" pitchFamily="2" charset="0"/>
              </a:rPr>
              <a:t>ভ</a:t>
            </a:r>
            <a:r>
              <a:rPr lang="en-US" sz="4400" b="1" cap="none" spc="0" dirty="0" err="1">
                <a:ln w="12700">
                  <a:solidFill>
                    <a:schemeClr val="accent1"/>
                  </a:solidFill>
                  <a:prstDash val="solid"/>
                </a:ln>
                <a:pattFill prst="pct50">
                  <a:fgClr>
                    <a:schemeClr val="accent1"/>
                  </a:fgClr>
                  <a:bgClr>
                    <a:schemeClr val="accent1">
                      <a:lumMod val="20000"/>
                      <a:lumOff val="80000"/>
                    </a:schemeClr>
                  </a:bgClr>
                </a:pattFill>
                <a:effectLst>
                  <a:outerShdw dist="38100" dir="2640000" algn="bl" rotWithShape="0">
                    <a:schemeClr val="accent1"/>
                  </a:outerShdw>
                </a:effectLst>
                <a:latin typeface="NikoshBAN" panose="02000000000000000000" pitchFamily="2" charset="0"/>
                <a:cs typeface="NikoshBAN" panose="02000000000000000000" pitchFamily="2" charset="0"/>
              </a:rPr>
              <a:t>া</a:t>
            </a:r>
            <a:r>
              <a:rPr lang="en-US" sz="4400" b="1" dirty="0" err="1">
                <a:ln w="12700">
                  <a:solidFill>
                    <a:schemeClr val="accent1"/>
                  </a:solidFill>
                  <a:prstDash val="solid"/>
                </a:ln>
                <a:pattFill prst="pct50">
                  <a:fgClr>
                    <a:schemeClr val="accent1"/>
                  </a:fgClr>
                  <a:bgClr>
                    <a:schemeClr val="accent1">
                      <a:lumMod val="20000"/>
                      <a:lumOff val="80000"/>
                    </a:schemeClr>
                  </a:bgClr>
                </a:pattFill>
                <a:effectLst>
                  <a:outerShdw dist="38100" dir="2640000" algn="bl" rotWithShape="0">
                    <a:schemeClr val="accent1"/>
                  </a:outerShdw>
                </a:effectLst>
                <a:latin typeface="NikoshBAN" panose="02000000000000000000" pitchFamily="2" charset="0"/>
                <a:cs typeface="NikoshBAN" panose="02000000000000000000" pitchFamily="2" charset="0"/>
              </a:rPr>
              <a:t>ইস</a:t>
            </a:r>
            <a:r>
              <a:rPr lang="en-US" sz="4400" b="1" dirty="0">
                <a:ln w="12700">
                  <a:solidFill>
                    <a:schemeClr val="accent1"/>
                  </a:solidFill>
                  <a:prstDash val="solid"/>
                </a:ln>
                <a:pattFill prst="pct50">
                  <a:fgClr>
                    <a:schemeClr val="accent1"/>
                  </a:fgClr>
                  <a:bgClr>
                    <a:schemeClr val="accent1">
                      <a:lumMod val="20000"/>
                      <a:lumOff val="80000"/>
                    </a:schemeClr>
                  </a:bgClr>
                </a:pattFill>
                <a:effectLst>
                  <a:outerShdw dist="38100" dir="2640000" algn="bl" rotWithShape="0">
                    <a:schemeClr val="accent1"/>
                  </a:outerShdw>
                </a:effectLst>
                <a:latin typeface="NikoshBAN" panose="02000000000000000000" pitchFamily="2" charset="0"/>
                <a:cs typeface="NikoshBAN" panose="02000000000000000000" pitchFamily="2" charset="0"/>
              </a:rPr>
              <a:t> </a:t>
            </a:r>
            <a:r>
              <a:rPr lang="en-US" sz="4400" b="1" dirty="0" err="1">
                <a:ln w="12700">
                  <a:solidFill>
                    <a:schemeClr val="accent1"/>
                  </a:solidFill>
                  <a:prstDash val="solid"/>
                </a:ln>
                <a:pattFill prst="pct50">
                  <a:fgClr>
                    <a:schemeClr val="accent1"/>
                  </a:fgClr>
                  <a:bgClr>
                    <a:schemeClr val="accent1">
                      <a:lumMod val="20000"/>
                      <a:lumOff val="80000"/>
                    </a:schemeClr>
                  </a:bgClr>
                </a:pattFill>
                <a:effectLst>
                  <a:outerShdw dist="38100" dir="2640000" algn="bl" rotWithShape="0">
                    <a:schemeClr val="accent1"/>
                  </a:outerShdw>
                </a:effectLst>
                <a:latin typeface="NikoshBAN" panose="02000000000000000000" pitchFamily="2" charset="0"/>
                <a:cs typeface="NikoshBAN" panose="02000000000000000000" pitchFamily="2" charset="0"/>
              </a:rPr>
              <a:t>দিয়ে</a:t>
            </a:r>
            <a:r>
              <a:rPr lang="en-US" sz="4400" b="1" dirty="0">
                <a:ln w="12700">
                  <a:solidFill>
                    <a:schemeClr val="accent1"/>
                  </a:solidFill>
                  <a:prstDash val="solid"/>
                </a:ln>
                <a:pattFill prst="pct50">
                  <a:fgClr>
                    <a:schemeClr val="accent1"/>
                  </a:fgClr>
                  <a:bgClr>
                    <a:schemeClr val="accent1">
                      <a:lumMod val="20000"/>
                      <a:lumOff val="80000"/>
                    </a:schemeClr>
                  </a:bgClr>
                </a:pattFill>
                <a:effectLst>
                  <a:outerShdw dist="38100" dir="2640000" algn="bl" rotWithShape="0">
                    <a:schemeClr val="accent1"/>
                  </a:outerShdw>
                </a:effectLst>
                <a:latin typeface="NikoshBAN" panose="02000000000000000000" pitchFamily="2" charset="0"/>
                <a:cs typeface="NikoshBAN" panose="02000000000000000000" pitchFamily="2" charset="0"/>
              </a:rPr>
              <a:t> </a:t>
            </a:r>
            <a:r>
              <a:rPr lang="en-US" sz="4400" b="1" dirty="0" err="1" smtClean="0">
                <a:ln w="12700">
                  <a:solidFill>
                    <a:schemeClr val="accent1"/>
                  </a:solidFill>
                  <a:prstDash val="solid"/>
                </a:ln>
                <a:pattFill prst="pct50">
                  <a:fgClr>
                    <a:schemeClr val="accent1"/>
                  </a:fgClr>
                  <a:bgClr>
                    <a:schemeClr val="accent1">
                      <a:lumMod val="20000"/>
                      <a:lumOff val="80000"/>
                    </a:schemeClr>
                  </a:bgClr>
                </a:pattFill>
                <a:effectLst>
                  <a:outerShdw dist="38100" dir="2640000" algn="bl" rotWithShape="0">
                    <a:schemeClr val="accent1"/>
                  </a:outerShdw>
                </a:effectLst>
                <a:latin typeface="NikoshBAN" panose="02000000000000000000" pitchFamily="2" charset="0"/>
                <a:cs typeface="NikoshBAN" panose="02000000000000000000" pitchFamily="2" charset="0"/>
              </a:rPr>
              <a:t>কম্পিউটারের</a:t>
            </a:r>
            <a:r>
              <a:rPr lang="en-US" sz="4400" b="1" dirty="0" smtClean="0">
                <a:ln w="12700">
                  <a:solidFill>
                    <a:schemeClr val="accent1"/>
                  </a:solidFill>
                  <a:prstDash val="solid"/>
                </a:ln>
                <a:pattFill prst="pct50">
                  <a:fgClr>
                    <a:schemeClr val="accent1"/>
                  </a:fgClr>
                  <a:bgClr>
                    <a:schemeClr val="accent1">
                      <a:lumMod val="20000"/>
                      <a:lumOff val="80000"/>
                    </a:schemeClr>
                  </a:bgClr>
                </a:pattFill>
                <a:effectLst>
                  <a:outerShdw dist="38100" dir="2640000" algn="bl" rotWithShape="0">
                    <a:schemeClr val="accent1"/>
                  </a:outerShdw>
                </a:effectLst>
                <a:latin typeface="NikoshBAN" panose="02000000000000000000" pitchFamily="2" charset="0"/>
                <a:cs typeface="NikoshBAN" panose="02000000000000000000" pitchFamily="2" charset="0"/>
              </a:rPr>
              <a:t> ক</a:t>
            </a:r>
            <a:r>
              <a:rPr lang="as-IN" sz="4400" b="1" dirty="0">
                <a:ln w="12700">
                  <a:solidFill>
                    <a:schemeClr val="accent1"/>
                  </a:solidFill>
                  <a:prstDash val="solid"/>
                </a:ln>
                <a:pattFill prst="pct50">
                  <a:fgClr>
                    <a:schemeClr val="accent1"/>
                  </a:fgClr>
                  <a:bgClr>
                    <a:schemeClr val="accent1">
                      <a:lumMod val="20000"/>
                      <a:lumOff val="80000"/>
                    </a:schemeClr>
                  </a:bgClr>
                </a:pattFill>
                <a:effectLst>
                  <a:outerShdw dist="38100" dir="2640000" algn="bl" rotWithShape="0">
                    <a:schemeClr val="accent1"/>
                  </a:outerShdw>
                </a:effectLst>
                <a:latin typeface="NikoshBAN" panose="02000000000000000000" pitchFamily="2" charset="0"/>
                <a:cs typeface="NikoshBAN" panose="02000000000000000000" pitchFamily="2" charset="0"/>
              </a:rPr>
              <a:t>ো</a:t>
            </a:r>
            <a:r>
              <a:rPr lang="en-US" sz="4400" b="1" dirty="0">
                <a:ln w="12700">
                  <a:solidFill>
                    <a:schemeClr val="accent1"/>
                  </a:solidFill>
                  <a:prstDash val="solid"/>
                </a:ln>
                <a:pattFill prst="pct50">
                  <a:fgClr>
                    <a:schemeClr val="accent1"/>
                  </a:fgClr>
                  <a:bgClr>
                    <a:schemeClr val="accent1">
                      <a:lumMod val="20000"/>
                      <a:lumOff val="80000"/>
                    </a:schemeClr>
                  </a:bgClr>
                </a:pattFill>
                <a:effectLst>
                  <a:outerShdw dist="38100" dir="2640000" algn="bl" rotWithShape="0">
                    <a:schemeClr val="accent1"/>
                  </a:outerShdw>
                </a:effectLst>
                <a:latin typeface="NikoshBAN" panose="02000000000000000000" pitchFamily="2" charset="0"/>
                <a:cs typeface="NikoshBAN" panose="02000000000000000000" pitchFamily="2" charset="0"/>
              </a:rPr>
              <a:t>ন </a:t>
            </a:r>
            <a:r>
              <a:rPr lang="en-US" sz="4400" b="1" dirty="0" smtClean="0">
                <a:ln w="12700">
                  <a:solidFill>
                    <a:schemeClr val="accent1"/>
                  </a:solidFill>
                  <a:prstDash val="solid"/>
                </a:ln>
                <a:pattFill prst="pct50">
                  <a:fgClr>
                    <a:schemeClr val="accent1"/>
                  </a:fgClr>
                  <a:bgClr>
                    <a:schemeClr val="accent1">
                      <a:lumMod val="20000"/>
                      <a:lumOff val="80000"/>
                    </a:schemeClr>
                  </a:bgClr>
                </a:pattFill>
                <a:effectLst>
                  <a:outerShdw dist="38100" dir="2640000" algn="bl" rotWithShape="0">
                    <a:schemeClr val="accent1"/>
                  </a:outerShdw>
                </a:effectLst>
                <a:latin typeface="NikoshBAN" panose="02000000000000000000" pitchFamily="2" charset="0"/>
                <a:cs typeface="NikoshBAN" panose="02000000000000000000" pitchFamily="2" charset="0"/>
              </a:rPr>
              <a:t> </a:t>
            </a:r>
            <a:r>
              <a:rPr lang="en-US" sz="4400" b="1" dirty="0" err="1" smtClean="0">
                <a:ln w="12700">
                  <a:solidFill>
                    <a:schemeClr val="accent1"/>
                  </a:solidFill>
                  <a:prstDash val="solid"/>
                </a:ln>
                <a:pattFill prst="pct50">
                  <a:fgClr>
                    <a:schemeClr val="accent1"/>
                  </a:fgClr>
                  <a:bgClr>
                    <a:schemeClr val="accent1">
                      <a:lumMod val="20000"/>
                      <a:lumOff val="80000"/>
                    </a:schemeClr>
                  </a:bgClr>
                </a:pattFill>
                <a:effectLst>
                  <a:outerShdw dist="38100" dir="2640000" algn="bl" rotWithShape="0">
                    <a:schemeClr val="accent1"/>
                  </a:outerShdw>
                </a:effectLst>
                <a:latin typeface="NikoshBAN" panose="02000000000000000000" pitchFamily="2" charset="0"/>
                <a:cs typeface="NikoshBAN" panose="02000000000000000000" pitchFamily="2" charset="0"/>
              </a:rPr>
              <a:t>ফলাফল</a:t>
            </a:r>
            <a:r>
              <a:rPr lang="en-US" sz="4400" b="1" dirty="0" smtClean="0">
                <a:ln w="12700">
                  <a:solidFill>
                    <a:schemeClr val="accent1"/>
                  </a:solidFill>
                  <a:prstDash val="solid"/>
                </a:ln>
                <a:pattFill prst="pct50">
                  <a:fgClr>
                    <a:schemeClr val="accent1"/>
                  </a:fgClr>
                  <a:bgClr>
                    <a:schemeClr val="accent1">
                      <a:lumMod val="20000"/>
                      <a:lumOff val="80000"/>
                    </a:schemeClr>
                  </a:bgClr>
                </a:pattFill>
                <a:effectLst>
                  <a:outerShdw dist="38100" dir="2640000" algn="bl" rotWithShape="0">
                    <a:schemeClr val="accent1"/>
                  </a:outerShdw>
                </a:effectLst>
                <a:latin typeface="NikoshBAN" panose="02000000000000000000" pitchFamily="2" charset="0"/>
                <a:cs typeface="NikoshBAN" panose="02000000000000000000" pitchFamily="2" charset="0"/>
              </a:rPr>
              <a:t> </a:t>
            </a:r>
            <a:r>
              <a:rPr lang="en-US" sz="4400" b="1" dirty="0" err="1" smtClean="0">
                <a:ln w="12700">
                  <a:solidFill>
                    <a:schemeClr val="accent1"/>
                  </a:solidFill>
                  <a:prstDash val="solid"/>
                </a:ln>
                <a:pattFill prst="pct50">
                  <a:fgClr>
                    <a:schemeClr val="accent1"/>
                  </a:fgClr>
                  <a:bgClr>
                    <a:schemeClr val="accent1">
                      <a:lumMod val="20000"/>
                      <a:lumOff val="80000"/>
                    </a:schemeClr>
                  </a:bgClr>
                </a:pattFill>
                <a:effectLst>
                  <a:outerShdw dist="38100" dir="2640000" algn="bl" rotWithShape="0">
                    <a:schemeClr val="accent1"/>
                  </a:outerShdw>
                </a:effectLst>
                <a:latin typeface="NikoshBAN" panose="02000000000000000000" pitchFamily="2" charset="0"/>
                <a:cs typeface="NikoshBAN" panose="02000000000000000000" pitchFamily="2" charset="0"/>
              </a:rPr>
              <a:t>বা</a:t>
            </a:r>
            <a:r>
              <a:rPr lang="en-US" sz="4400" b="1" dirty="0" smtClean="0">
                <a:ln w="12700">
                  <a:solidFill>
                    <a:schemeClr val="accent1"/>
                  </a:solidFill>
                  <a:prstDash val="solid"/>
                </a:ln>
                <a:pattFill prst="pct50">
                  <a:fgClr>
                    <a:schemeClr val="accent1"/>
                  </a:fgClr>
                  <a:bgClr>
                    <a:schemeClr val="accent1">
                      <a:lumMod val="20000"/>
                      <a:lumOff val="80000"/>
                    </a:schemeClr>
                  </a:bgClr>
                </a:pattFill>
                <a:effectLst>
                  <a:outerShdw dist="38100" dir="2640000" algn="bl" rotWithShape="0">
                    <a:schemeClr val="accent1"/>
                  </a:outerShdw>
                </a:effectLst>
                <a:latin typeface="NikoshBAN" panose="02000000000000000000" pitchFamily="2" charset="0"/>
                <a:cs typeface="NikoshBAN" panose="02000000000000000000" pitchFamily="2" charset="0"/>
              </a:rPr>
              <a:t> </a:t>
            </a:r>
            <a:r>
              <a:rPr lang="en-US" sz="4400" b="1" dirty="0" err="1" smtClean="0">
                <a:ln w="12700">
                  <a:solidFill>
                    <a:schemeClr val="accent1"/>
                  </a:solidFill>
                  <a:prstDash val="solid"/>
                </a:ln>
                <a:pattFill prst="pct50">
                  <a:fgClr>
                    <a:schemeClr val="accent1"/>
                  </a:fgClr>
                  <a:bgClr>
                    <a:schemeClr val="accent1">
                      <a:lumMod val="20000"/>
                      <a:lumOff val="80000"/>
                    </a:schemeClr>
                  </a:bgClr>
                </a:pattFill>
                <a:effectLst>
                  <a:outerShdw dist="38100" dir="2640000" algn="bl" rotWithShape="0">
                    <a:schemeClr val="accent1"/>
                  </a:outerShdw>
                </a:effectLst>
                <a:latin typeface="NikoshBAN" panose="02000000000000000000" pitchFamily="2" charset="0"/>
                <a:cs typeface="NikoshBAN" panose="02000000000000000000" pitchFamily="2" charset="0"/>
              </a:rPr>
              <a:t>আউটপুট</a:t>
            </a:r>
            <a:r>
              <a:rPr lang="en-US" sz="4400" b="1" dirty="0" smtClean="0">
                <a:ln w="12700">
                  <a:solidFill>
                    <a:schemeClr val="accent1"/>
                  </a:solidFill>
                  <a:prstDash val="solid"/>
                </a:ln>
                <a:pattFill prst="pct50">
                  <a:fgClr>
                    <a:schemeClr val="accent1"/>
                  </a:fgClr>
                  <a:bgClr>
                    <a:schemeClr val="accent1">
                      <a:lumMod val="20000"/>
                      <a:lumOff val="80000"/>
                    </a:schemeClr>
                  </a:bgClr>
                </a:pattFill>
                <a:effectLst>
                  <a:outerShdw dist="38100" dir="2640000" algn="bl" rotWithShape="0">
                    <a:schemeClr val="accent1"/>
                  </a:outerShdw>
                </a:effectLst>
                <a:latin typeface="NikoshBAN" panose="02000000000000000000" pitchFamily="2" charset="0"/>
                <a:cs typeface="NikoshBAN" panose="02000000000000000000" pitchFamily="2" charset="0"/>
              </a:rPr>
              <a:t> </a:t>
            </a:r>
            <a:r>
              <a:rPr lang="en-US" sz="4400" b="1" dirty="0" err="1" smtClean="0">
                <a:ln w="12700">
                  <a:solidFill>
                    <a:schemeClr val="accent1"/>
                  </a:solidFill>
                  <a:prstDash val="solid"/>
                </a:ln>
                <a:pattFill prst="pct50">
                  <a:fgClr>
                    <a:schemeClr val="accent1"/>
                  </a:fgClr>
                  <a:bgClr>
                    <a:schemeClr val="accent1">
                      <a:lumMod val="20000"/>
                      <a:lumOff val="80000"/>
                    </a:schemeClr>
                  </a:bgClr>
                </a:pattFill>
                <a:effectLst>
                  <a:outerShdw dist="38100" dir="2640000" algn="bl" rotWithShape="0">
                    <a:schemeClr val="accent1"/>
                  </a:outerShdw>
                </a:effectLst>
                <a:latin typeface="NikoshBAN" panose="02000000000000000000" pitchFamily="2" charset="0"/>
                <a:cs typeface="NikoshBAN" panose="02000000000000000000" pitchFamily="2" charset="0"/>
              </a:rPr>
              <a:t>পাওয়া</a:t>
            </a:r>
            <a:r>
              <a:rPr lang="en-US" sz="4400" b="1" dirty="0" smtClean="0">
                <a:ln w="12700">
                  <a:solidFill>
                    <a:schemeClr val="accent1"/>
                  </a:solidFill>
                  <a:prstDash val="solid"/>
                </a:ln>
                <a:pattFill prst="pct50">
                  <a:fgClr>
                    <a:schemeClr val="accent1"/>
                  </a:fgClr>
                  <a:bgClr>
                    <a:schemeClr val="accent1">
                      <a:lumMod val="20000"/>
                      <a:lumOff val="80000"/>
                    </a:schemeClr>
                  </a:bgClr>
                </a:pattFill>
                <a:effectLst>
                  <a:outerShdw dist="38100" dir="2640000" algn="bl" rotWithShape="0">
                    <a:schemeClr val="accent1"/>
                  </a:outerShdw>
                </a:effectLst>
                <a:latin typeface="NikoshBAN" panose="02000000000000000000" pitchFamily="2" charset="0"/>
                <a:cs typeface="NikoshBAN" panose="02000000000000000000" pitchFamily="2" charset="0"/>
              </a:rPr>
              <a:t> </a:t>
            </a:r>
            <a:r>
              <a:rPr lang="en-US" sz="4400" b="1" dirty="0" err="1" smtClean="0">
                <a:ln w="12700">
                  <a:solidFill>
                    <a:schemeClr val="accent1"/>
                  </a:solidFill>
                  <a:prstDash val="solid"/>
                </a:ln>
                <a:pattFill prst="pct50">
                  <a:fgClr>
                    <a:schemeClr val="accent1"/>
                  </a:fgClr>
                  <a:bgClr>
                    <a:schemeClr val="accent1">
                      <a:lumMod val="20000"/>
                      <a:lumOff val="80000"/>
                    </a:schemeClr>
                  </a:bgClr>
                </a:pattFill>
                <a:effectLst>
                  <a:outerShdw dist="38100" dir="2640000" algn="bl" rotWithShape="0">
                    <a:schemeClr val="accent1"/>
                  </a:outerShdw>
                </a:effectLst>
                <a:latin typeface="NikoshBAN" panose="02000000000000000000" pitchFamily="2" charset="0"/>
                <a:cs typeface="NikoshBAN" panose="02000000000000000000" pitchFamily="2" charset="0"/>
              </a:rPr>
              <a:t>যায়</a:t>
            </a:r>
            <a:r>
              <a:rPr lang="en-US" sz="4400" b="1" dirty="0" smtClean="0">
                <a:ln w="12700">
                  <a:solidFill>
                    <a:schemeClr val="accent1"/>
                  </a:solidFill>
                  <a:prstDash val="solid"/>
                </a:ln>
                <a:pattFill prst="pct50">
                  <a:fgClr>
                    <a:schemeClr val="accent1"/>
                  </a:fgClr>
                  <a:bgClr>
                    <a:schemeClr val="accent1">
                      <a:lumMod val="20000"/>
                      <a:lumOff val="80000"/>
                    </a:schemeClr>
                  </a:bgClr>
                </a:pattFill>
                <a:effectLst>
                  <a:outerShdw dist="38100" dir="2640000" algn="bl" rotWithShape="0">
                    <a:schemeClr val="accent1"/>
                  </a:outerShdw>
                </a:effectLst>
                <a:latin typeface="NikoshBAN" panose="02000000000000000000" pitchFamily="2" charset="0"/>
                <a:cs typeface="NikoshBAN" panose="02000000000000000000" pitchFamily="2" charset="0"/>
              </a:rPr>
              <a:t> </a:t>
            </a:r>
            <a:r>
              <a:rPr lang="en-US" sz="4400" b="1" dirty="0" err="1" smtClean="0">
                <a:ln w="12700">
                  <a:solidFill>
                    <a:schemeClr val="accent1"/>
                  </a:solidFill>
                  <a:prstDash val="solid"/>
                </a:ln>
                <a:pattFill prst="pct50">
                  <a:fgClr>
                    <a:schemeClr val="accent1"/>
                  </a:fgClr>
                  <a:bgClr>
                    <a:schemeClr val="accent1">
                      <a:lumMod val="20000"/>
                      <a:lumOff val="80000"/>
                    </a:schemeClr>
                  </a:bgClr>
                </a:pattFill>
                <a:effectLst>
                  <a:outerShdw dist="38100" dir="2640000" algn="bl" rotWithShape="0">
                    <a:schemeClr val="accent1"/>
                  </a:outerShdw>
                </a:effectLst>
                <a:latin typeface="NikoshBAN" panose="02000000000000000000" pitchFamily="2" charset="0"/>
                <a:cs typeface="NikoshBAN" panose="02000000000000000000" pitchFamily="2" charset="0"/>
              </a:rPr>
              <a:t>তাকে</a:t>
            </a:r>
            <a:r>
              <a:rPr lang="en-US" sz="4400" b="1" dirty="0" smtClean="0">
                <a:ln w="12700">
                  <a:solidFill>
                    <a:schemeClr val="accent1"/>
                  </a:solidFill>
                  <a:prstDash val="solid"/>
                </a:ln>
                <a:pattFill prst="pct50">
                  <a:fgClr>
                    <a:schemeClr val="accent1"/>
                  </a:fgClr>
                  <a:bgClr>
                    <a:schemeClr val="accent1">
                      <a:lumMod val="20000"/>
                      <a:lumOff val="80000"/>
                    </a:schemeClr>
                  </a:bgClr>
                </a:pattFill>
                <a:effectLst>
                  <a:outerShdw dist="38100" dir="2640000" algn="bl" rotWithShape="0">
                    <a:schemeClr val="accent1"/>
                  </a:outerShdw>
                </a:effectLst>
                <a:latin typeface="NikoshBAN" panose="02000000000000000000" pitchFamily="2" charset="0"/>
                <a:cs typeface="NikoshBAN" panose="02000000000000000000" pitchFamily="2" charset="0"/>
              </a:rPr>
              <a:t> </a:t>
            </a:r>
            <a:r>
              <a:rPr lang="en-US" sz="4400" b="1" dirty="0" err="1" smtClean="0">
                <a:ln w="12700">
                  <a:solidFill>
                    <a:schemeClr val="accent1"/>
                  </a:solidFill>
                  <a:prstDash val="solid"/>
                </a:ln>
                <a:pattFill prst="pct50">
                  <a:fgClr>
                    <a:schemeClr val="accent1"/>
                  </a:fgClr>
                  <a:bgClr>
                    <a:schemeClr val="accent1">
                      <a:lumMod val="20000"/>
                      <a:lumOff val="80000"/>
                    </a:schemeClr>
                  </a:bgClr>
                </a:pattFill>
                <a:effectLst>
                  <a:outerShdw dist="38100" dir="2640000" algn="bl" rotWithShape="0">
                    <a:schemeClr val="accent1"/>
                  </a:outerShdw>
                </a:effectLst>
                <a:latin typeface="NikoshBAN" panose="02000000000000000000" pitchFamily="2" charset="0"/>
                <a:cs typeface="NikoshBAN" panose="02000000000000000000" pitchFamily="2" charset="0"/>
              </a:rPr>
              <a:t>আউটপুট</a:t>
            </a:r>
            <a:r>
              <a:rPr lang="en-US" sz="4400" b="1" dirty="0" smtClean="0">
                <a:ln w="12700">
                  <a:solidFill>
                    <a:schemeClr val="accent1"/>
                  </a:solidFill>
                  <a:prstDash val="solid"/>
                </a:ln>
                <a:pattFill prst="pct50">
                  <a:fgClr>
                    <a:schemeClr val="accent1"/>
                  </a:fgClr>
                  <a:bgClr>
                    <a:schemeClr val="accent1">
                      <a:lumMod val="20000"/>
                      <a:lumOff val="80000"/>
                    </a:schemeClr>
                  </a:bgClr>
                </a:pattFill>
                <a:effectLst>
                  <a:outerShdw dist="38100" dir="2640000" algn="bl" rotWithShape="0">
                    <a:schemeClr val="accent1"/>
                  </a:outerShdw>
                </a:effectLst>
                <a:latin typeface="NikoshBAN" panose="02000000000000000000" pitchFamily="2" charset="0"/>
                <a:cs typeface="NikoshBAN" panose="02000000000000000000" pitchFamily="2" charset="0"/>
              </a:rPr>
              <a:t> </a:t>
            </a:r>
            <a:r>
              <a:rPr lang="en-US" sz="4400" b="1" dirty="0" err="1">
                <a:ln w="12700">
                  <a:solidFill>
                    <a:schemeClr val="accent1"/>
                  </a:solidFill>
                  <a:prstDash val="solid"/>
                </a:ln>
                <a:pattFill prst="pct50">
                  <a:fgClr>
                    <a:schemeClr val="accent1"/>
                  </a:fgClr>
                  <a:bgClr>
                    <a:schemeClr val="accent1">
                      <a:lumMod val="20000"/>
                      <a:lumOff val="80000"/>
                    </a:schemeClr>
                  </a:bgClr>
                </a:pattFill>
                <a:effectLst>
                  <a:outerShdw dist="38100" dir="2640000" algn="bl" rotWithShape="0">
                    <a:schemeClr val="accent1"/>
                  </a:outerShdw>
                </a:effectLst>
                <a:latin typeface="NikoshBAN" panose="02000000000000000000" pitchFamily="2" charset="0"/>
                <a:cs typeface="NikoshBAN" panose="02000000000000000000" pitchFamily="2" charset="0"/>
              </a:rPr>
              <a:t>ডিভাইস</a:t>
            </a:r>
            <a:r>
              <a:rPr lang="en-US" sz="4400" b="1" dirty="0">
                <a:ln w="12700">
                  <a:solidFill>
                    <a:schemeClr val="accent1"/>
                  </a:solidFill>
                  <a:prstDash val="solid"/>
                </a:ln>
                <a:pattFill prst="pct50">
                  <a:fgClr>
                    <a:schemeClr val="accent1"/>
                  </a:fgClr>
                  <a:bgClr>
                    <a:schemeClr val="accent1">
                      <a:lumMod val="20000"/>
                      <a:lumOff val="80000"/>
                    </a:schemeClr>
                  </a:bgClr>
                </a:pattFill>
                <a:effectLst>
                  <a:outerShdw dist="38100" dir="2640000" algn="bl" rotWithShape="0">
                    <a:schemeClr val="accent1"/>
                  </a:outerShdw>
                </a:effectLst>
                <a:latin typeface="NikoshBAN" panose="02000000000000000000" pitchFamily="2" charset="0"/>
                <a:cs typeface="NikoshBAN" panose="02000000000000000000" pitchFamily="2" charset="0"/>
              </a:rPr>
              <a:t> </a:t>
            </a:r>
            <a:r>
              <a:rPr lang="en-US" sz="4400" b="1" dirty="0" err="1">
                <a:ln w="12700">
                  <a:solidFill>
                    <a:schemeClr val="accent1"/>
                  </a:solidFill>
                  <a:prstDash val="solid"/>
                </a:ln>
                <a:pattFill prst="pct50">
                  <a:fgClr>
                    <a:schemeClr val="accent1"/>
                  </a:fgClr>
                  <a:bgClr>
                    <a:schemeClr val="accent1">
                      <a:lumMod val="20000"/>
                      <a:lumOff val="80000"/>
                    </a:schemeClr>
                  </a:bgClr>
                </a:pattFill>
                <a:effectLst>
                  <a:outerShdw dist="38100" dir="2640000" algn="bl" rotWithShape="0">
                    <a:schemeClr val="accent1"/>
                  </a:outerShdw>
                </a:effectLst>
                <a:latin typeface="NikoshBAN" panose="02000000000000000000" pitchFamily="2" charset="0"/>
                <a:cs typeface="NikoshBAN" panose="02000000000000000000" pitchFamily="2" charset="0"/>
              </a:rPr>
              <a:t>বলে</a:t>
            </a:r>
            <a:r>
              <a:rPr lang="en-US" sz="4400" b="1" dirty="0">
                <a:ln w="12700">
                  <a:solidFill>
                    <a:schemeClr val="accent1"/>
                  </a:solidFill>
                  <a:prstDash val="solid"/>
                </a:ln>
                <a:pattFill prst="pct50">
                  <a:fgClr>
                    <a:schemeClr val="accent1"/>
                  </a:fgClr>
                  <a:bgClr>
                    <a:schemeClr val="accent1">
                      <a:lumMod val="20000"/>
                      <a:lumOff val="80000"/>
                    </a:schemeClr>
                  </a:bgClr>
                </a:pattFill>
                <a:effectLst>
                  <a:outerShdw dist="38100" dir="2640000" algn="bl" rotWithShape="0">
                    <a:schemeClr val="accent1"/>
                  </a:outerShdw>
                </a:effectLst>
                <a:latin typeface="NikoshBAN" panose="02000000000000000000" pitchFamily="2" charset="0"/>
                <a:cs typeface="NikoshBAN" panose="02000000000000000000" pitchFamily="2" charset="0"/>
              </a:rPr>
              <a:t>।</a:t>
            </a:r>
            <a:endParaRPr lang="en-US" sz="4400" b="1" cap="none" spc="0" dirty="0">
              <a:ln w="12700">
                <a:solidFill>
                  <a:schemeClr val="accent1"/>
                </a:solidFill>
                <a:prstDash val="solid"/>
              </a:ln>
              <a:pattFill prst="pct50">
                <a:fgClr>
                  <a:schemeClr val="accent1"/>
                </a:fgClr>
                <a:bgClr>
                  <a:schemeClr val="accent1">
                    <a:lumMod val="20000"/>
                    <a:lumOff val="80000"/>
                  </a:schemeClr>
                </a:bgClr>
              </a:pattFill>
              <a:effectLst>
                <a:outerShdw dist="38100" dir="2640000" algn="bl" rotWithShape="0">
                  <a:schemeClr val="accent1"/>
                </a:outerShdw>
              </a:effectLst>
              <a:latin typeface="NikoshBAN" panose="02000000000000000000" pitchFamily="2" charset="0"/>
              <a:cs typeface="NikoshBAN" panose="02000000000000000000" pitchFamily="2" charset="0"/>
            </a:endParaRPr>
          </a:p>
        </p:txBody>
      </p:sp>
      <p:sp>
        <p:nvSpPr>
          <p:cNvPr id="5" name="Rectangle 4">
            <a:extLst>
              <a:ext uri="{FF2B5EF4-FFF2-40B4-BE49-F238E27FC236}">
                <a16:creationId xmlns:a16="http://schemas.microsoft.com/office/drawing/2014/main" xmlns="" id="{4AD01DE9-89DB-45C3-8771-5F9169F7354C}"/>
              </a:ext>
            </a:extLst>
          </p:cNvPr>
          <p:cNvSpPr/>
          <p:nvPr/>
        </p:nvSpPr>
        <p:spPr>
          <a:xfrm>
            <a:off x="606406" y="3429000"/>
            <a:ext cx="8211022" cy="923330"/>
          </a:xfrm>
          <a:prstGeom prst="rect">
            <a:avLst/>
          </a:prstGeom>
          <a:noFill/>
        </p:spPr>
        <p:txBody>
          <a:bodyPr wrap="square" lIns="91440" tIns="45720" rIns="91440" bIns="45720">
            <a:spAutoFit/>
          </a:bodyPr>
          <a:lstStyle/>
          <a:p>
            <a:pPr marL="685800" indent="-685800" algn="ctr">
              <a:buFont typeface="Wingdings" panose="05000000000000000000" pitchFamily="2" charset="2"/>
              <a:buChar char="Ø"/>
            </a:pPr>
            <a:r>
              <a:rPr lang="en-US" sz="5400" b="0" cap="none" spc="0" dirty="0">
                <a:ln w="0"/>
                <a:solidFill>
                  <a:schemeClr val="bg1"/>
                </a:solidFill>
                <a:effectLst>
                  <a:outerShdw blurRad="38100" dist="19050" dir="2700000" algn="tl" rotWithShape="0">
                    <a:schemeClr val="dk1">
                      <a:alpha val="40000"/>
                    </a:schemeClr>
                  </a:outerShdw>
                </a:effectLst>
                <a:latin typeface="NikoshBAN" panose="02000000000000000000" pitchFamily="2" charset="0"/>
                <a:cs typeface="NikoshBAN" panose="02000000000000000000" pitchFamily="2" charset="0"/>
              </a:rPr>
              <a:t>ক</a:t>
            </a:r>
            <a:r>
              <a:rPr lang="as-IN" sz="5400" b="0" cap="none" spc="0" dirty="0">
                <a:ln w="0"/>
                <a:solidFill>
                  <a:schemeClr val="bg1"/>
                </a:solidFill>
                <a:effectLst>
                  <a:outerShdw blurRad="38100" dist="19050" dir="2700000" algn="tl" rotWithShape="0">
                    <a:schemeClr val="dk1">
                      <a:alpha val="40000"/>
                    </a:schemeClr>
                  </a:outerShdw>
                </a:effectLst>
                <a:latin typeface="NikoshBAN" panose="02000000000000000000" pitchFamily="2" charset="0"/>
                <a:cs typeface="NikoshBAN" panose="02000000000000000000" pitchFamily="2" charset="0"/>
              </a:rPr>
              <a:t>ী</a:t>
            </a:r>
            <a:r>
              <a:rPr lang="en-US" sz="5400" b="0" cap="none" spc="0" dirty="0">
                <a:ln w="0"/>
                <a:solidFill>
                  <a:schemeClr val="bg1"/>
                </a:solidFill>
                <a:effectLst>
                  <a:outerShdw blurRad="38100" dist="19050" dir="2700000" algn="tl" rotWithShape="0">
                    <a:schemeClr val="dk1">
                      <a:alpha val="40000"/>
                    </a:schemeClr>
                  </a:outerShdw>
                </a:effectLst>
                <a:latin typeface="NikoshBAN" panose="02000000000000000000" pitchFamily="2" charset="0"/>
                <a:cs typeface="NikoshBAN" panose="02000000000000000000" pitchFamily="2" charset="0"/>
              </a:rPr>
              <a:t> </a:t>
            </a:r>
            <a:r>
              <a:rPr lang="en-US" sz="5400" b="0" cap="none" spc="0" dirty="0" err="1" smtClean="0">
                <a:ln w="0"/>
                <a:solidFill>
                  <a:schemeClr val="bg1"/>
                </a:solidFill>
                <a:effectLst>
                  <a:outerShdw blurRad="38100" dist="19050" dir="2700000" algn="tl" rotWithShape="0">
                    <a:schemeClr val="dk1">
                      <a:alpha val="40000"/>
                    </a:schemeClr>
                  </a:outerShdw>
                </a:effectLst>
                <a:latin typeface="NikoshBAN" panose="02000000000000000000" pitchFamily="2" charset="0"/>
                <a:cs typeface="NikoshBAN" panose="02000000000000000000" pitchFamily="2" charset="0"/>
              </a:rPr>
              <a:t>মনিটর</a:t>
            </a:r>
            <a:r>
              <a:rPr lang="en-US" sz="5400" b="0" cap="none" spc="0" dirty="0" smtClean="0">
                <a:ln w="0"/>
                <a:solidFill>
                  <a:schemeClr val="bg1"/>
                </a:solidFill>
                <a:effectLst>
                  <a:outerShdw blurRad="38100" dist="19050" dir="2700000" algn="tl" rotWithShape="0">
                    <a:schemeClr val="dk1">
                      <a:alpha val="40000"/>
                    </a:schemeClr>
                  </a:outerShdw>
                </a:effectLst>
                <a:latin typeface="NikoshBAN" panose="02000000000000000000" pitchFamily="2" charset="0"/>
                <a:cs typeface="NikoshBAN" panose="02000000000000000000" pitchFamily="2" charset="0"/>
              </a:rPr>
              <a:t> </a:t>
            </a:r>
            <a:r>
              <a:rPr lang="as-IN" sz="5400" dirty="0" smtClean="0">
                <a:ln w="0"/>
                <a:solidFill>
                  <a:schemeClr val="bg1"/>
                </a:solidFill>
                <a:effectLst>
                  <a:outerShdw blurRad="38100" dist="19050" dir="2700000" algn="tl" rotWithShape="0">
                    <a:schemeClr val="dk1">
                      <a:alpha val="40000"/>
                    </a:schemeClr>
                  </a:outerShdw>
                </a:effectLst>
                <a:latin typeface="NikoshBAN" panose="02000000000000000000" pitchFamily="2" charset="0"/>
                <a:cs typeface="NikoshBAN" panose="02000000000000000000" pitchFamily="2" charset="0"/>
              </a:rPr>
              <a:t>ক</a:t>
            </a:r>
            <a:r>
              <a:rPr lang="en-US" sz="5400" dirty="0">
                <a:ln w="0"/>
                <a:solidFill>
                  <a:schemeClr val="bg1"/>
                </a:solidFill>
                <a:effectLst>
                  <a:outerShdw blurRad="38100" dist="19050" dir="2700000" algn="tl" rotWithShape="0">
                    <a:schemeClr val="dk1">
                      <a:alpha val="40000"/>
                    </a:schemeClr>
                  </a:outerShdw>
                </a:effectLst>
                <a:latin typeface="NikoshBAN" panose="02000000000000000000" pitchFamily="2" charset="0"/>
                <a:cs typeface="NikoshBAN" panose="02000000000000000000" pitchFamily="2" charset="0"/>
              </a:rPr>
              <a:t>া</a:t>
            </a:r>
            <a:r>
              <a:rPr lang="as-IN" sz="5400" dirty="0">
                <a:ln w="0"/>
                <a:solidFill>
                  <a:schemeClr val="bg1"/>
                </a:solidFill>
                <a:effectLst>
                  <a:outerShdw blurRad="38100" dist="19050" dir="2700000" algn="tl" rotWithShape="0">
                    <a:schemeClr val="dk1">
                      <a:alpha val="40000"/>
                    </a:schemeClr>
                  </a:outerShdw>
                </a:effectLst>
                <a:latin typeface="NikoshBAN" panose="02000000000000000000" pitchFamily="2" charset="0"/>
                <a:cs typeface="NikoshBAN" panose="02000000000000000000" pitchFamily="2" charset="0"/>
              </a:rPr>
              <a:t>ক</a:t>
            </a:r>
            <a:r>
              <a:rPr lang="en-US" sz="5400" dirty="0">
                <a:ln w="0"/>
                <a:solidFill>
                  <a:schemeClr val="bg1"/>
                </a:solidFill>
                <a:effectLst>
                  <a:outerShdw blurRad="38100" dist="19050" dir="2700000" algn="tl" rotWithShape="0">
                    <a:schemeClr val="dk1">
                      <a:alpha val="40000"/>
                    </a:schemeClr>
                  </a:outerShdw>
                </a:effectLst>
                <a:latin typeface="NikoshBAN" panose="02000000000000000000" pitchFamily="2" charset="0"/>
                <a:cs typeface="NikoshBAN" panose="02000000000000000000" pitchFamily="2" charset="0"/>
              </a:rPr>
              <a:t>ে </a:t>
            </a:r>
            <a:r>
              <a:rPr lang="as-IN" sz="5400" dirty="0">
                <a:ln w="0"/>
                <a:solidFill>
                  <a:schemeClr val="bg1"/>
                </a:solidFill>
                <a:effectLst>
                  <a:outerShdw blurRad="38100" dist="19050" dir="2700000" algn="tl" rotWithShape="0">
                    <a:schemeClr val="dk1">
                      <a:alpha val="40000"/>
                    </a:schemeClr>
                  </a:outerShdw>
                </a:effectLst>
                <a:latin typeface="NikoshBAN" panose="02000000000000000000" pitchFamily="2" charset="0"/>
                <a:cs typeface="NikoshBAN" panose="02000000000000000000" pitchFamily="2" charset="0"/>
              </a:rPr>
              <a:t>ব</a:t>
            </a:r>
            <a:r>
              <a:rPr lang="en-US" sz="5400" dirty="0">
                <a:ln w="0"/>
                <a:solidFill>
                  <a:schemeClr val="bg1"/>
                </a:solidFill>
                <a:effectLst>
                  <a:outerShdw blurRad="38100" dist="19050" dir="2700000" algn="tl" rotWithShape="0">
                    <a:schemeClr val="dk1">
                      <a:alpha val="40000"/>
                    </a:schemeClr>
                  </a:outerShdw>
                </a:effectLst>
                <a:latin typeface="NikoshBAN" panose="02000000000000000000" pitchFamily="2" charset="0"/>
                <a:cs typeface="NikoshBAN" panose="02000000000000000000" pitchFamily="2" charset="0"/>
              </a:rPr>
              <a:t>ল</a:t>
            </a:r>
            <a:r>
              <a:rPr lang="as-IN" sz="5400" dirty="0">
                <a:ln w="0"/>
                <a:solidFill>
                  <a:schemeClr val="bg1"/>
                </a:solidFill>
                <a:effectLst>
                  <a:outerShdw blurRad="38100" dist="19050" dir="2700000" algn="tl" rotWithShape="0">
                    <a:schemeClr val="dk1">
                      <a:alpha val="40000"/>
                    </a:schemeClr>
                  </a:outerShdw>
                </a:effectLst>
                <a:latin typeface="NikoshBAN" panose="02000000000000000000" pitchFamily="2" charset="0"/>
                <a:cs typeface="NikoshBAN" panose="02000000000000000000" pitchFamily="2" charset="0"/>
              </a:rPr>
              <a:t>ে</a:t>
            </a:r>
            <a:r>
              <a:rPr lang="en-US" sz="5400" dirty="0">
                <a:ln w="0"/>
                <a:solidFill>
                  <a:schemeClr val="bg1"/>
                </a:solidFill>
                <a:effectLst>
                  <a:outerShdw blurRad="38100" dist="19050" dir="2700000" algn="tl" rotWithShape="0">
                    <a:schemeClr val="dk1">
                      <a:alpha val="40000"/>
                    </a:schemeClr>
                  </a:outerShdw>
                </a:effectLst>
                <a:latin typeface="NikoshBAN" panose="02000000000000000000" pitchFamily="2" charset="0"/>
                <a:cs typeface="NikoshBAN" panose="02000000000000000000" pitchFamily="2" charset="0"/>
              </a:rPr>
              <a:t>?</a:t>
            </a:r>
            <a:endParaRPr lang="en-US" sz="5400" b="0" cap="none" spc="0" dirty="0">
              <a:ln w="0"/>
              <a:solidFill>
                <a:schemeClr val="bg1"/>
              </a:solidFill>
              <a:effectLst>
                <a:outerShdw blurRad="38100" dist="19050" dir="2700000" algn="tl" rotWithShape="0">
                  <a:schemeClr val="dk1">
                    <a:alpha val="40000"/>
                  </a:schemeClr>
                </a:outerShdw>
              </a:effectLst>
              <a:latin typeface="NikoshBAN" panose="02000000000000000000" pitchFamily="2" charset="0"/>
              <a:cs typeface="NikoshBAN" panose="02000000000000000000" pitchFamily="2" charset="0"/>
            </a:endParaRPr>
          </a:p>
        </p:txBody>
      </p:sp>
      <p:sp>
        <p:nvSpPr>
          <p:cNvPr id="6" name="Rectangle 5">
            <a:extLst>
              <a:ext uri="{FF2B5EF4-FFF2-40B4-BE49-F238E27FC236}">
                <a16:creationId xmlns:a16="http://schemas.microsoft.com/office/drawing/2014/main" xmlns="" id="{B48E1577-D17D-4EAE-B6F0-AD54740629AD}"/>
              </a:ext>
            </a:extLst>
          </p:cNvPr>
          <p:cNvSpPr/>
          <p:nvPr/>
        </p:nvSpPr>
        <p:spPr>
          <a:xfrm>
            <a:off x="1317171" y="4484913"/>
            <a:ext cx="9557657" cy="1077218"/>
          </a:xfrm>
          <a:prstGeom prst="rect">
            <a:avLst/>
          </a:prstGeom>
          <a:noFill/>
        </p:spPr>
        <p:txBody>
          <a:bodyPr wrap="square" lIns="91440" tIns="45720" rIns="91440" bIns="45720">
            <a:spAutoFit/>
          </a:bodyPr>
          <a:lstStyle/>
          <a:p>
            <a:pPr algn="ctr"/>
            <a:r>
              <a:rPr lang="en-US" sz="3200" b="1" dirty="0" err="1" smtClean="0">
                <a:ln w="22225">
                  <a:solidFill>
                    <a:schemeClr val="accent2"/>
                  </a:solidFill>
                  <a:prstDash val="solid"/>
                </a:ln>
                <a:blipFill>
                  <a:blip r:embed="rId2"/>
                  <a:tile tx="0" ty="0" sx="100000" sy="100000" flip="none" algn="tl"/>
                </a:blipFill>
              </a:rPr>
              <a:t>মনিটর</a:t>
            </a:r>
            <a:r>
              <a:rPr lang="en-US" sz="3200" b="1" dirty="0" smtClean="0">
                <a:ln w="22225">
                  <a:solidFill>
                    <a:schemeClr val="accent2"/>
                  </a:solidFill>
                  <a:prstDash val="solid"/>
                </a:ln>
                <a:blipFill>
                  <a:blip r:embed="rId2"/>
                  <a:tile tx="0" ty="0" sx="100000" sy="100000" flip="none" algn="tl"/>
                </a:blipFill>
              </a:rPr>
              <a:t> </a:t>
            </a:r>
            <a:r>
              <a:rPr lang="en-US" sz="3200" b="1" dirty="0" err="1" smtClean="0">
                <a:ln w="22225">
                  <a:solidFill>
                    <a:schemeClr val="accent2"/>
                  </a:solidFill>
                  <a:prstDash val="solid"/>
                </a:ln>
                <a:blipFill>
                  <a:blip r:embed="rId2"/>
                  <a:tile tx="0" ty="0" sx="100000" sy="100000" flip="none" algn="tl"/>
                </a:blipFill>
              </a:rPr>
              <a:t>হলো</a:t>
            </a:r>
            <a:r>
              <a:rPr lang="en-US" sz="3200" b="1" dirty="0" smtClean="0">
                <a:ln w="22225">
                  <a:solidFill>
                    <a:schemeClr val="accent2"/>
                  </a:solidFill>
                  <a:prstDash val="solid"/>
                </a:ln>
                <a:blipFill>
                  <a:blip r:embed="rId2"/>
                  <a:tile tx="0" ty="0" sx="100000" sy="100000" flip="none" algn="tl"/>
                </a:blipFill>
              </a:rPr>
              <a:t> </a:t>
            </a:r>
            <a:r>
              <a:rPr lang="en-US" sz="3200" b="1" dirty="0" err="1" smtClean="0">
                <a:ln w="22225">
                  <a:solidFill>
                    <a:schemeClr val="accent2"/>
                  </a:solidFill>
                  <a:prstDash val="solid"/>
                </a:ln>
                <a:blipFill>
                  <a:blip r:embed="rId2"/>
                  <a:tile tx="0" ty="0" sx="100000" sy="100000" flip="none" algn="tl"/>
                </a:blipFill>
              </a:rPr>
              <a:t>কম্পিউটারের</a:t>
            </a:r>
            <a:r>
              <a:rPr lang="en-US" sz="3200" b="1" dirty="0" smtClean="0">
                <a:ln w="22225">
                  <a:solidFill>
                    <a:schemeClr val="accent2"/>
                  </a:solidFill>
                  <a:prstDash val="solid"/>
                </a:ln>
                <a:blipFill>
                  <a:blip r:embed="rId2"/>
                  <a:tile tx="0" ty="0" sx="100000" sy="100000" flip="none" algn="tl"/>
                </a:blipFill>
              </a:rPr>
              <a:t> </a:t>
            </a:r>
            <a:r>
              <a:rPr lang="en-US" sz="3200" b="1" dirty="0" err="1" smtClean="0">
                <a:ln w="22225">
                  <a:solidFill>
                    <a:schemeClr val="accent2"/>
                  </a:solidFill>
                  <a:prstDash val="solid"/>
                </a:ln>
                <a:blipFill>
                  <a:blip r:embed="rId2"/>
                  <a:tile tx="0" ty="0" sx="100000" sy="100000" flip="none" algn="tl"/>
                </a:blipFill>
              </a:rPr>
              <a:t>একটি</a:t>
            </a:r>
            <a:r>
              <a:rPr lang="en-US" sz="3200" b="1" dirty="0" smtClean="0">
                <a:ln w="22225">
                  <a:solidFill>
                    <a:schemeClr val="accent2"/>
                  </a:solidFill>
                  <a:prstDash val="solid"/>
                </a:ln>
                <a:blipFill>
                  <a:blip r:embed="rId2"/>
                  <a:tile tx="0" ty="0" sx="100000" sy="100000" flip="none" algn="tl"/>
                </a:blipFill>
              </a:rPr>
              <a:t> </a:t>
            </a:r>
            <a:r>
              <a:rPr lang="en-US" sz="3200" b="1" dirty="0" err="1" smtClean="0">
                <a:ln w="22225">
                  <a:solidFill>
                    <a:schemeClr val="accent2"/>
                  </a:solidFill>
                  <a:prstDash val="solid"/>
                </a:ln>
                <a:blipFill>
                  <a:blip r:embed="rId2"/>
                  <a:tile tx="0" ty="0" sx="100000" sy="100000" flip="none" algn="tl"/>
                </a:blipFill>
              </a:rPr>
              <a:t>জনপ্রিয়</a:t>
            </a:r>
            <a:r>
              <a:rPr lang="en-US" sz="3200" b="1" dirty="0" smtClean="0">
                <a:ln w="22225">
                  <a:solidFill>
                    <a:schemeClr val="accent2"/>
                  </a:solidFill>
                  <a:prstDash val="solid"/>
                </a:ln>
                <a:blipFill>
                  <a:blip r:embed="rId2"/>
                  <a:tile tx="0" ty="0" sx="100000" sy="100000" flip="none" algn="tl"/>
                </a:blipFill>
              </a:rPr>
              <a:t> </a:t>
            </a:r>
            <a:r>
              <a:rPr lang="en-US" sz="3200" b="1" dirty="0" err="1" smtClean="0">
                <a:ln w="22225">
                  <a:solidFill>
                    <a:schemeClr val="accent2"/>
                  </a:solidFill>
                  <a:prstDash val="solid"/>
                </a:ln>
                <a:blipFill>
                  <a:blip r:embed="rId2"/>
                  <a:tile tx="0" ty="0" sx="100000" sy="100000" flip="none" algn="tl"/>
                </a:blipFill>
              </a:rPr>
              <a:t>আউটপুট</a:t>
            </a:r>
            <a:r>
              <a:rPr lang="en-US" sz="3200" b="1" dirty="0" smtClean="0">
                <a:ln w="22225">
                  <a:solidFill>
                    <a:schemeClr val="accent2"/>
                  </a:solidFill>
                  <a:prstDash val="solid"/>
                </a:ln>
                <a:blipFill>
                  <a:blip r:embed="rId2"/>
                  <a:tile tx="0" ty="0" sx="100000" sy="100000" flip="none" algn="tl"/>
                </a:blipFill>
              </a:rPr>
              <a:t> </a:t>
            </a:r>
            <a:r>
              <a:rPr lang="en-US" sz="3200" b="1" dirty="0" err="1" smtClean="0">
                <a:ln w="22225">
                  <a:solidFill>
                    <a:schemeClr val="accent2"/>
                  </a:solidFill>
                  <a:prstDash val="solid"/>
                </a:ln>
                <a:blipFill>
                  <a:blip r:embed="rId2"/>
                  <a:tile tx="0" ty="0" sx="100000" sy="100000" flip="none" algn="tl"/>
                </a:blipFill>
              </a:rPr>
              <a:t>ডিভাইস</a:t>
            </a:r>
            <a:r>
              <a:rPr lang="en-US" sz="3200" b="1" dirty="0" smtClean="0">
                <a:ln w="22225">
                  <a:solidFill>
                    <a:schemeClr val="accent2"/>
                  </a:solidFill>
                  <a:prstDash val="solid"/>
                </a:ln>
                <a:blipFill>
                  <a:blip r:embed="rId2"/>
                  <a:tile tx="0" ty="0" sx="100000" sy="100000" flip="none" algn="tl"/>
                </a:blipFill>
              </a:rPr>
              <a:t>।</a:t>
            </a:r>
            <a:endParaRPr lang="en-US" sz="8000" b="1" dirty="0">
              <a:ln w="22225">
                <a:solidFill>
                  <a:schemeClr val="accent2"/>
                </a:solidFill>
                <a:prstDash val="solid"/>
              </a:ln>
              <a:blipFill>
                <a:blip r:embed="rId2"/>
                <a:tile tx="0" ty="0" sx="100000" sy="100000" flip="none" algn="tl"/>
              </a:blipFill>
              <a:latin typeface="NikoshBAN" panose="02000000000000000000" pitchFamily="2" charset="0"/>
              <a:cs typeface="NikoshBAN" panose="02000000000000000000" pitchFamily="2" charset="0"/>
            </a:endParaRPr>
          </a:p>
        </p:txBody>
      </p:sp>
    </p:spTree>
    <p:extLst>
      <p:ext uri="{BB962C8B-B14F-4D97-AF65-F5344CB8AC3E}">
        <p14:creationId xmlns:p14="http://schemas.microsoft.com/office/powerpoint/2010/main" xmlns="" val="247386333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8" presetClass="entr" presetSubtype="16"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diamond(in)">
                                      <p:cBhvr>
                                        <p:cTn id="7" dur="50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42" presetClass="entr" presetSubtype="0" fill="hold" grpId="0" nodeType="click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fade">
                                      <p:cBhvr>
                                        <p:cTn id="12" dur="1000"/>
                                        <p:tgtEl>
                                          <p:spTgt spid="3"/>
                                        </p:tgtEl>
                                      </p:cBhvr>
                                    </p:animEffect>
                                    <p:anim calcmode="lin" valueType="num">
                                      <p:cBhvr>
                                        <p:cTn id="13" dur="1000" fill="hold"/>
                                        <p:tgtEl>
                                          <p:spTgt spid="3"/>
                                        </p:tgtEl>
                                        <p:attrNameLst>
                                          <p:attrName>ppt_x</p:attrName>
                                        </p:attrNameLst>
                                      </p:cBhvr>
                                      <p:tavLst>
                                        <p:tav tm="0">
                                          <p:val>
                                            <p:strVal val="#ppt_x"/>
                                          </p:val>
                                        </p:tav>
                                        <p:tav tm="100000">
                                          <p:val>
                                            <p:strVal val="#ppt_x"/>
                                          </p:val>
                                        </p:tav>
                                      </p:tavLst>
                                    </p:anim>
                                    <p:anim calcmode="lin" valueType="num">
                                      <p:cBhvr>
                                        <p:cTn id="14" dur="1000" fill="hold"/>
                                        <p:tgtEl>
                                          <p:spTgt spid="3"/>
                                        </p:tgtEl>
                                        <p:attrNameLst>
                                          <p:attrName>ppt_y</p:attrName>
                                        </p:attrNameLst>
                                      </p:cBhvr>
                                      <p:tavLst>
                                        <p:tav tm="0">
                                          <p:val>
                                            <p:strVal val="#ppt_y+.1"/>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31" presetClass="entr" presetSubtype="0" fill="hold" grpId="0" nodeType="clickEffect">
                                  <p:stCondLst>
                                    <p:cond delay="0"/>
                                  </p:stCondLst>
                                  <p:childTnLst>
                                    <p:set>
                                      <p:cBhvr>
                                        <p:cTn id="18" dur="1" fill="hold">
                                          <p:stCondLst>
                                            <p:cond delay="0"/>
                                          </p:stCondLst>
                                        </p:cTn>
                                        <p:tgtEl>
                                          <p:spTgt spid="4"/>
                                        </p:tgtEl>
                                        <p:attrNameLst>
                                          <p:attrName>style.visibility</p:attrName>
                                        </p:attrNameLst>
                                      </p:cBhvr>
                                      <p:to>
                                        <p:strVal val="visible"/>
                                      </p:to>
                                    </p:set>
                                    <p:anim calcmode="lin" valueType="num">
                                      <p:cBhvr>
                                        <p:cTn id="19" dur="5000" fill="hold"/>
                                        <p:tgtEl>
                                          <p:spTgt spid="4"/>
                                        </p:tgtEl>
                                        <p:attrNameLst>
                                          <p:attrName>ppt_w</p:attrName>
                                        </p:attrNameLst>
                                      </p:cBhvr>
                                      <p:tavLst>
                                        <p:tav tm="0">
                                          <p:val>
                                            <p:fltVal val="0"/>
                                          </p:val>
                                        </p:tav>
                                        <p:tav tm="100000">
                                          <p:val>
                                            <p:strVal val="#ppt_w"/>
                                          </p:val>
                                        </p:tav>
                                      </p:tavLst>
                                    </p:anim>
                                    <p:anim calcmode="lin" valueType="num">
                                      <p:cBhvr>
                                        <p:cTn id="20" dur="5000" fill="hold"/>
                                        <p:tgtEl>
                                          <p:spTgt spid="4"/>
                                        </p:tgtEl>
                                        <p:attrNameLst>
                                          <p:attrName>ppt_h</p:attrName>
                                        </p:attrNameLst>
                                      </p:cBhvr>
                                      <p:tavLst>
                                        <p:tav tm="0">
                                          <p:val>
                                            <p:fltVal val="0"/>
                                          </p:val>
                                        </p:tav>
                                        <p:tav tm="100000">
                                          <p:val>
                                            <p:strVal val="#ppt_h"/>
                                          </p:val>
                                        </p:tav>
                                      </p:tavLst>
                                    </p:anim>
                                    <p:anim calcmode="lin" valueType="num">
                                      <p:cBhvr>
                                        <p:cTn id="21" dur="5000" fill="hold"/>
                                        <p:tgtEl>
                                          <p:spTgt spid="4"/>
                                        </p:tgtEl>
                                        <p:attrNameLst>
                                          <p:attrName>style.rotation</p:attrName>
                                        </p:attrNameLst>
                                      </p:cBhvr>
                                      <p:tavLst>
                                        <p:tav tm="0">
                                          <p:val>
                                            <p:fltVal val="90"/>
                                          </p:val>
                                        </p:tav>
                                        <p:tav tm="100000">
                                          <p:val>
                                            <p:fltVal val="0"/>
                                          </p:val>
                                        </p:tav>
                                      </p:tavLst>
                                    </p:anim>
                                    <p:animEffect transition="in" filter="fade">
                                      <p:cBhvr>
                                        <p:cTn id="22" dur="5000"/>
                                        <p:tgtEl>
                                          <p:spTgt spid="4"/>
                                        </p:tgtEl>
                                      </p:cBhvr>
                                    </p:animEffect>
                                  </p:childTnLst>
                                </p:cTn>
                              </p:par>
                            </p:childTnLst>
                          </p:cTn>
                        </p:par>
                      </p:childTnLst>
                    </p:cTn>
                  </p:par>
                  <p:par>
                    <p:cTn id="23" fill="hold">
                      <p:stCondLst>
                        <p:cond delay="indefinite"/>
                      </p:stCondLst>
                      <p:childTnLst>
                        <p:par>
                          <p:cTn id="24" fill="hold">
                            <p:stCondLst>
                              <p:cond delay="0"/>
                            </p:stCondLst>
                            <p:childTnLst>
                              <p:par>
                                <p:cTn id="25" presetID="49" presetClass="entr" presetSubtype="0" decel="100000" fill="hold" grpId="0" nodeType="clickEffect">
                                  <p:stCondLst>
                                    <p:cond delay="0"/>
                                  </p:stCondLst>
                                  <p:childTnLst>
                                    <p:set>
                                      <p:cBhvr>
                                        <p:cTn id="26" dur="1" fill="hold">
                                          <p:stCondLst>
                                            <p:cond delay="0"/>
                                          </p:stCondLst>
                                        </p:cTn>
                                        <p:tgtEl>
                                          <p:spTgt spid="5"/>
                                        </p:tgtEl>
                                        <p:attrNameLst>
                                          <p:attrName>style.visibility</p:attrName>
                                        </p:attrNameLst>
                                      </p:cBhvr>
                                      <p:to>
                                        <p:strVal val="visible"/>
                                      </p:to>
                                    </p:set>
                                    <p:anim calcmode="lin" valueType="num">
                                      <p:cBhvr>
                                        <p:cTn id="27" dur="3000" fill="hold"/>
                                        <p:tgtEl>
                                          <p:spTgt spid="5"/>
                                        </p:tgtEl>
                                        <p:attrNameLst>
                                          <p:attrName>ppt_w</p:attrName>
                                        </p:attrNameLst>
                                      </p:cBhvr>
                                      <p:tavLst>
                                        <p:tav tm="0">
                                          <p:val>
                                            <p:fltVal val="0"/>
                                          </p:val>
                                        </p:tav>
                                        <p:tav tm="100000">
                                          <p:val>
                                            <p:strVal val="#ppt_w"/>
                                          </p:val>
                                        </p:tav>
                                      </p:tavLst>
                                    </p:anim>
                                    <p:anim calcmode="lin" valueType="num">
                                      <p:cBhvr>
                                        <p:cTn id="28" dur="3000" fill="hold"/>
                                        <p:tgtEl>
                                          <p:spTgt spid="5"/>
                                        </p:tgtEl>
                                        <p:attrNameLst>
                                          <p:attrName>ppt_h</p:attrName>
                                        </p:attrNameLst>
                                      </p:cBhvr>
                                      <p:tavLst>
                                        <p:tav tm="0">
                                          <p:val>
                                            <p:fltVal val="0"/>
                                          </p:val>
                                        </p:tav>
                                        <p:tav tm="100000">
                                          <p:val>
                                            <p:strVal val="#ppt_h"/>
                                          </p:val>
                                        </p:tav>
                                      </p:tavLst>
                                    </p:anim>
                                    <p:anim calcmode="lin" valueType="num">
                                      <p:cBhvr>
                                        <p:cTn id="29" dur="3000" fill="hold"/>
                                        <p:tgtEl>
                                          <p:spTgt spid="5"/>
                                        </p:tgtEl>
                                        <p:attrNameLst>
                                          <p:attrName>style.rotation</p:attrName>
                                        </p:attrNameLst>
                                      </p:cBhvr>
                                      <p:tavLst>
                                        <p:tav tm="0">
                                          <p:val>
                                            <p:fltVal val="360"/>
                                          </p:val>
                                        </p:tav>
                                        <p:tav tm="100000">
                                          <p:val>
                                            <p:fltVal val="0"/>
                                          </p:val>
                                        </p:tav>
                                      </p:tavLst>
                                    </p:anim>
                                    <p:animEffect transition="in" filter="fade">
                                      <p:cBhvr>
                                        <p:cTn id="30" dur="3000"/>
                                        <p:tgtEl>
                                          <p:spTgt spid="5"/>
                                        </p:tgtEl>
                                      </p:cBhvr>
                                    </p:animEffect>
                                  </p:childTnLst>
                                </p:cTn>
                              </p:par>
                            </p:childTnLst>
                          </p:cTn>
                        </p:par>
                      </p:childTnLst>
                    </p:cTn>
                  </p:par>
                  <p:par>
                    <p:cTn id="31" fill="hold">
                      <p:stCondLst>
                        <p:cond delay="indefinite"/>
                      </p:stCondLst>
                      <p:childTnLst>
                        <p:par>
                          <p:cTn id="32" fill="hold">
                            <p:stCondLst>
                              <p:cond delay="0"/>
                            </p:stCondLst>
                            <p:childTnLst>
                              <p:par>
                                <p:cTn id="33" presetID="37" presetClass="entr" presetSubtype="0" fill="hold" grpId="0" nodeType="clickEffect">
                                  <p:stCondLst>
                                    <p:cond delay="0"/>
                                  </p:stCondLst>
                                  <p:childTnLst>
                                    <p:set>
                                      <p:cBhvr>
                                        <p:cTn id="34" dur="1" fill="hold">
                                          <p:stCondLst>
                                            <p:cond delay="0"/>
                                          </p:stCondLst>
                                        </p:cTn>
                                        <p:tgtEl>
                                          <p:spTgt spid="6"/>
                                        </p:tgtEl>
                                        <p:attrNameLst>
                                          <p:attrName>style.visibility</p:attrName>
                                        </p:attrNameLst>
                                      </p:cBhvr>
                                      <p:to>
                                        <p:strVal val="visible"/>
                                      </p:to>
                                    </p:set>
                                    <p:animEffect transition="in" filter="fade">
                                      <p:cBhvr>
                                        <p:cTn id="35" dur="5000"/>
                                        <p:tgtEl>
                                          <p:spTgt spid="6"/>
                                        </p:tgtEl>
                                      </p:cBhvr>
                                    </p:animEffect>
                                    <p:anim calcmode="lin" valueType="num">
                                      <p:cBhvr>
                                        <p:cTn id="36" dur="5000" fill="hold"/>
                                        <p:tgtEl>
                                          <p:spTgt spid="6"/>
                                        </p:tgtEl>
                                        <p:attrNameLst>
                                          <p:attrName>ppt_x</p:attrName>
                                        </p:attrNameLst>
                                      </p:cBhvr>
                                      <p:tavLst>
                                        <p:tav tm="0">
                                          <p:val>
                                            <p:strVal val="#ppt_x"/>
                                          </p:val>
                                        </p:tav>
                                        <p:tav tm="100000">
                                          <p:val>
                                            <p:strVal val="#ppt_x"/>
                                          </p:val>
                                        </p:tav>
                                      </p:tavLst>
                                    </p:anim>
                                    <p:anim calcmode="lin" valueType="num">
                                      <p:cBhvr>
                                        <p:cTn id="37" dur="4500" decel="100000" fill="hold"/>
                                        <p:tgtEl>
                                          <p:spTgt spid="6"/>
                                        </p:tgtEl>
                                        <p:attrNameLst>
                                          <p:attrName>ppt_y</p:attrName>
                                        </p:attrNameLst>
                                      </p:cBhvr>
                                      <p:tavLst>
                                        <p:tav tm="0">
                                          <p:val>
                                            <p:strVal val="#ppt_y+1"/>
                                          </p:val>
                                        </p:tav>
                                        <p:tav tm="100000">
                                          <p:val>
                                            <p:strVal val="#ppt_y-.03"/>
                                          </p:val>
                                        </p:tav>
                                      </p:tavLst>
                                    </p:anim>
                                    <p:anim calcmode="lin" valueType="num">
                                      <p:cBhvr>
                                        <p:cTn id="38" dur="500" accel="100000" fill="hold">
                                          <p:stCondLst>
                                            <p:cond delay="4500"/>
                                          </p:stCondLst>
                                        </p:cTn>
                                        <p:tgtEl>
                                          <p:spTgt spid="6"/>
                                        </p:tgtEl>
                                        <p:attrNameLst>
                                          <p:attrName>ppt_y</p:attrName>
                                        </p:attrNameLst>
                                      </p:cBhvr>
                                      <p:tavLst>
                                        <p:tav tm="0">
                                          <p:val>
                                            <p:strVal val="#ppt_y-.03"/>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p:bldP spid="4" grpId="0"/>
      <p:bldP spid="5" grpId="0"/>
      <p:bldP spid="6" grpId="0"/>
    </p:bldLst>
  </p:timing>
</p:sld>
</file>

<file path=ppt/slides/slide13.xml><?xml version="1.0" encoding="utf-8"?>
<p:sld xmlns:a="http://schemas.openxmlformats.org/drawingml/2006/main" xmlns:r="http://schemas.openxmlformats.org/officeDocument/2006/relationships" xmlns:p="http://schemas.openxmlformats.org/presentationml/2006/main" showMasterSp="0">
  <p:cSld>
    <p:bg>
      <p:bgPr>
        <a:gradFill>
          <a:gsLst>
            <a:gs pos="41000">
              <a:srgbClr val="FBEAC7">
                <a:alpha val="14000"/>
              </a:srgbClr>
            </a:gs>
            <a:gs pos="17999">
              <a:srgbClr val="FEE7F2"/>
            </a:gs>
            <a:gs pos="36000">
              <a:srgbClr val="FAC77D"/>
            </a:gs>
            <a:gs pos="61000">
              <a:srgbClr val="FBA97D"/>
            </a:gs>
            <a:gs pos="82001">
              <a:srgbClr val="FBD49C"/>
            </a:gs>
            <a:gs pos="100000">
              <a:srgbClr val="FEE7F2"/>
            </a:gs>
          </a:gsLst>
          <a:lin ang="5400000" scaled="0"/>
        </a:gradFill>
        <a:effectLst/>
      </p:bgPr>
    </p:bg>
    <p:spTree>
      <p:nvGrpSpPr>
        <p:cNvPr id="1" name=""/>
        <p:cNvGrpSpPr/>
        <p:nvPr/>
      </p:nvGrpSpPr>
      <p:grpSpPr>
        <a:xfrm>
          <a:off x="0" y="0"/>
          <a:ext cx="0" cy="0"/>
          <a:chOff x="0" y="0"/>
          <a:chExt cx="0" cy="0"/>
        </a:xfrm>
      </p:grpSpPr>
      <p:sp>
        <p:nvSpPr>
          <p:cNvPr id="2" name="Rectangle 1"/>
          <p:cNvSpPr/>
          <p:nvPr/>
        </p:nvSpPr>
        <p:spPr>
          <a:xfrm>
            <a:off x="4582143" y="160635"/>
            <a:ext cx="3159839" cy="923330"/>
          </a:xfrm>
          <a:prstGeom prst="rect">
            <a:avLst/>
          </a:prstGeom>
          <a:noFill/>
        </p:spPr>
        <p:txBody>
          <a:bodyPr wrap="square" lIns="91440" tIns="45720" rIns="91440" bIns="45720">
            <a:spAutoFit/>
          </a:bodyPr>
          <a:lstStyle/>
          <a:p>
            <a:pPr algn="ctr"/>
            <a:r>
              <a:rPr lang="en-US" sz="5400" b="1" spc="300" dirty="0" err="1" smtClean="0">
                <a:ln w="11430" cmpd="sng">
                  <a:solidFill>
                    <a:srgbClr val="00B0F0"/>
                  </a:solidFill>
                  <a:prstDash val="solid"/>
                  <a:miter lim="800000"/>
                </a:ln>
                <a:gradFill>
                  <a:gsLst>
                    <a:gs pos="10000">
                      <a:schemeClr val="accent1">
                        <a:tint val="83000"/>
                        <a:shade val="100000"/>
                        <a:satMod val="200000"/>
                      </a:schemeClr>
                    </a:gs>
                    <a:gs pos="75000">
                      <a:schemeClr val="accent1">
                        <a:tint val="100000"/>
                        <a:shade val="50000"/>
                        <a:satMod val="150000"/>
                      </a:schemeClr>
                    </a:gs>
                  </a:gsLst>
                  <a:lin ang="5400000"/>
                </a:gradFill>
                <a:effectLst>
                  <a:glow rad="45500">
                    <a:schemeClr val="accent1">
                      <a:satMod val="220000"/>
                      <a:alpha val="35000"/>
                    </a:schemeClr>
                  </a:glow>
                </a:effectLst>
                <a:latin typeface="NikoshBAN" pitchFamily="2" charset="0"/>
                <a:cs typeface="NikoshBAN" pitchFamily="2" charset="0"/>
              </a:rPr>
              <a:t>জোড়ায়</a:t>
            </a:r>
            <a:r>
              <a:rPr lang="en-US" sz="5400" b="1" spc="300" dirty="0" smtClean="0">
                <a:ln w="11430" cmpd="sng">
                  <a:solidFill>
                    <a:srgbClr val="00B0F0"/>
                  </a:solidFill>
                  <a:prstDash val="solid"/>
                  <a:miter lim="800000"/>
                </a:ln>
                <a:gradFill>
                  <a:gsLst>
                    <a:gs pos="10000">
                      <a:schemeClr val="accent1">
                        <a:tint val="83000"/>
                        <a:shade val="100000"/>
                        <a:satMod val="200000"/>
                      </a:schemeClr>
                    </a:gs>
                    <a:gs pos="75000">
                      <a:schemeClr val="accent1">
                        <a:tint val="100000"/>
                        <a:shade val="50000"/>
                        <a:satMod val="150000"/>
                      </a:schemeClr>
                    </a:gs>
                  </a:gsLst>
                  <a:lin ang="5400000"/>
                </a:gradFill>
                <a:effectLst>
                  <a:glow rad="45500">
                    <a:schemeClr val="accent1">
                      <a:satMod val="220000"/>
                      <a:alpha val="35000"/>
                    </a:schemeClr>
                  </a:glow>
                </a:effectLst>
                <a:latin typeface="NikoshBAN" pitchFamily="2" charset="0"/>
                <a:cs typeface="NikoshBAN" pitchFamily="2" charset="0"/>
              </a:rPr>
              <a:t> </a:t>
            </a:r>
            <a:r>
              <a:rPr lang="en-US" sz="5400" b="1" spc="300" dirty="0" err="1" smtClean="0">
                <a:ln w="11430" cmpd="sng">
                  <a:solidFill>
                    <a:srgbClr val="00B0F0"/>
                  </a:solidFill>
                  <a:prstDash val="solid"/>
                  <a:miter lim="800000"/>
                </a:ln>
                <a:gradFill>
                  <a:gsLst>
                    <a:gs pos="10000">
                      <a:schemeClr val="accent1">
                        <a:tint val="83000"/>
                        <a:shade val="100000"/>
                        <a:satMod val="200000"/>
                      </a:schemeClr>
                    </a:gs>
                    <a:gs pos="75000">
                      <a:schemeClr val="accent1">
                        <a:tint val="100000"/>
                        <a:shade val="50000"/>
                        <a:satMod val="150000"/>
                      </a:schemeClr>
                    </a:gs>
                  </a:gsLst>
                  <a:lin ang="5400000"/>
                </a:gradFill>
                <a:effectLst>
                  <a:glow rad="45500">
                    <a:schemeClr val="accent1">
                      <a:satMod val="220000"/>
                      <a:alpha val="35000"/>
                    </a:schemeClr>
                  </a:glow>
                </a:effectLst>
                <a:latin typeface="NikoshBAN" pitchFamily="2" charset="0"/>
                <a:cs typeface="NikoshBAN" pitchFamily="2" charset="0"/>
              </a:rPr>
              <a:t>কাজ</a:t>
            </a:r>
            <a:endParaRPr lang="en-US" sz="5400" b="1" cap="none" spc="300" dirty="0">
              <a:ln w="11430" cmpd="sng">
                <a:solidFill>
                  <a:srgbClr val="00B0F0"/>
                </a:solidFill>
                <a:prstDash val="solid"/>
                <a:miter lim="800000"/>
              </a:ln>
              <a:gradFill>
                <a:gsLst>
                  <a:gs pos="10000">
                    <a:schemeClr val="accent1">
                      <a:tint val="83000"/>
                      <a:shade val="100000"/>
                      <a:satMod val="200000"/>
                    </a:schemeClr>
                  </a:gs>
                  <a:gs pos="75000">
                    <a:schemeClr val="accent1">
                      <a:tint val="100000"/>
                      <a:shade val="50000"/>
                      <a:satMod val="150000"/>
                    </a:schemeClr>
                  </a:gs>
                </a:gsLst>
                <a:lin ang="5400000"/>
              </a:gradFill>
              <a:effectLst>
                <a:glow rad="45500">
                  <a:schemeClr val="accent1">
                    <a:satMod val="220000"/>
                    <a:alpha val="35000"/>
                  </a:schemeClr>
                </a:glow>
              </a:effectLst>
              <a:latin typeface="NikoshBAN" pitchFamily="2" charset="0"/>
              <a:cs typeface="NikoshBAN" pitchFamily="2" charset="0"/>
            </a:endParaRPr>
          </a:p>
        </p:txBody>
      </p:sp>
      <p:sp>
        <p:nvSpPr>
          <p:cNvPr id="3" name="Rectangle 2"/>
          <p:cNvSpPr/>
          <p:nvPr/>
        </p:nvSpPr>
        <p:spPr>
          <a:xfrm>
            <a:off x="1778047" y="1049635"/>
            <a:ext cx="8493031" cy="954107"/>
          </a:xfrm>
          <a:prstGeom prst="rect">
            <a:avLst/>
          </a:prstGeom>
          <a:noFill/>
        </p:spPr>
        <p:txBody>
          <a:bodyPr wrap="none" lIns="91440" tIns="45720" rIns="91440" bIns="45720">
            <a:spAutoFit/>
          </a:bodyPr>
          <a:lstStyle/>
          <a:p>
            <a:pPr algn="ctr"/>
            <a:r>
              <a:rPr lang="en-US" sz="2800" b="1" cap="none" spc="0" dirty="0" err="1" smtClean="0">
                <a:ln w="10541" cmpd="sng">
                  <a:solidFill>
                    <a:schemeClr val="accent1">
                      <a:shade val="88000"/>
                      <a:satMod val="110000"/>
                    </a:schemeClr>
                  </a:solidFill>
                  <a:prstDash val="solid"/>
                </a:ln>
                <a:effectLst/>
                <a:latin typeface="NikoshBAN" pitchFamily="2" charset="0"/>
                <a:cs typeface="NikoshBAN" pitchFamily="2" charset="0"/>
              </a:rPr>
              <a:t>তোমরা</a:t>
            </a:r>
            <a:r>
              <a:rPr lang="en-US" sz="2800" b="1" cap="none" spc="0" dirty="0" smtClean="0">
                <a:ln w="10541" cmpd="sng">
                  <a:solidFill>
                    <a:schemeClr val="accent1">
                      <a:shade val="88000"/>
                      <a:satMod val="110000"/>
                    </a:schemeClr>
                  </a:solidFill>
                  <a:prstDash val="solid"/>
                </a:ln>
                <a:effectLst/>
                <a:latin typeface="NikoshBAN" pitchFamily="2" charset="0"/>
                <a:cs typeface="NikoshBAN" pitchFamily="2" charset="0"/>
              </a:rPr>
              <a:t> </a:t>
            </a:r>
            <a:r>
              <a:rPr lang="en-US" sz="2800" b="1" cap="none" spc="0" dirty="0" err="1" smtClean="0">
                <a:ln w="10541" cmpd="sng">
                  <a:solidFill>
                    <a:schemeClr val="accent1">
                      <a:shade val="88000"/>
                      <a:satMod val="110000"/>
                    </a:schemeClr>
                  </a:solidFill>
                  <a:prstDash val="solid"/>
                </a:ln>
                <a:effectLst/>
                <a:latin typeface="NikoshBAN" pitchFamily="2" charset="0"/>
                <a:cs typeface="NikoshBAN" pitchFamily="2" charset="0"/>
              </a:rPr>
              <a:t>সবাই</a:t>
            </a:r>
            <a:r>
              <a:rPr lang="en-US" sz="2800" b="1" cap="none" spc="0" dirty="0" smtClean="0">
                <a:ln w="10541" cmpd="sng">
                  <a:solidFill>
                    <a:schemeClr val="accent1">
                      <a:shade val="88000"/>
                      <a:satMod val="110000"/>
                    </a:schemeClr>
                  </a:solidFill>
                  <a:prstDash val="solid"/>
                </a:ln>
                <a:effectLst/>
                <a:latin typeface="NikoshBAN" pitchFamily="2" charset="0"/>
                <a:cs typeface="NikoshBAN" pitchFamily="2" charset="0"/>
              </a:rPr>
              <a:t> </a:t>
            </a:r>
            <a:r>
              <a:rPr lang="en-US" sz="2800" b="1" cap="none" spc="0" dirty="0" err="1" smtClean="0">
                <a:ln w="10541" cmpd="sng">
                  <a:solidFill>
                    <a:schemeClr val="accent1">
                      <a:shade val="88000"/>
                      <a:satMod val="110000"/>
                    </a:schemeClr>
                  </a:solidFill>
                  <a:prstDash val="solid"/>
                </a:ln>
                <a:effectLst/>
                <a:latin typeface="NikoshBAN" pitchFamily="2" charset="0"/>
                <a:cs typeface="NikoshBAN" pitchFamily="2" charset="0"/>
              </a:rPr>
              <a:t>দুই</a:t>
            </a:r>
            <a:r>
              <a:rPr lang="en-US" sz="2800" b="1" cap="none" spc="0" dirty="0" smtClean="0">
                <a:ln w="10541" cmpd="sng">
                  <a:solidFill>
                    <a:schemeClr val="accent1">
                      <a:shade val="88000"/>
                      <a:satMod val="110000"/>
                    </a:schemeClr>
                  </a:solidFill>
                  <a:prstDash val="solid"/>
                </a:ln>
                <a:effectLst/>
                <a:latin typeface="NikoshBAN" pitchFamily="2" charset="0"/>
                <a:cs typeface="NikoshBAN" pitchFamily="2" charset="0"/>
              </a:rPr>
              <a:t> </a:t>
            </a:r>
            <a:r>
              <a:rPr lang="en-US" sz="2800" b="1" cap="none" spc="0" dirty="0" err="1" smtClean="0">
                <a:ln w="10541" cmpd="sng">
                  <a:solidFill>
                    <a:schemeClr val="accent1">
                      <a:shade val="88000"/>
                      <a:satMod val="110000"/>
                    </a:schemeClr>
                  </a:solidFill>
                  <a:prstDash val="solid"/>
                </a:ln>
                <a:effectLst/>
                <a:latin typeface="NikoshBAN" pitchFamily="2" charset="0"/>
                <a:cs typeface="NikoshBAN" pitchFamily="2" charset="0"/>
              </a:rPr>
              <a:t>জন</a:t>
            </a:r>
            <a:r>
              <a:rPr lang="en-US" sz="2800" b="1" dirty="0" smtClean="0">
                <a:ln w="10541" cmpd="sng">
                  <a:solidFill>
                    <a:schemeClr val="accent1">
                      <a:shade val="88000"/>
                      <a:satMod val="110000"/>
                    </a:schemeClr>
                  </a:solidFill>
                  <a:prstDash val="solid"/>
                </a:ln>
                <a:latin typeface="NikoshBAN" pitchFamily="2" charset="0"/>
                <a:cs typeface="NikoshBAN" pitchFamily="2" charset="0"/>
              </a:rPr>
              <a:t>, </a:t>
            </a:r>
            <a:r>
              <a:rPr lang="en-US" sz="2800" b="1" dirty="0" err="1" smtClean="0">
                <a:ln w="10541" cmpd="sng">
                  <a:solidFill>
                    <a:schemeClr val="accent1">
                      <a:shade val="88000"/>
                      <a:satMod val="110000"/>
                    </a:schemeClr>
                  </a:solidFill>
                  <a:prstDash val="solid"/>
                </a:ln>
                <a:latin typeface="NikoshBAN" pitchFamily="2" charset="0"/>
                <a:cs typeface="NikoshBAN" pitchFamily="2" charset="0"/>
              </a:rPr>
              <a:t>দুই</a:t>
            </a:r>
            <a:r>
              <a:rPr lang="en-US" sz="2800" b="1" dirty="0" smtClean="0">
                <a:ln w="10541" cmpd="sng">
                  <a:solidFill>
                    <a:schemeClr val="accent1">
                      <a:shade val="88000"/>
                      <a:satMod val="110000"/>
                    </a:schemeClr>
                  </a:solidFill>
                  <a:prstDash val="solid"/>
                </a:ln>
                <a:latin typeface="NikoshBAN" pitchFamily="2" charset="0"/>
                <a:cs typeface="NikoshBAN" pitchFamily="2" charset="0"/>
              </a:rPr>
              <a:t> </a:t>
            </a:r>
            <a:r>
              <a:rPr lang="en-US" sz="2800" b="1" dirty="0" err="1" smtClean="0">
                <a:ln w="10541" cmpd="sng">
                  <a:solidFill>
                    <a:schemeClr val="accent1">
                      <a:shade val="88000"/>
                      <a:satMod val="110000"/>
                    </a:schemeClr>
                  </a:solidFill>
                  <a:prstDash val="solid"/>
                </a:ln>
                <a:latin typeface="NikoshBAN" pitchFamily="2" charset="0"/>
                <a:cs typeface="NikoshBAN" pitchFamily="2" charset="0"/>
              </a:rPr>
              <a:t>করে</a:t>
            </a:r>
            <a:r>
              <a:rPr lang="en-US" sz="2800" b="1" dirty="0" smtClean="0">
                <a:ln w="10541" cmpd="sng">
                  <a:solidFill>
                    <a:schemeClr val="accent1">
                      <a:shade val="88000"/>
                      <a:satMod val="110000"/>
                    </a:schemeClr>
                  </a:solidFill>
                  <a:prstDash val="solid"/>
                </a:ln>
                <a:latin typeface="NikoshBAN" pitchFamily="2" charset="0"/>
                <a:cs typeface="NikoshBAN" pitchFamily="2" charset="0"/>
              </a:rPr>
              <a:t> </a:t>
            </a:r>
            <a:r>
              <a:rPr lang="en-US" sz="2800" b="1" dirty="0" err="1" smtClean="0">
                <a:ln w="10541" cmpd="sng">
                  <a:solidFill>
                    <a:schemeClr val="accent1">
                      <a:shade val="88000"/>
                      <a:satMod val="110000"/>
                    </a:schemeClr>
                  </a:solidFill>
                  <a:prstDash val="solid"/>
                </a:ln>
                <a:latin typeface="NikoshBAN" pitchFamily="2" charset="0"/>
                <a:cs typeface="NikoshBAN" pitchFamily="2" charset="0"/>
              </a:rPr>
              <a:t>জোড়</a:t>
            </a:r>
            <a:r>
              <a:rPr lang="en-US" sz="2800" b="1" dirty="0" smtClean="0">
                <a:ln w="10541" cmpd="sng">
                  <a:solidFill>
                    <a:schemeClr val="accent1">
                      <a:shade val="88000"/>
                      <a:satMod val="110000"/>
                    </a:schemeClr>
                  </a:solidFill>
                  <a:prstDash val="solid"/>
                </a:ln>
                <a:latin typeface="NikoshBAN" pitchFamily="2" charset="0"/>
                <a:cs typeface="NikoshBAN" pitchFamily="2" charset="0"/>
              </a:rPr>
              <a:t> </a:t>
            </a:r>
            <a:r>
              <a:rPr lang="en-US" sz="2800" b="1" dirty="0" err="1" smtClean="0">
                <a:ln w="10541" cmpd="sng">
                  <a:solidFill>
                    <a:schemeClr val="accent1">
                      <a:shade val="88000"/>
                      <a:satMod val="110000"/>
                    </a:schemeClr>
                  </a:solidFill>
                  <a:prstDash val="solid"/>
                </a:ln>
                <a:latin typeface="NikoshBAN" pitchFamily="2" charset="0"/>
                <a:cs typeface="NikoshBAN" pitchFamily="2" charset="0"/>
              </a:rPr>
              <a:t>গঠন</a:t>
            </a:r>
            <a:r>
              <a:rPr lang="en-US" sz="2800" b="1" dirty="0" smtClean="0">
                <a:ln w="10541" cmpd="sng">
                  <a:solidFill>
                    <a:schemeClr val="accent1">
                      <a:shade val="88000"/>
                      <a:satMod val="110000"/>
                    </a:schemeClr>
                  </a:solidFill>
                  <a:prstDash val="solid"/>
                </a:ln>
                <a:latin typeface="NikoshBAN" pitchFamily="2" charset="0"/>
                <a:cs typeface="NikoshBAN" pitchFamily="2" charset="0"/>
              </a:rPr>
              <a:t> </a:t>
            </a:r>
            <a:r>
              <a:rPr lang="en-US" sz="2800" b="1" dirty="0" err="1" smtClean="0">
                <a:ln w="10541" cmpd="sng">
                  <a:solidFill>
                    <a:schemeClr val="accent1">
                      <a:shade val="88000"/>
                      <a:satMod val="110000"/>
                    </a:schemeClr>
                  </a:solidFill>
                  <a:prstDash val="solid"/>
                </a:ln>
                <a:latin typeface="NikoshBAN" pitchFamily="2" charset="0"/>
                <a:cs typeface="NikoshBAN" pitchFamily="2" charset="0"/>
              </a:rPr>
              <a:t>কর</a:t>
            </a:r>
            <a:r>
              <a:rPr lang="en-US" sz="2800" b="1" dirty="0" smtClean="0">
                <a:ln w="10541" cmpd="sng">
                  <a:solidFill>
                    <a:schemeClr val="accent1">
                      <a:shade val="88000"/>
                      <a:satMod val="110000"/>
                    </a:schemeClr>
                  </a:solidFill>
                  <a:prstDash val="solid"/>
                </a:ln>
                <a:latin typeface="NikoshBAN" pitchFamily="2" charset="0"/>
                <a:cs typeface="NikoshBAN" pitchFamily="2" charset="0"/>
              </a:rPr>
              <a:t>। </a:t>
            </a:r>
            <a:r>
              <a:rPr lang="en-US" sz="2800" b="1" dirty="0" err="1" smtClean="0">
                <a:ln w="10541" cmpd="sng">
                  <a:solidFill>
                    <a:schemeClr val="accent1">
                      <a:shade val="88000"/>
                      <a:satMod val="110000"/>
                    </a:schemeClr>
                  </a:solidFill>
                  <a:prstDash val="solid"/>
                </a:ln>
                <a:latin typeface="NikoshBAN" pitchFamily="2" charset="0"/>
                <a:cs typeface="NikoshBAN" pitchFamily="2" charset="0"/>
              </a:rPr>
              <a:t>এবং</a:t>
            </a:r>
            <a:r>
              <a:rPr lang="en-US" sz="2800" b="1" dirty="0" smtClean="0">
                <a:ln w="10541" cmpd="sng">
                  <a:solidFill>
                    <a:schemeClr val="accent1">
                      <a:shade val="88000"/>
                      <a:satMod val="110000"/>
                    </a:schemeClr>
                  </a:solidFill>
                  <a:prstDash val="solid"/>
                </a:ln>
                <a:latin typeface="NikoshBAN" pitchFamily="2" charset="0"/>
                <a:cs typeface="NikoshBAN" pitchFamily="2" charset="0"/>
              </a:rPr>
              <a:t> </a:t>
            </a:r>
            <a:r>
              <a:rPr lang="en-US" sz="2800" b="1" dirty="0" err="1" smtClean="0">
                <a:ln w="10541" cmpd="sng">
                  <a:solidFill>
                    <a:schemeClr val="accent1">
                      <a:shade val="88000"/>
                      <a:satMod val="110000"/>
                    </a:schemeClr>
                  </a:solidFill>
                  <a:prstDash val="solid"/>
                </a:ln>
                <a:latin typeface="NikoshBAN" pitchFamily="2" charset="0"/>
                <a:cs typeface="NikoshBAN" pitchFamily="2" charset="0"/>
              </a:rPr>
              <a:t>নিচের</a:t>
            </a:r>
            <a:r>
              <a:rPr lang="en-US" sz="2800" b="1" dirty="0" smtClean="0">
                <a:ln w="10541" cmpd="sng">
                  <a:solidFill>
                    <a:schemeClr val="accent1">
                      <a:shade val="88000"/>
                      <a:satMod val="110000"/>
                    </a:schemeClr>
                  </a:solidFill>
                  <a:prstDash val="solid"/>
                </a:ln>
                <a:latin typeface="NikoshBAN" pitchFamily="2" charset="0"/>
                <a:cs typeface="NikoshBAN" pitchFamily="2" charset="0"/>
              </a:rPr>
              <a:t> </a:t>
            </a:r>
            <a:r>
              <a:rPr lang="en-US" sz="2800" b="1" dirty="0" err="1" smtClean="0">
                <a:ln w="10541" cmpd="sng">
                  <a:solidFill>
                    <a:schemeClr val="accent1">
                      <a:shade val="88000"/>
                      <a:satMod val="110000"/>
                    </a:schemeClr>
                  </a:solidFill>
                  <a:prstDash val="solid"/>
                </a:ln>
                <a:latin typeface="NikoshBAN" pitchFamily="2" charset="0"/>
                <a:cs typeface="NikoshBAN" pitchFamily="2" charset="0"/>
              </a:rPr>
              <a:t>ডিভাইসগুলোর</a:t>
            </a:r>
            <a:r>
              <a:rPr lang="en-US" sz="2800" b="1" dirty="0" smtClean="0">
                <a:ln w="10541" cmpd="sng">
                  <a:solidFill>
                    <a:schemeClr val="accent1">
                      <a:shade val="88000"/>
                      <a:satMod val="110000"/>
                    </a:schemeClr>
                  </a:solidFill>
                  <a:prstDash val="solid"/>
                </a:ln>
                <a:latin typeface="NikoshBAN" pitchFamily="2" charset="0"/>
                <a:cs typeface="NikoshBAN" pitchFamily="2" charset="0"/>
              </a:rPr>
              <a:t> </a:t>
            </a:r>
          </a:p>
          <a:p>
            <a:pPr algn="ctr"/>
            <a:r>
              <a:rPr lang="en-US" sz="2800" b="1" dirty="0" err="1" smtClean="0">
                <a:ln w="10541" cmpd="sng">
                  <a:solidFill>
                    <a:schemeClr val="accent1">
                      <a:shade val="88000"/>
                      <a:satMod val="110000"/>
                    </a:schemeClr>
                  </a:solidFill>
                  <a:prstDash val="solid"/>
                </a:ln>
                <a:latin typeface="NikoshBAN" pitchFamily="2" charset="0"/>
                <a:cs typeface="NikoshBAN" pitchFamily="2" charset="0"/>
              </a:rPr>
              <a:t>মধ্যে</a:t>
            </a:r>
            <a:r>
              <a:rPr lang="en-US" sz="2800" b="1" dirty="0" smtClean="0">
                <a:ln w="10541" cmpd="sng">
                  <a:solidFill>
                    <a:schemeClr val="accent1">
                      <a:shade val="88000"/>
                      <a:satMod val="110000"/>
                    </a:schemeClr>
                  </a:solidFill>
                  <a:prstDash val="solid"/>
                </a:ln>
                <a:latin typeface="NikoshBAN" pitchFamily="2" charset="0"/>
                <a:cs typeface="NikoshBAN" pitchFamily="2" charset="0"/>
              </a:rPr>
              <a:t> </a:t>
            </a:r>
            <a:r>
              <a:rPr lang="en-US" sz="2800" b="1" dirty="0" err="1" smtClean="0">
                <a:ln w="10541" cmpd="sng">
                  <a:solidFill>
                    <a:schemeClr val="accent1">
                      <a:shade val="88000"/>
                      <a:satMod val="110000"/>
                    </a:schemeClr>
                  </a:solidFill>
                  <a:prstDash val="solid"/>
                </a:ln>
                <a:latin typeface="NikoshBAN" pitchFamily="2" charset="0"/>
                <a:cs typeface="NikoshBAN" pitchFamily="2" charset="0"/>
              </a:rPr>
              <a:t>কোন</a:t>
            </a:r>
            <a:r>
              <a:rPr lang="en-US" sz="2800" b="1" dirty="0" smtClean="0">
                <a:ln w="10541" cmpd="sng">
                  <a:solidFill>
                    <a:schemeClr val="accent1">
                      <a:shade val="88000"/>
                      <a:satMod val="110000"/>
                    </a:schemeClr>
                  </a:solidFill>
                  <a:prstDash val="solid"/>
                </a:ln>
                <a:latin typeface="NikoshBAN" pitchFamily="2" charset="0"/>
                <a:cs typeface="NikoshBAN" pitchFamily="2" charset="0"/>
              </a:rPr>
              <a:t> </a:t>
            </a:r>
            <a:r>
              <a:rPr lang="en-US" sz="2800" b="1" dirty="0" err="1" smtClean="0">
                <a:ln w="10541" cmpd="sng">
                  <a:solidFill>
                    <a:schemeClr val="accent1">
                      <a:shade val="88000"/>
                      <a:satMod val="110000"/>
                    </a:schemeClr>
                  </a:solidFill>
                  <a:prstDash val="solid"/>
                </a:ln>
                <a:latin typeface="NikoshBAN" pitchFamily="2" charset="0"/>
                <a:cs typeface="NikoshBAN" pitchFamily="2" charset="0"/>
              </a:rPr>
              <a:t>কোন</a:t>
            </a:r>
            <a:r>
              <a:rPr lang="en-US" sz="2800" b="1" dirty="0" smtClean="0">
                <a:ln w="10541" cmpd="sng">
                  <a:solidFill>
                    <a:schemeClr val="accent1">
                      <a:shade val="88000"/>
                      <a:satMod val="110000"/>
                    </a:schemeClr>
                  </a:solidFill>
                  <a:prstDash val="solid"/>
                </a:ln>
                <a:latin typeface="NikoshBAN" pitchFamily="2" charset="0"/>
                <a:cs typeface="NikoshBAN" pitchFamily="2" charset="0"/>
              </a:rPr>
              <a:t> </a:t>
            </a:r>
            <a:r>
              <a:rPr lang="en-US" sz="2800" b="1" dirty="0" err="1" smtClean="0">
                <a:ln w="10541" cmpd="sng">
                  <a:solidFill>
                    <a:schemeClr val="accent1">
                      <a:shade val="88000"/>
                      <a:satMod val="110000"/>
                    </a:schemeClr>
                  </a:solidFill>
                  <a:prstDash val="solid"/>
                </a:ln>
                <a:latin typeface="NikoshBAN" pitchFamily="2" charset="0"/>
                <a:cs typeface="NikoshBAN" pitchFamily="2" charset="0"/>
              </a:rPr>
              <a:t>ডিভাইসগুলো</a:t>
            </a:r>
            <a:r>
              <a:rPr lang="en-US" sz="2800" b="1" dirty="0" smtClean="0">
                <a:ln w="10541" cmpd="sng">
                  <a:solidFill>
                    <a:schemeClr val="accent1">
                      <a:shade val="88000"/>
                      <a:satMod val="110000"/>
                    </a:schemeClr>
                  </a:solidFill>
                  <a:prstDash val="solid"/>
                </a:ln>
                <a:latin typeface="NikoshBAN" pitchFamily="2" charset="0"/>
                <a:cs typeface="NikoshBAN" pitchFamily="2" charset="0"/>
              </a:rPr>
              <a:t> </a:t>
            </a:r>
            <a:r>
              <a:rPr lang="en-US" sz="2800" b="1" dirty="0" err="1" smtClean="0">
                <a:ln w="10541" cmpd="sng">
                  <a:solidFill>
                    <a:schemeClr val="accent1">
                      <a:shade val="88000"/>
                      <a:satMod val="110000"/>
                    </a:schemeClr>
                  </a:solidFill>
                  <a:prstDash val="solid"/>
                </a:ln>
                <a:latin typeface="NikoshBAN" pitchFamily="2" charset="0"/>
                <a:cs typeface="NikoshBAN" pitchFamily="2" charset="0"/>
              </a:rPr>
              <a:t>আউটপুট</a:t>
            </a:r>
            <a:r>
              <a:rPr lang="en-US" sz="2800" b="1" dirty="0" smtClean="0">
                <a:ln w="10541" cmpd="sng">
                  <a:solidFill>
                    <a:schemeClr val="accent1">
                      <a:shade val="88000"/>
                      <a:satMod val="110000"/>
                    </a:schemeClr>
                  </a:solidFill>
                  <a:prstDash val="solid"/>
                </a:ln>
                <a:latin typeface="NikoshBAN" pitchFamily="2" charset="0"/>
                <a:cs typeface="NikoshBAN" pitchFamily="2" charset="0"/>
              </a:rPr>
              <a:t> </a:t>
            </a:r>
            <a:r>
              <a:rPr lang="en-US" sz="2800" b="1" dirty="0" err="1" smtClean="0">
                <a:ln w="10541" cmpd="sng">
                  <a:solidFill>
                    <a:schemeClr val="accent1">
                      <a:shade val="88000"/>
                      <a:satMod val="110000"/>
                    </a:schemeClr>
                  </a:solidFill>
                  <a:prstDash val="solid"/>
                </a:ln>
                <a:latin typeface="NikoshBAN" pitchFamily="2" charset="0"/>
                <a:cs typeface="NikoshBAN" pitchFamily="2" charset="0"/>
              </a:rPr>
              <a:t>ডিভাইস</a:t>
            </a:r>
            <a:r>
              <a:rPr lang="en-US" sz="2800" b="1" dirty="0" smtClean="0">
                <a:ln w="10541" cmpd="sng">
                  <a:solidFill>
                    <a:schemeClr val="accent1">
                      <a:shade val="88000"/>
                      <a:satMod val="110000"/>
                    </a:schemeClr>
                  </a:solidFill>
                  <a:prstDash val="solid"/>
                </a:ln>
                <a:latin typeface="NikoshBAN" pitchFamily="2" charset="0"/>
                <a:cs typeface="NikoshBAN" pitchFamily="2" charset="0"/>
              </a:rPr>
              <a:t> </a:t>
            </a:r>
            <a:r>
              <a:rPr lang="en-US" sz="2800" b="1" dirty="0" err="1" smtClean="0">
                <a:ln w="10541" cmpd="sng">
                  <a:solidFill>
                    <a:schemeClr val="accent1">
                      <a:shade val="88000"/>
                      <a:satMod val="110000"/>
                    </a:schemeClr>
                  </a:solidFill>
                  <a:prstDash val="solid"/>
                </a:ln>
                <a:latin typeface="NikoshBAN" pitchFamily="2" charset="0"/>
                <a:cs typeface="NikoshBAN" pitchFamily="2" charset="0"/>
              </a:rPr>
              <a:t>তা</a:t>
            </a:r>
            <a:r>
              <a:rPr lang="en-US" sz="2800" b="1" dirty="0" smtClean="0">
                <a:ln w="10541" cmpd="sng">
                  <a:solidFill>
                    <a:schemeClr val="accent1">
                      <a:shade val="88000"/>
                      <a:satMod val="110000"/>
                    </a:schemeClr>
                  </a:solidFill>
                  <a:prstDash val="solid"/>
                </a:ln>
                <a:latin typeface="NikoshBAN" pitchFamily="2" charset="0"/>
                <a:cs typeface="NikoshBAN" pitchFamily="2" charset="0"/>
              </a:rPr>
              <a:t> </a:t>
            </a:r>
            <a:r>
              <a:rPr lang="en-US" sz="2800" b="1" dirty="0" err="1" smtClean="0">
                <a:ln w="10541" cmpd="sng">
                  <a:solidFill>
                    <a:schemeClr val="accent1">
                      <a:shade val="88000"/>
                      <a:satMod val="110000"/>
                    </a:schemeClr>
                  </a:solidFill>
                  <a:prstDash val="solid"/>
                </a:ln>
                <a:latin typeface="NikoshBAN" pitchFamily="2" charset="0"/>
                <a:cs typeface="NikoshBAN" pitchFamily="2" charset="0"/>
              </a:rPr>
              <a:t>বের</a:t>
            </a:r>
            <a:r>
              <a:rPr lang="en-US" sz="2800" b="1" dirty="0" smtClean="0">
                <a:ln w="10541" cmpd="sng">
                  <a:solidFill>
                    <a:schemeClr val="accent1">
                      <a:shade val="88000"/>
                      <a:satMod val="110000"/>
                    </a:schemeClr>
                  </a:solidFill>
                  <a:prstDash val="solid"/>
                </a:ln>
                <a:latin typeface="NikoshBAN" pitchFamily="2" charset="0"/>
                <a:cs typeface="NikoshBAN" pitchFamily="2" charset="0"/>
              </a:rPr>
              <a:t> </a:t>
            </a:r>
            <a:r>
              <a:rPr lang="en-US" sz="2800" b="1" dirty="0" err="1" smtClean="0">
                <a:ln w="10541" cmpd="sng">
                  <a:solidFill>
                    <a:schemeClr val="accent1">
                      <a:shade val="88000"/>
                      <a:satMod val="110000"/>
                    </a:schemeClr>
                  </a:solidFill>
                  <a:prstDash val="solid"/>
                </a:ln>
                <a:latin typeface="NikoshBAN" pitchFamily="2" charset="0"/>
                <a:cs typeface="NikoshBAN" pitchFamily="2" charset="0"/>
              </a:rPr>
              <a:t>কর</a:t>
            </a:r>
            <a:r>
              <a:rPr lang="en-US" sz="2800" b="1" dirty="0" smtClean="0">
                <a:ln w="10541" cmpd="sng">
                  <a:solidFill>
                    <a:schemeClr val="accent1">
                      <a:shade val="88000"/>
                      <a:satMod val="110000"/>
                    </a:schemeClr>
                  </a:solidFill>
                  <a:prstDash val="solid"/>
                </a:ln>
                <a:latin typeface="NikoshBAN" pitchFamily="2" charset="0"/>
                <a:cs typeface="NikoshBAN" pitchFamily="2" charset="0"/>
              </a:rPr>
              <a:t>। </a:t>
            </a:r>
            <a:endParaRPr lang="en-US" sz="2800" b="1" cap="none" spc="0" dirty="0">
              <a:ln w="10541" cmpd="sng">
                <a:solidFill>
                  <a:schemeClr val="accent1">
                    <a:shade val="88000"/>
                    <a:satMod val="110000"/>
                  </a:schemeClr>
                </a:solidFill>
                <a:prstDash val="solid"/>
              </a:ln>
              <a:effectLst/>
              <a:latin typeface="NikoshBAN" pitchFamily="2" charset="0"/>
              <a:cs typeface="NikoshBAN" pitchFamily="2" charset="0"/>
            </a:endParaRPr>
          </a:p>
        </p:txBody>
      </p:sp>
      <p:sp>
        <p:nvSpPr>
          <p:cNvPr id="5" name="TextBox 4"/>
          <p:cNvSpPr txBox="1"/>
          <p:nvPr/>
        </p:nvSpPr>
        <p:spPr>
          <a:xfrm>
            <a:off x="558800" y="2565400"/>
            <a:ext cx="2794000" cy="3539430"/>
          </a:xfrm>
          <a:prstGeom prst="rect">
            <a:avLst/>
          </a:prstGeom>
          <a:noFill/>
          <a:ln>
            <a:noFill/>
          </a:ln>
        </p:spPr>
        <p:txBody>
          <a:bodyPr wrap="square" rtlCol="0">
            <a:spAutoFit/>
          </a:bodyPr>
          <a:lstStyle/>
          <a:p>
            <a:r>
              <a:rPr lang="en-US" sz="3200" dirty="0" smtClean="0">
                <a:latin typeface="NikoshBAN" pitchFamily="2" charset="0"/>
                <a:cs typeface="NikoshBAN" pitchFamily="2" charset="0"/>
              </a:rPr>
              <a:t>1। </a:t>
            </a:r>
            <a:r>
              <a:rPr lang="en-US" sz="3200" dirty="0" err="1" smtClean="0">
                <a:latin typeface="NikoshBAN" pitchFamily="2" charset="0"/>
                <a:cs typeface="NikoshBAN" pitchFamily="2" charset="0"/>
              </a:rPr>
              <a:t>প্রজেক্টর</a:t>
            </a:r>
            <a:endParaRPr lang="en-US" sz="3200" dirty="0" smtClean="0">
              <a:latin typeface="NikoshBAN" pitchFamily="2" charset="0"/>
              <a:cs typeface="NikoshBAN" pitchFamily="2" charset="0"/>
            </a:endParaRPr>
          </a:p>
          <a:p>
            <a:r>
              <a:rPr lang="en-US" sz="3200" dirty="0" smtClean="0">
                <a:latin typeface="NikoshBAN" pitchFamily="2" charset="0"/>
                <a:cs typeface="NikoshBAN" pitchFamily="2" charset="0"/>
              </a:rPr>
              <a:t>2। </a:t>
            </a:r>
            <a:r>
              <a:rPr lang="en-US" sz="3200" dirty="0" err="1" smtClean="0">
                <a:latin typeface="NikoshBAN" pitchFamily="2" charset="0"/>
                <a:cs typeface="NikoshBAN" pitchFamily="2" charset="0"/>
              </a:rPr>
              <a:t>জিপিএস</a:t>
            </a:r>
            <a:endParaRPr lang="en-US" sz="3200" dirty="0" smtClean="0">
              <a:latin typeface="NikoshBAN" pitchFamily="2" charset="0"/>
              <a:cs typeface="NikoshBAN" pitchFamily="2" charset="0"/>
            </a:endParaRPr>
          </a:p>
          <a:p>
            <a:r>
              <a:rPr lang="en-US" sz="3200" dirty="0" smtClean="0">
                <a:latin typeface="NikoshBAN" pitchFamily="2" charset="0"/>
                <a:cs typeface="NikoshBAN" pitchFamily="2" charset="0"/>
              </a:rPr>
              <a:t>3। </a:t>
            </a:r>
            <a:r>
              <a:rPr lang="en-US" sz="3200" dirty="0" err="1" smtClean="0">
                <a:latin typeface="NikoshBAN" pitchFamily="2" charset="0"/>
                <a:cs typeface="NikoshBAN" pitchFamily="2" charset="0"/>
              </a:rPr>
              <a:t>ব্রেইল</a:t>
            </a:r>
            <a:r>
              <a:rPr lang="en-US" sz="3200" dirty="0" smtClean="0">
                <a:latin typeface="NikoshBAN" pitchFamily="2" charset="0"/>
                <a:cs typeface="NikoshBAN" pitchFamily="2" charset="0"/>
              </a:rPr>
              <a:t> </a:t>
            </a:r>
            <a:r>
              <a:rPr lang="en-US" sz="3200" dirty="0" err="1" smtClean="0">
                <a:latin typeface="NikoshBAN" pitchFamily="2" charset="0"/>
                <a:cs typeface="NikoshBAN" pitchFamily="2" charset="0"/>
              </a:rPr>
              <a:t>রিডার</a:t>
            </a:r>
            <a:endParaRPr lang="en-US" sz="3200" dirty="0" smtClean="0">
              <a:latin typeface="NikoshBAN" pitchFamily="2" charset="0"/>
              <a:cs typeface="NikoshBAN" pitchFamily="2" charset="0"/>
            </a:endParaRPr>
          </a:p>
          <a:p>
            <a:r>
              <a:rPr lang="en-US" sz="3200" dirty="0" smtClean="0">
                <a:latin typeface="NikoshBAN" pitchFamily="2" charset="0"/>
                <a:cs typeface="NikoshBAN" pitchFamily="2" charset="0"/>
              </a:rPr>
              <a:t>4। </a:t>
            </a:r>
            <a:r>
              <a:rPr lang="en-US" sz="3200" dirty="0" err="1" smtClean="0">
                <a:latin typeface="NikoshBAN" pitchFamily="2" charset="0"/>
                <a:cs typeface="NikoshBAN" pitchFamily="2" charset="0"/>
              </a:rPr>
              <a:t>প্লটার</a:t>
            </a:r>
            <a:r>
              <a:rPr lang="en-US" sz="3200" dirty="0" smtClean="0">
                <a:latin typeface="NikoshBAN" pitchFamily="2" charset="0"/>
                <a:cs typeface="NikoshBAN" pitchFamily="2" charset="0"/>
              </a:rPr>
              <a:t>।</a:t>
            </a:r>
          </a:p>
          <a:p>
            <a:r>
              <a:rPr lang="en-US" sz="3200" dirty="0" smtClean="0">
                <a:latin typeface="NikoshBAN" pitchFamily="2" charset="0"/>
                <a:cs typeface="NikoshBAN" pitchFamily="2" charset="0"/>
              </a:rPr>
              <a:t>5। </a:t>
            </a:r>
            <a:r>
              <a:rPr lang="en-US" sz="3200" dirty="0" err="1" smtClean="0">
                <a:latin typeface="NikoshBAN" pitchFamily="2" charset="0"/>
                <a:cs typeface="NikoshBAN" pitchFamily="2" charset="0"/>
              </a:rPr>
              <a:t>সাউন্ডকার্ড</a:t>
            </a:r>
            <a:endParaRPr lang="en-US" sz="3200" dirty="0" smtClean="0">
              <a:latin typeface="NikoshBAN" pitchFamily="2" charset="0"/>
              <a:cs typeface="NikoshBAN" pitchFamily="2" charset="0"/>
            </a:endParaRPr>
          </a:p>
          <a:p>
            <a:r>
              <a:rPr lang="en-US" sz="3200" dirty="0" smtClean="0">
                <a:latin typeface="NikoshBAN" pitchFamily="2" charset="0"/>
                <a:cs typeface="NikoshBAN" pitchFamily="2" charset="0"/>
              </a:rPr>
              <a:t>6। </a:t>
            </a:r>
            <a:r>
              <a:rPr lang="en-US" sz="3200" dirty="0" err="1" smtClean="0">
                <a:latin typeface="NikoshBAN" pitchFamily="2" charset="0"/>
                <a:cs typeface="NikoshBAN" pitchFamily="2" charset="0"/>
              </a:rPr>
              <a:t>ভিডিও</a:t>
            </a:r>
            <a:r>
              <a:rPr lang="en-US" sz="3200" dirty="0" smtClean="0">
                <a:latin typeface="NikoshBAN" pitchFamily="2" charset="0"/>
                <a:cs typeface="NikoshBAN" pitchFamily="2" charset="0"/>
              </a:rPr>
              <a:t> </a:t>
            </a:r>
            <a:r>
              <a:rPr lang="en-US" sz="3200" dirty="0" err="1" smtClean="0">
                <a:latin typeface="NikoshBAN" pitchFamily="2" charset="0"/>
                <a:cs typeface="NikoshBAN" pitchFamily="2" charset="0"/>
              </a:rPr>
              <a:t>কার্ড</a:t>
            </a:r>
            <a:endParaRPr lang="en-US" sz="3200" dirty="0" smtClean="0">
              <a:latin typeface="NikoshBAN" pitchFamily="2" charset="0"/>
              <a:cs typeface="NikoshBAN" pitchFamily="2" charset="0"/>
            </a:endParaRPr>
          </a:p>
          <a:p>
            <a:r>
              <a:rPr lang="en-US" sz="3200" dirty="0" smtClean="0">
                <a:latin typeface="NikoshBAN" pitchFamily="2" charset="0"/>
                <a:cs typeface="NikoshBAN" pitchFamily="2" charset="0"/>
              </a:rPr>
              <a:t>7। </a:t>
            </a:r>
            <a:r>
              <a:rPr lang="en-US" sz="3200" dirty="0" err="1" smtClean="0">
                <a:latin typeface="NikoshBAN" pitchFamily="2" charset="0"/>
                <a:cs typeface="NikoshBAN" pitchFamily="2" charset="0"/>
              </a:rPr>
              <a:t>স্টাচ</a:t>
            </a:r>
            <a:r>
              <a:rPr lang="en-US" sz="3200" dirty="0" smtClean="0">
                <a:latin typeface="NikoshBAN" pitchFamily="2" charset="0"/>
                <a:cs typeface="NikoshBAN" pitchFamily="2" charset="0"/>
              </a:rPr>
              <a:t> </a:t>
            </a:r>
            <a:r>
              <a:rPr lang="en-US" sz="3200" dirty="0" err="1" smtClean="0">
                <a:latin typeface="NikoshBAN" pitchFamily="2" charset="0"/>
                <a:cs typeface="NikoshBAN" pitchFamily="2" charset="0"/>
              </a:rPr>
              <a:t>স্ক্রিন</a:t>
            </a:r>
            <a:r>
              <a:rPr lang="en-US" sz="3200" dirty="0" smtClean="0">
                <a:latin typeface="NikoshBAN" pitchFamily="2" charset="0"/>
                <a:cs typeface="NikoshBAN" pitchFamily="2" charset="0"/>
              </a:rPr>
              <a:t>।</a:t>
            </a:r>
            <a:endParaRPr lang="en-US" sz="3200" dirty="0">
              <a:latin typeface="NikoshBAN" pitchFamily="2" charset="0"/>
              <a:cs typeface="NikoshBAN" pitchFamily="2" charset="0"/>
            </a:endParaRPr>
          </a:p>
        </p:txBody>
      </p:sp>
      <p:sp>
        <p:nvSpPr>
          <p:cNvPr id="6" name="TextBox 5"/>
          <p:cNvSpPr txBox="1"/>
          <p:nvPr/>
        </p:nvSpPr>
        <p:spPr>
          <a:xfrm>
            <a:off x="3581400" y="2628900"/>
            <a:ext cx="4203700" cy="3539430"/>
          </a:xfrm>
          <a:prstGeom prst="rect">
            <a:avLst/>
          </a:prstGeom>
          <a:noFill/>
          <a:ln>
            <a:noFill/>
          </a:ln>
        </p:spPr>
        <p:txBody>
          <a:bodyPr wrap="square" rtlCol="0">
            <a:spAutoFit/>
          </a:bodyPr>
          <a:lstStyle/>
          <a:p>
            <a:r>
              <a:rPr lang="en-US" sz="3200" dirty="0" smtClean="0">
                <a:latin typeface="NikoshBAN" pitchFamily="2" charset="0"/>
                <a:cs typeface="NikoshBAN" pitchFamily="2" charset="0"/>
              </a:rPr>
              <a:t>8। </a:t>
            </a:r>
            <a:r>
              <a:rPr lang="en-US" sz="2400" dirty="0" err="1" smtClean="0">
                <a:latin typeface="NikoshBAN" pitchFamily="2" charset="0"/>
                <a:cs typeface="NikoshBAN" pitchFamily="2" charset="0"/>
              </a:rPr>
              <a:t>কম্পিউটার</a:t>
            </a:r>
            <a:r>
              <a:rPr lang="en-US" sz="2400" dirty="0" smtClean="0">
                <a:latin typeface="NikoshBAN" pitchFamily="2" charset="0"/>
                <a:cs typeface="NikoshBAN" pitchFamily="2" charset="0"/>
              </a:rPr>
              <a:t> </a:t>
            </a:r>
            <a:r>
              <a:rPr lang="en-US" sz="2400" dirty="0" err="1" smtClean="0">
                <a:latin typeface="NikoshBAN" pitchFamily="2" charset="0"/>
                <a:cs typeface="NikoshBAN" pitchFamily="2" charset="0"/>
              </a:rPr>
              <a:t>আউটপুট</a:t>
            </a:r>
            <a:r>
              <a:rPr lang="en-US" sz="2400" dirty="0" smtClean="0">
                <a:latin typeface="NikoshBAN" pitchFamily="2" charset="0"/>
                <a:cs typeface="NikoshBAN" pitchFamily="2" charset="0"/>
              </a:rPr>
              <a:t> </a:t>
            </a:r>
            <a:r>
              <a:rPr lang="en-US" sz="2400" dirty="0" err="1" smtClean="0">
                <a:latin typeface="NikoshBAN" pitchFamily="2" charset="0"/>
                <a:cs typeface="NikoshBAN" pitchFamily="2" charset="0"/>
              </a:rPr>
              <a:t>মাইক্রোফ্লিম</a:t>
            </a:r>
            <a:endParaRPr lang="en-US" sz="3200" dirty="0" smtClean="0">
              <a:latin typeface="NikoshBAN" pitchFamily="2" charset="0"/>
              <a:cs typeface="NikoshBAN" pitchFamily="2" charset="0"/>
            </a:endParaRPr>
          </a:p>
          <a:p>
            <a:r>
              <a:rPr lang="en-US" sz="3200" dirty="0" smtClean="0">
                <a:latin typeface="NikoshBAN" pitchFamily="2" charset="0"/>
                <a:cs typeface="NikoshBAN" pitchFamily="2" charset="0"/>
              </a:rPr>
              <a:t>9। </a:t>
            </a:r>
            <a:r>
              <a:rPr lang="en-US" sz="3200" dirty="0" err="1" smtClean="0">
                <a:latin typeface="NikoshBAN" pitchFamily="2" charset="0"/>
                <a:cs typeface="NikoshBAN" pitchFamily="2" charset="0"/>
              </a:rPr>
              <a:t>ভিডিও</a:t>
            </a:r>
            <a:r>
              <a:rPr lang="en-US" sz="3200" dirty="0" smtClean="0">
                <a:latin typeface="NikoshBAN" pitchFamily="2" charset="0"/>
                <a:cs typeface="NikoshBAN" pitchFamily="2" charset="0"/>
              </a:rPr>
              <a:t> </a:t>
            </a:r>
            <a:r>
              <a:rPr lang="en-US" sz="3200" dirty="0" err="1" smtClean="0">
                <a:latin typeface="NikoshBAN" pitchFamily="2" charset="0"/>
                <a:cs typeface="NikoshBAN" pitchFamily="2" charset="0"/>
              </a:rPr>
              <a:t>ক্যাপচার</a:t>
            </a:r>
            <a:r>
              <a:rPr lang="en-US" sz="3200" dirty="0" smtClean="0">
                <a:latin typeface="NikoshBAN" pitchFamily="2" charset="0"/>
                <a:cs typeface="NikoshBAN" pitchFamily="2" charset="0"/>
              </a:rPr>
              <a:t> </a:t>
            </a:r>
            <a:r>
              <a:rPr lang="en-US" sz="3200" dirty="0" err="1" smtClean="0">
                <a:latin typeface="NikoshBAN" pitchFamily="2" charset="0"/>
                <a:cs typeface="NikoshBAN" pitchFamily="2" charset="0"/>
              </a:rPr>
              <a:t>কার্ড</a:t>
            </a:r>
            <a:endParaRPr lang="en-US" sz="3200" dirty="0" smtClean="0">
              <a:latin typeface="NikoshBAN" pitchFamily="2" charset="0"/>
              <a:cs typeface="NikoshBAN" pitchFamily="2" charset="0"/>
            </a:endParaRPr>
          </a:p>
          <a:p>
            <a:r>
              <a:rPr lang="en-US" sz="3200" dirty="0" smtClean="0">
                <a:latin typeface="NikoshBAN" pitchFamily="2" charset="0"/>
                <a:cs typeface="NikoshBAN" pitchFamily="2" charset="0"/>
              </a:rPr>
              <a:t>10। </a:t>
            </a:r>
            <a:r>
              <a:rPr lang="en-US" sz="3200" dirty="0" err="1" smtClean="0">
                <a:latin typeface="NikoshBAN" pitchFamily="2" charset="0"/>
                <a:cs typeface="NikoshBAN" pitchFamily="2" charset="0"/>
              </a:rPr>
              <a:t>ট্রাকবল</a:t>
            </a:r>
            <a:endParaRPr lang="en-US" sz="3200" dirty="0" smtClean="0">
              <a:latin typeface="NikoshBAN" pitchFamily="2" charset="0"/>
              <a:cs typeface="NikoshBAN" pitchFamily="2" charset="0"/>
            </a:endParaRPr>
          </a:p>
          <a:p>
            <a:r>
              <a:rPr lang="en-US" sz="3200" dirty="0" smtClean="0">
                <a:latin typeface="NikoshBAN" pitchFamily="2" charset="0"/>
                <a:cs typeface="NikoshBAN" pitchFamily="2" charset="0"/>
              </a:rPr>
              <a:t>11। </a:t>
            </a:r>
            <a:r>
              <a:rPr lang="en-US" sz="3200" dirty="0" err="1" smtClean="0">
                <a:latin typeface="NikoshBAN" pitchFamily="2" charset="0"/>
                <a:cs typeface="NikoshBAN" pitchFamily="2" charset="0"/>
              </a:rPr>
              <a:t>মিডি</a:t>
            </a:r>
            <a:r>
              <a:rPr lang="en-US" sz="3200" dirty="0" smtClean="0">
                <a:latin typeface="NikoshBAN" pitchFamily="2" charset="0"/>
                <a:cs typeface="NikoshBAN" pitchFamily="2" charset="0"/>
              </a:rPr>
              <a:t> </a:t>
            </a:r>
            <a:r>
              <a:rPr lang="en-US" sz="3200" dirty="0" err="1" smtClean="0">
                <a:latin typeface="NikoshBAN" pitchFamily="2" charset="0"/>
                <a:cs typeface="NikoshBAN" pitchFamily="2" charset="0"/>
              </a:rPr>
              <a:t>কী</a:t>
            </a:r>
            <a:r>
              <a:rPr lang="en-US" sz="3200" dirty="0" smtClean="0">
                <a:latin typeface="NikoshBAN" pitchFamily="2" charset="0"/>
                <a:cs typeface="NikoshBAN" pitchFamily="2" charset="0"/>
              </a:rPr>
              <a:t> </a:t>
            </a:r>
            <a:r>
              <a:rPr lang="en-US" sz="3200" dirty="0" err="1" smtClean="0">
                <a:latin typeface="NikoshBAN" pitchFamily="2" charset="0"/>
                <a:cs typeface="NikoshBAN" pitchFamily="2" charset="0"/>
              </a:rPr>
              <a:t>বোর্ড</a:t>
            </a:r>
            <a:endParaRPr lang="en-US" sz="3200" dirty="0" smtClean="0">
              <a:latin typeface="NikoshBAN" pitchFamily="2" charset="0"/>
              <a:cs typeface="NikoshBAN" pitchFamily="2" charset="0"/>
            </a:endParaRPr>
          </a:p>
          <a:p>
            <a:r>
              <a:rPr lang="en-US" sz="3200" dirty="0" smtClean="0">
                <a:latin typeface="NikoshBAN" pitchFamily="2" charset="0"/>
                <a:cs typeface="NikoshBAN" pitchFamily="2" charset="0"/>
              </a:rPr>
              <a:t>12। </a:t>
            </a:r>
            <a:r>
              <a:rPr lang="en-US" sz="3200" dirty="0" err="1" smtClean="0">
                <a:latin typeface="NikoshBAN" pitchFamily="2" charset="0"/>
                <a:cs typeface="NikoshBAN" pitchFamily="2" charset="0"/>
              </a:rPr>
              <a:t>ওয়েব</a:t>
            </a:r>
            <a:r>
              <a:rPr lang="en-US" sz="3200" dirty="0" smtClean="0">
                <a:latin typeface="NikoshBAN" pitchFamily="2" charset="0"/>
                <a:cs typeface="NikoshBAN" pitchFamily="2" charset="0"/>
              </a:rPr>
              <a:t> </a:t>
            </a:r>
            <a:r>
              <a:rPr lang="en-US" sz="3200" dirty="0" err="1" smtClean="0">
                <a:latin typeface="NikoshBAN" pitchFamily="2" charset="0"/>
                <a:cs typeface="NikoshBAN" pitchFamily="2" charset="0"/>
              </a:rPr>
              <a:t>ক্যাম</a:t>
            </a:r>
            <a:endParaRPr lang="en-US" sz="3200" dirty="0" smtClean="0">
              <a:latin typeface="NikoshBAN" pitchFamily="2" charset="0"/>
              <a:cs typeface="NikoshBAN" pitchFamily="2" charset="0"/>
            </a:endParaRPr>
          </a:p>
          <a:p>
            <a:r>
              <a:rPr lang="en-US" sz="3200" dirty="0" smtClean="0">
                <a:latin typeface="NikoshBAN" pitchFamily="2" charset="0"/>
                <a:cs typeface="NikoshBAN" pitchFamily="2" charset="0"/>
              </a:rPr>
              <a:t>13। </a:t>
            </a:r>
            <a:r>
              <a:rPr lang="en-US" sz="3200" dirty="0" err="1" smtClean="0">
                <a:latin typeface="NikoshBAN" pitchFamily="2" charset="0"/>
                <a:cs typeface="NikoshBAN" pitchFamily="2" charset="0"/>
              </a:rPr>
              <a:t>ইলেকট্রনিক</a:t>
            </a:r>
            <a:r>
              <a:rPr lang="en-US" sz="3200" dirty="0" smtClean="0">
                <a:latin typeface="NikoshBAN" pitchFamily="2" charset="0"/>
                <a:cs typeface="NikoshBAN" pitchFamily="2" charset="0"/>
              </a:rPr>
              <a:t> </a:t>
            </a:r>
            <a:r>
              <a:rPr lang="en-US" sz="3200" dirty="0" err="1" smtClean="0">
                <a:latin typeface="NikoshBAN" pitchFamily="2" charset="0"/>
                <a:cs typeface="NikoshBAN" pitchFamily="2" charset="0"/>
              </a:rPr>
              <a:t>হোয়াইট</a:t>
            </a:r>
            <a:r>
              <a:rPr lang="en-US" sz="3200" dirty="0" smtClean="0">
                <a:latin typeface="NikoshBAN" pitchFamily="2" charset="0"/>
                <a:cs typeface="NikoshBAN" pitchFamily="2" charset="0"/>
              </a:rPr>
              <a:t> </a:t>
            </a:r>
            <a:r>
              <a:rPr lang="en-US" sz="3200" dirty="0" err="1" smtClean="0">
                <a:latin typeface="NikoshBAN" pitchFamily="2" charset="0"/>
                <a:cs typeface="NikoshBAN" pitchFamily="2" charset="0"/>
              </a:rPr>
              <a:t>বোর্ড</a:t>
            </a:r>
            <a:endParaRPr lang="en-US" sz="3200" dirty="0" smtClean="0">
              <a:latin typeface="NikoshBAN" pitchFamily="2" charset="0"/>
              <a:cs typeface="NikoshBAN" pitchFamily="2" charset="0"/>
            </a:endParaRPr>
          </a:p>
          <a:p>
            <a:r>
              <a:rPr lang="en-US" sz="3200" dirty="0" smtClean="0">
                <a:latin typeface="NikoshBAN" pitchFamily="2" charset="0"/>
                <a:cs typeface="NikoshBAN" pitchFamily="2" charset="0"/>
              </a:rPr>
              <a:t>14। </a:t>
            </a:r>
            <a:r>
              <a:rPr lang="en-US" sz="3200" dirty="0" err="1" smtClean="0">
                <a:latin typeface="NikoshBAN" pitchFamily="2" charset="0"/>
                <a:cs typeface="NikoshBAN" pitchFamily="2" charset="0"/>
              </a:rPr>
              <a:t>ওএমআর</a:t>
            </a:r>
            <a:endParaRPr lang="en-US" sz="3200" dirty="0">
              <a:latin typeface="NikoshBAN" pitchFamily="2" charset="0"/>
              <a:cs typeface="NikoshBAN" pitchFamily="2" charset="0"/>
            </a:endParaRPr>
          </a:p>
        </p:txBody>
      </p:sp>
      <p:sp>
        <p:nvSpPr>
          <p:cNvPr id="7" name="TextBox 6"/>
          <p:cNvSpPr txBox="1"/>
          <p:nvPr/>
        </p:nvSpPr>
        <p:spPr>
          <a:xfrm>
            <a:off x="8077200" y="2565400"/>
            <a:ext cx="3175000" cy="3539430"/>
          </a:xfrm>
          <a:prstGeom prst="rect">
            <a:avLst/>
          </a:prstGeom>
          <a:noFill/>
          <a:ln>
            <a:noFill/>
          </a:ln>
        </p:spPr>
        <p:txBody>
          <a:bodyPr wrap="square" rtlCol="0">
            <a:spAutoFit/>
          </a:bodyPr>
          <a:lstStyle/>
          <a:p>
            <a:r>
              <a:rPr lang="en-US" sz="3200" dirty="0" smtClean="0">
                <a:latin typeface="NikoshBAN" pitchFamily="2" charset="0"/>
                <a:cs typeface="NikoshBAN" pitchFamily="2" charset="0"/>
              </a:rPr>
              <a:t>15। ও </a:t>
            </a:r>
            <a:r>
              <a:rPr lang="en-US" sz="3200" dirty="0" err="1" smtClean="0">
                <a:latin typeface="NikoshBAN" pitchFamily="2" charset="0"/>
                <a:cs typeface="NikoshBAN" pitchFamily="2" charset="0"/>
              </a:rPr>
              <a:t>সি</a:t>
            </a:r>
            <a:r>
              <a:rPr lang="en-US" sz="3200" dirty="0" smtClean="0">
                <a:latin typeface="NikoshBAN" pitchFamily="2" charset="0"/>
                <a:cs typeface="NikoshBAN" pitchFamily="2" charset="0"/>
              </a:rPr>
              <a:t> </a:t>
            </a:r>
            <a:r>
              <a:rPr lang="en-US" sz="3200" dirty="0" err="1" smtClean="0">
                <a:latin typeface="NikoshBAN" pitchFamily="2" charset="0"/>
                <a:cs typeface="NikoshBAN" pitchFamily="2" charset="0"/>
              </a:rPr>
              <a:t>আর</a:t>
            </a:r>
            <a:endParaRPr lang="en-US" sz="3200" dirty="0" smtClean="0">
              <a:latin typeface="NikoshBAN" pitchFamily="2" charset="0"/>
              <a:cs typeface="NikoshBAN" pitchFamily="2" charset="0"/>
            </a:endParaRPr>
          </a:p>
          <a:p>
            <a:r>
              <a:rPr lang="en-US" sz="3200" dirty="0" smtClean="0">
                <a:latin typeface="NikoshBAN" pitchFamily="2" charset="0"/>
                <a:cs typeface="NikoshBAN" pitchFamily="2" charset="0"/>
              </a:rPr>
              <a:t>16। </a:t>
            </a:r>
            <a:r>
              <a:rPr lang="en-US" sz="3200" dirty="0" err="1" smtClean="0">
                <a:latin typeface="NikoshBAN" pitchFamily="2" charset="0"/>
                <a:cs typeface="NikoshBAN" pitchFamily="2" charset="0"/>
              </a:rPr>
              <a:t>পাঞ্চ</a:t>
            </a:r>
            <a:r>
              <a:rPr lang="en-US" sz="3200" dirty="0" smtClean="0">
                <a:latin typeface="NikoshBAN" pitchFamily="2" charset="0"/>
                <a:cs typeface="NikoshBAN" pitchFamily="2" charset="0"/>
              </a:rPr>
              <a:t> </a:t>
            </a:r>
            <a:r>
              <a:rPr lang="en-US" sz="3200" dirty="0" err="1" smtClean="0">
                <a:latin typeface="NikoshBAN" pitchFamily="2" charset="0"/>
                <a:cs typeface="NikoshBAN" pitchFamily="2" charset="0"/>
              </a:rPr>
              <a:t>কার্ড</a:t>
            </a:r>
            <a:r>
              <a:rPr lang="en-US" sz="3200" dirty="0" smtClean="0">
                <a:latin typeface="NikoshBAN" pitchFamily="2" charset="0"/>
                <a:cs typeface="NikoshBAN" pitchFamily="2" charset="0"/>
              </a:rPr>
              <a:t> </a:t>
            </a:r>
            <a:r>
              <a:rPr lang="en-US" sz="3200" dirty="0" err="1" smtClean="0">
                <a:latin typeface="NikoshBAN" pitchFamily="2" charset="0"/>
                <a:cs typeface="NikoshBAN" pitchFamily="2" charset="0"/>
              </a:rPr>
              <a:t>রিডার</a:t>
            </a:r>
            <a:endParaRPr lang="en-US" sz="3200" dirty="0" smtClean="0">
              <a:latin typeface="NikoshBAN" pitchFamily="2" charset="0"/>
              <a:cs typeface="NikoshBAN" pitchFamily="2" charset="0"/>
            </a:endParaRPr>
          </a:p>
          <a:p>
            <a:r>
              <a:rPr lang="en-US" sz="3200" dirty="0" smtClean="0">
                <a:latin typeface="NikoshBAN" pitchFamily="2" charset="0"/>
                <a:cs typeface="NikoshBAN" pitchFamily="2" charset="0"/>
              </a:rPr>
              <a:t>17। </a:t>
            </a:r>
            <a:r>
              <a:rPr lang="en-US" sz="3200" dirty="0" err="1" smtClean="0">
                <a:latin typeface="NikoshBAN" pitchFamily="2" charset="0"/>
                <a:cs typeface="NikoshBAN" pitchFamily="2" charset="0"/>
              </a:rPr>
              <a:t>মনিটর</a:t>
            </a:r>
            <a:endParaRPr lang="en-US" sz="3200" dirty="0" smtClean="0">
              <a:latin typeface="NikoshBAN" pitchFamily="2" charset="0"/>
              <a:cs typeface="NikoshBAN" pitchFamily="2" charset="0"/>
            </a:endParaRPr>
          </a:p>
          <a:p>
            <a:r>
              <a:rPr lang="en-US" sz="3200" dirty="0" smtClean="0">
                <a:latin typeface="NikoshBAN" pitchFamily="2" charset="0"/>
                <a:cs typeface="NikoshBAN" pitchFamily="2" charset="0"/>
              </a:rPr>
              <a:t>18। </a:t>
            </a:r>
            <a:r>
              <a:rPr lang="en-US" sz="3200" dirty="0" err="1" smtClean="0">
                <a:latin typeface="NikoshBAN" pitchFamily="2" charset="0"/>
                <a:cs typeface="NikoshBAN" pitchFamily="2" charset="0"/>
              </a:rPr>
              <a:t>প্লটার</a:t>
            </a:r>
            <a:r>
              <a:rPr lang="en-US" sz="3200" dirty="0" smtClean="0">
                <a:latin typeface="NikoshBAN" pitchFamily="2" charset="0"/>
                <a:cs typeface="NikoshBAN" pitchFamily="2" charset="0"/>
              </a:rPr>
              <a:t>।</a:t>
            </a:r>
          </a:p>
          <a:p>
            <a:r>
              <a:rPr lang="en-US" sz="3200" dirty="0" smtClean="0">
                <a:latin typeface="NikoshBAN" pitchFamily="2" charset="0"/>
                <a:cs typeface="NikoshBAN" pitchFamily="2" charset="0"/>
              </a:rPr>
              <a:t>19। </a:t>
            </a:r>
            <a:r>
              <a:rPr lang="en-US" sz="3200" dirty="0" err="1" smtClean="0">
                <a:latin typeface="NikoshBAN" pitchFamily="2" charset="0"/>
                <a:cs typeface="NikoshBAN" pitchFamily="2" charset="0"/>
              </a:rPr>
              <a:t>প্রিন্টার</a:t>
            </a:r>
            <a:endParaRPr lang="en-US" sz="3200" dirty="0" smtClean="0">
              <a:latin typeface="NikoshBAN" pitchFamily="2" charset="0"/>
              <a:cs typeface="NikoshBAN" pitchFamily="2" charset="0"/>
            </a:endParaRPr>
          </a:p>
          <a:p>
            <a:r>
              <a:rPr lang="en-US" sz="3200" dirty="0" smtClean="0">
                <a:latin typeface="NikoshBAN" pitchFamily="2" charset="0"/>
                <a:cs typeface="NikoshBAN" pitchFamily="2" charset="0"/>
              </a:rPr>
              <a:t>20। </a:t>
            </a:r>
            <a:r>
              <a:rPr lang="en-US" sz="3200" dirty="0" err="1" smtClean="0">
                <a:latin typeface="NikoshBAN" pitchFamily="2" charset="0"/>
                <a:cs typeface="NikoshBAN" pitchFamily="2" charset="0"/>
              </a:rPr>
              <a:t>স্পিকার</a:t>
            </a:r>
            <a:endParaRPr lang="en-US" sz="3200" dirty="0" smtClean="0">
              <a:latin typeface="NikoshBAN" pitchFamily="2" charset="0"/>
              <a:cs typeface="NikoshBAN" pitchFamily="2" charset="0"/>
            </a:endParaRPr>
          </a:p>
          <a:p>
            <a:r>
              <a:rPr lang="en-US" sz="3200" dirty="0" smtClean="0">
                <a:latin typeface="NikoshBAN" pitchFamily="2" charset="0"/>
                <a:cs typeface="NikoshBAN" pitchFamily="2" charset="0"/>
              </a:rPr>
              <a:t>21। </a:t>
            </a:r>
            <a:r>
              <a:rPr lang="en-US" sz="3200" dirty="0" err="1" smtClean="0">
                <a:latin typeface="NikoshBAN" pitchFamily="2" charset="0"/>
                <a:cs typeface="NikoshBAN" pitchFamily="2" charset="0"/>
              </a:rPr>
              <a:t>হেড</a:t>
            </a:r>
            <a:r>
              <a:rPr lang="en-US" sz="3200" dirty="0" smtClean="0">
                <a:latin typeface="NikoshBAN" pitchFamily="2" charset="0"/>
                <a:cs typeface="NikoshBAN" pitchFamily="2" charset="0"/>
              </a:rPr>
              <a:t> </a:t>
            </a:r>
            <a:r>
              <a:rPr lang="en-US" sz="3200" dirty="0" err="1" smtClean="0">
                <a:latin typeface="NikoshBAN" pitchFamily="2" charset="0"/>
                <a:cs typeface="NikoshBAN" pitchFamily="2" charset="0"/>
              </a:rPr>
              <a:t>ফোন</a:t>
            </a:r>
            <a:endParaRPr lang="en-US" sz="3200" dirty="0">
              <a:latin typeface="NikoshBAN" pitchFamily="2" charset="0"/>
              <a:cs typeface="NikoshBAN" pitchFamily="2" charset="0"/>
            </a:endParaRPr>
          </a:p>
        </p:txBody>
      </p:sp>
      <p:sp>
        <p:nvSpPr>
          <p:cNvPr id="8" name="Rectangle 7"/>
          <p:cNvSpPr/>
          <p:nvPr/>
        </p:nvSpPr>
        <p:spPr>
          <a:xfrm rot="16200000">
            <a:off x="9441402" y="4078069"/>
            <a:ext cx="4356101" cy="646331"/>
          </a:xfrm>
          <a:prstGeom prst="rect">
            <a:avLst/>
          </a:prstGeom>
          <a:noFill/>
        </p:spPr>
        <p:txBody>
          <a:bodyPr wrap="square" lIns="91440" tIns="45720" rIns="91440" bIns="45720">
            <a:spAutoFit/>
            <a:scene3d>
              <a:camera prst="orthographicFront">
                <a:rot lat="0" lon="0" rev="0"/>
              </a:camera>
              <a:lightRig rig="contrasting" dir="t">
                <a:rot lat="0" lon="0" rev="4500000"/>
              </a:lightRig>
            </a:scene3d>
            <a:sp3d contourW="6350" prstMaterial="metal">
              <a:bevelT w="127000" h="31750" prst="relaxedInset"/>
              <a:contourClr>
                <a:schemeClr val="accent1">
                  <a:shade val="75000"/>
                </a:schemeClr>
              </a:contourClr>
            </a:sp3d>
          </a:bodyPr>
          <a:lstStyle/>
          <a:p>
            <a:pPr algn="ctr"/>
            <a:r>
              <a:rPr lang="en-US" sz="3600" b="1" cap="all" dirty="0" err="1" smtClean="0">
                <a:ln w="0">
                  <a:noFill/>
                </a:ln>
                <a:gradFill flip="none">
                  <a:gsLst>
                    <a:gs pos="0">
                      <a:schemeClr val="accent1">
                        <a:tint val="75000"/>
                        <a:shade val="75000"/>
                        <a:satMod val="170000"/>
                      </a:schemeClr>
                    </a:gs>
                    <a:gs pos="49000">
                      <a:schemeClr val="accent1">
                        <a:tint val="88000"/>
                        <a:shade val="65000"/>
                        <a:satMod val="172000"/>
                      </a:schemeClr>
                    </a:gs>
                    <a:gs pos="50000">
                      <a:schemeClr val="accent1">
                        <a:shade val="65000"/>
                        <a:satMod val="130000"/>
                      </a:schemeClr>
                    </a:gs>
                    <a:gs pos="92000">
                      <a:schemeClr val="accent1">
                        <a:shade val="50000"/>
                        <a:satMod val="120000"/>
                      </a:schemeClr>
                    </a:gs>
                    <a:gs pos="100000">
                      <a:schemeClr val="accent1">
                        <a:shade val="48000"/>
                        <a:satMod val="120000"/>
                      </a:schemeClr>
                    </a:gs>
                  </a:gsLst>
                  <a:lin ang="5400000"/>
                </a:gradFill>
                <a:effectLst>
                  <a:reflection blurRad="12700" stA="50000" endPos="50000" dist="5000" dir="5400000" sy="-100000" rotWithShape="0"/>
                </a:effectLst>
                <a:latin typeface="NikoshBAN" pitchFamily="2" charset="0"/>
                <a:cs typeface="NikoshBAN" pitchFamily="2" charset="0"/>
              </a:rPr>
              <a:t>উত্তর</a:t>
            </a:r>
            <a:r>
              <a:rPr lang="en-US" sz="3600" b="1" cap="all" dirty="0" smtClean="0">
                <a:ln w="0">
                  <a:noFill/>
                </a:ln>
                <a:gradFill flip="none">
                  <a:gsLst>
                    <a:gs pos="0">
                      <a:schemeClr val="accent1">
                        <a:tint val="75000"/>
                        <a:shade val="75000"/>
                        <a:satMod val="170000"/>
                      </a:schemeClr>
                    </a:gs>
                    <a:gs pos="49000">
                      <a:schemeClr val="accent1">
                        <a:tint val="88000"/>
                        <a:shade val="65000"/>
                        <a:satMod val="172000"/>
                      </a:schemeClr>
                    </a:gs>
                    <a:gs pos="50000">
                      <a:schemeClr val="accent1">
                        <a:shade val="65000"/>
                        <a:satMod val="130000"/>
                      </a:schemeClr>
                    </a:gs>
                    <a:gs pos="92000">
                      <a:schemeClr val="accent1">
                        <a:shade val="50000"/>
                        <a:satMod val="120000"/>
                      </a:schemeClr>
                    </a:gs>
                    <a:gs pos="100000">
                      <a:schemeClr val="accent1">
                        <a:shade val="48000"/>
                        <a:satMod val="120000"/>
                      </a:schemeClr>
                    </a:gs>
                  </a:gsLst>
                  <a:lin ang="5400000"/>
                </a:gradFill>
                <a:effectLst>
                  <a:reflection blurRad="12700" stA="50000" endPos="50000" dist="5000" dir="5400000" sy="-100000" rotWithShape="0"/>
                </a:effectLst>
                <a:latin typeface="NikoshBAN" pitchFamily="2" charset="0"/>
                <a:cs typeface="NikoshBAN" pitchFamily="2" charset="0"/>
              </a:rPr>
              <a:t> </a:t>
            </a:r>
            <a:r>
              <a:rPr lang="en-US" sz="3600" b="1" cap="all" dirty="0" err="1" smtClean="0">
                <a:ln w="0">
                  <a:noFill/>
                </a:ln>
                <a:gradFill flip="none">
                  <a:gsLst>
                    <a:gs pos="0">
                      <a:schemeClr val="accent1">
                        <a:tint val="75000"/>
                        <a:shade val="75000"/>
                        <a:satMod val="170000"/>
                      </a:schemeClr>
                    </a:gs>
                    <a:gs pos="49000">
                      <a:schemeClr val="accent1">
                        <a:tint val="88000"/>
                        <a:shade val="65000"/>
                        <a:satMod val="172000"/>
                      </a:schemeClr>
                    </a:gs>
                    <a:gs pos="50000">
                      <a:schemeClr val="accent1">
                        <a:shade val="65000"/>
                        <a:satMod val="130000"/>
                      </a:schemeClr>
                    </a:gs>
                    <a:gs pos="92000">
                      <a:schemeClr val="accent1">
                        <a:shade val="50000"/>
                        <a:satMod val="120000"/>
                      </a:schemeClr>
                    </a:gs>
                    <a:gs pos="100000">
                      <a:schemeClr val="accent1">
                        <a:shade val="48000"/>
                        <a:satMod val="120000"/>
                      </a:schemeClr>
                    </a:gs>
                  </a:gsLst>
                  <a:lin ang="5400000"/>
                </a:gradFill>
                <a:effectLst>
                  <a:reflection blurRad="12700" stA="50000" endPos="50000" dist="5000" dir="5400000" sy="-100000" rotWithShape="0"/>
                </a:effectLst>
                <a:latin typeface="NikoshBAN" pitchFamily="2" charset="0"/>
                <a:cs typeface="NikoshBAN" pitchFamily="2" charset="0"/>
              </a:rPr>
              <a:t>সমূহ</a:t>
            </a:r>
            <a:r>
              <a:rPr lang="en-US" sz="3600" b="1" cap="all" dirty="0" smtClean="0">
                <a:ln w="0">
                  <a:noFill/>
                </a:ln>
                <a:gradFill flip="none">
                  <a:gsLst>
                    <a:gs pos="0">
                      <a:schemeClr val="accent1">
                        <a:tint val="75000"/>
                        <a:shade val="75000"/>
                        <a:satMod val="170000"/>
                      </a:schemeClr>
                    </a:gs>
                    <a:gs pos="49000">
                      <a:schemeClr val="accent1">
                        <a:tint val="88000"/>
                        <a:shade val="65000"/>
                        <a:satMod val="172000"/>
                      </a:schemeClr>
                    </a:gs>
                    <a:gs pos="50000">
                      <a:schemeClr val="accent1">
                        <a:shade val="65000"/>
                        <a:satMod val="130000"/>
                      </a:schemeClr>
                    </a:gs>
                    <a:gs pos="92000">
                      <a:schemeClr val="accent1">
                        <a:shade val="50000"/>
                        <a:satMod val="120000"/>
                      </a:schemeClr>
                    </a:gs>
                    <a:gs pos="100000">
                      <a:schemeClr val="accent1">
                        <a:shade val="48000"/>
                        <a:satMod val="120000"/>
                      </a:schemeClr>
                    </a:gs>
                  </a:gsLst>
                  <a:lin ang="5400000"/>
                </a:gradFill>
                <a:effectLst>
                  <a:reflection blurRad="12700" stA="50000" endPos="50000" dist="5000" dir="5400000" sy="-100000" rotWithShape="0"/>
                </a:effectLst>
                <a:latin typeface="NikoshBAN" pitchFamily="2" charset="0"/>
                <a:cs typeface="NikoshBAN" pitchFamily="2" charset="0"/>
              </a:rPr>
              <a:t> </a:t>
            </a:r>
            <a:r>
              <a:rPr lang="en-US" sz="3600" b="1" cap="all" dirty="0" err="1" smtClean="0">
                <a:ln w="0">
                  <a:noFill/>
                </a:ln>
                <a:gradFill flip="none">
                  <a:gsLst>
                    <a:gs pos="0">
                      <a:schemeClr val="accent1">
                        <a:tint val="75000"/>
                        <a:shade val="75000"/>
                        <a:satMod val="170000"/>
                      </a:schemeClr>
                    </a:gs>
                    <a:gs pos="49000">
                      <a:schemeClr val="accent1">
                        <a:tint val="88000"/>
                        <a:shade val="65000"/>
                        <a:satMod val="172000"/>
                      </a:schemeClr>
                    </a:gs>
                    <a:gs pos="50000">
                      <a:schemeClr val="accent1">
                        <a:shade val="65000"/>
                        <a:satMod val="130000"/>
                      </a:schemeClr>
                    </a:gs>
                    <a:gs pos="92000">
                      <a:schemeClr val="accent1">
                        <a:shade val="50000"/>
                        <a:satMod val="120000"/>
                      </a:schemeClr>
                    </a:gs>
                    <a:gs pos="100000">
                      <a:schemeClr val="accent1">
                        <a:shade val="48000"/>
                        <a:satMod val="120000"/>
                      </a:schemeClr>
                    </a:gs>
                  </a:gsLst>
                  <a:lin ang="5400000"/>
                </a:gradFill>
                <a:effectLst>
                  <a:reflection blurRad="12700" stA="50000" endPos="50000" dist="5000" dir="5400000" sy="-100000" rotWithShape="0"/>
                </a:effectLst>
                <a:latin typeface="NikoshBAN" pitchFamily="2" charset="0"/>
                <a:cs typeface="NikoshBAN" pitchFamily="2" charset="0"/>
              </a:rPr>
              <a:t>খাতায়</a:t>
            </a:r>
            <a:r>
              <a:rPr lang="en-US" sz="3600" b="1" cap="all" dirty="0" smtClean="0">
                <a:ln w="0">
                  <a:noFill/>
                </a:ln>
                <a:gradFill flip="none">
                  <a:gsLst>
                    <a:gs pos="0">
                      <a:schemeClr val="accent1">
                        <a:tint val="75000"/>
                        <a:shade val="75000"/>
                        <a:satMod val="170000"/>
                      </a:schemeClr>
                    </a:gs>
                    <a:gs pos="49000">
                      <a:schemeClr val="accent1">
                        <a:tint val="88000"/>
                        <a:shade val="65000"/>
                        <a:satMod val="172000"/>
                      </a:schemeClr>
                    </a:gs>
                    <a:gs pos="50000">
                      <a:schemeClr val="accent1">
                        <a:shade val="65000"/>
                        <a:satMod val="130000"/>
                      </a:schemeClr>
                    </a:gs>
                    <a:gs pos="92000">
                      <a:schemeClr val="accent1">
                        <a:shade val="50000"/>
                        <a:satMod val="120000"/>
                      </a:schemeClr>
                    </a:gs>
                    <a:gs pos="100000">
                      <a:schemeClr val="accent1">
                        <a:shade val="48000"/>
                        <a:satMod val="120000"/>
                      </a:schemeClr>
                    </a:gs>
                  </a:gsLst>
                  <a:lin ang="5400000"/>
                </a:gradFill>
                <a:effectLst>
                  <a:reflection blurRad="12700" stA="50000" endPos="50000" dist="5000" dir="5400000" sy="-100000" rotWithShape="0"/>
                </a:effectLst>
                <a:latin typeface="NikoshBAN" pitchFamily="2" charset="0"/>
                <a:cs typeface="NikoshBAN" pitchFamily="2" charset="0"/>
              </a:rPr>
              <a:t> </a:t>
            </a:r>
            <a:r>
              <a:rPr lang="en-US" sz="3600" b="1" cap="all" dirty="0" err="1" smtClean="0">
                <a:ln w="0">
                  <a:noFill/>
                </a:ln>
                <a:gradFill flip="none">
                  <a:gsLst>
                    <a:gs pos="0">
                      <a:schemeClr val="accent1">
                        <a:tint val="75000"/>
                        <a:shade val="75000"/>
                        <a:satMod val="170000"/>
                      </a:schemeClr>
                    </a:gs>
                    <a:gs pos="49000">
                      <a:schemeClr val="accent1">
                        <a:tint val="88000"/>
                        <a:shade val="65000"/>
                        <a:satMod val="172000"/>
                      </a:schemeClr>
                    </a:gs>
                    <a:gs pos="50000">
                      <a:schemeClr val="accent1">
                        <a:shade val="65000"/>
                        <a:satMod val="130000"/>
                      </a:schemeClr>
                    </a:gs>
                    <a:gs pos="92000">
                      <a:schemeClr val="accent1">
                        <a:shade val="50000"/>
                        <a:satMod val="120000"/>
                      </a:schemeClr>
                    </a:gs>
                    <a:gs pos="100000">
                      <a:schemeClr val="accent1">
                        <a:shade val="48000"/>
                        <a:satMod val="120000"/>
                      </a:schemeClr>
                    </a:gs>
                  </a:gsLst>
                  <a:lin ang="5400000"/>
                </a:gradFill>
                <a:effectLst>
                  <a:reflection blurRad="12700" stA="50000" endPos="50000" dist="5000" dir="5400000" sy="-100000" rotWithShape="0"/>
                </a:effectLst>
                <a:latin typeface="NikoshBAN" pitchFamily="2" charset="0"/>
                <a:cs typeface="NikoshBAN" pitchFamily="2" charset="0"/>
              </a:rPr>
              <a:t>লেখ</a:t>
            </a:r>
            <a:r>
              <a:rPr lang="en-US" sz="3600" b="1" cap="all" dirty="0" smtClean="0">
                <a:ln w="0">
                  <a:noFill/>
                </a:ln>
                <a:gradFill flip="none">
                  <a:gsLst>
                    <a:gs pos="0">
                      <a:schemeClr val="accent1">
                        <a:tint val="75000"/>
                        <a:shade val="75000"/>
                        <a:satMod val="170000"/>
                      </a:schemeClr>
                    </a:gs>
                    <a:gs pos="49000">
                      <a:schemeClr val="accent1">
                        <a:tint val="88000"/>
                        <a:shade val="65000"/>
                        <a:satMod val="172000"/>
                      </a:schemeClr>
                    </a:gs>
                    <a:gs pos="50000">
                      <a:schemeClr val="accent1">
                        <a:shade val="65000"/>
                        <a:satMod val="130000"/>
                      </a:schemeClr>
                    </a:gs>
                    <a:gs pos="92000">
                      <a:schemeClr val="accent1">
                        <a:shade val="50000"/>
                        <a:satMod val="120000"/>
                      </a:schemeClr>
                    </a:gs>
                    <a:gs pos="100000">
                      <a:schemeClr val="accent1">
                        <a:shade val="48000"/>
                        <a:satMod val="120000"/>
                      </a:schemeClr>
                    </a:gs>
                  </a:gsLst>
                  <a:lin ang="5400000"/>
                </a:gradFill>
                <a:effectLst>
                  <a:reflection blurRad="12700" stA="50000" endPos="50000" dist="5000" dir="5400000" sy="-100000" rotWithShape="0"/>
                </a:effectLst>
                <a:latin typeface="NikoshBAN" pitchFamily="2" charset="0"/>
                <a:cs typeface="NikoshBAN" pitchFamily="2" charset="0"/>
              </a:rPr>
              <a:t>।</a:t>
            </a:r>
            <a:endParaRPr lang="en-US" sz="2800" b="1" cap="all" spc="0" dirty="0">
              <a:ln w="0">
                <a:noFill/>
              </a:ln>
              <a:gradFill flip="none">
                <a:gsLst>
                  <a:gs pos="0">
                    <a:schemeClr val="accent1">
                      <a:tint val="75000"/>
                      <a:shade val="75000"/>
                      <a:satMod val="170000"/>
                    </a:schemeClr>
                  </a:gs>
                  <a:gs pos="49000">
                    <a:schemeClr val="accent1">
                      <a:tint val="88000"/>
                      <a:shade val="65000"/>
                      <a:satMod val="172000"/>
                    </a:schemeClr>
                  </a:gs>
                  <a:gs pos="50000">
                    <a:schemeClr val="accent1">
                      <a:shade val="65000"/>
                      <a:satMod val="130000"/>
                    </a:schemeClr>
                  </a:gs>
                  <a:gs pos="92000">
                    <a:schemeClr val="accent1">
                      <a:shade val="50000"/>
                      <a:satMod val="120000"/>
                    </a:schemeClr>
                  </a:gs>
                  <a:gs pos="100000">
                    <a:schemeClr val="accent1">
                      <a:shade val="48000"/>
                      <a:satMod val="120000"/>
                    </a:schemeClr>
                  </a:gs>
                </a:gsLst>
                <a:lin ang="5400000"/>
              </a:gradFill>
              <a:effectLst>
                <a:reflection blurRad="12700" stA="50000" endPos="50000" dist="5000" dir="5400000" sy="-100000" rotWithShape="0"/>
              </a:effectLst>
              <a:latin typeface="NikoshBAN" pitchFamily="2" charset="0"/>
              <a:cs typeface="NikoshBAN" pitchFamily="2" charset="0"/>
            </a:endParaRPr>
          </a:p>
        </p:txBody>
      </p:sp>
    </p:spTree>
  </p:cSld>
  <p:clrMapOvr>
    <a:masterClrMapping/>
  </p:clrMapOvr>
  <p:transition>
    <p:dissolv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randombar(horizontal)">
                                      <p:cBhvr>
                                        <p:cTn id="7" dur="50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5" presetClass="entr" presetSubtype="10" fill="hold" grpId="0" nodeType="click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checkerboard(across)">
                                      <p:cBhvr>
                                        <p:cTn id="12" dur="5000"/>
                                        <p:tgtEl>
                                          <p:spTgt spid="3"/>
                                        </p:tgtEl>
                                      </p:cBhvr>
                                    </p:animEffect>
                                  </p:childTnLst>
                                </p:cTn>
                              </p:par>
                            </p:childTnLst>
                          </p:cTn>
                        </p:par>
                      </p:childTnLst>
                    </p:cTn>
                  </p:par>
                  <p:par>
                    <p:cTn id="13" fill="hold">
                      <p:stCondLst>
                        <p:cond delay="indefinite"/>
                      </p:stCondLst>
                      <p:childTnLst>
                        <p:par>
                          <p:cTn id="14" fill="hold">
                            <p:stCondLst>
                              <p:cond delay="0"/>
                            </p:stCondLst>
                            <p:childTnLst>
                              <p:par>
                                <p:cTn id="15" presetID="45" presetClass="entr" presetSubtype="0" fill="hold" grpId="0" nodeType="clickEffect">
                                  <p:stCondLst>
                                    <p:cond delay="0"/>
                                  </p:stCondLst>
                                  <p:iterate type="lt">
                                    <p:tmPct val="10000"/>
                                  </p:iterate>
                                  <p:childTnLst>
                                    <p:set>
                                      <p:cBhvr>
                                        <p:cTn id="16" dur="1" fill="hold">
                                          <p:stCondLst>
                                            <p:cond delay="0"/>
                                          </p:stCondLst>
                                        </p:cTn>
                                        <p:tgtEl>
                                          <p:spTgt spid="5"/>
                                        </p:tgtEl>
                                        <p:attrNameLst>
                                          <p:attrName>style.visibility</p:attrName>
                                        </p:attrNameLst>
                                      </p:cBhvr>
                                      <p:to>
                                        <p:strVal val="visible"/>
                                      </p:to>
                                    </p:set>
                                    <p:animEffect transition="in" filter="fade">
                                      <p:cBhvr>
                                        <p:cTn id="17" dur="2000"/>
                                        <p:tgtEl>
                                          <p:spTgt spid="5"/>
                                        </p:tgtEl>
                                      </p:cBhvr>
                                    </p:animEffect>
                                    <p:anim calcmode="lin" valueType="num">
                                      <p:cBhvr>
                                        <p:cTn id="18" dur="2000" fill="hold"/>
                                        <p:tgtEl>
                                          <p:spTgt spid="5"/>
                                        </p:tgtEl>
                                        <p:attrNameLst>
                                          <p:attrName>ppt_w</p:attrName>
                                        </p:attrNameLst>
                                      </p:cBhvr>
                                      <p:tavLst>
                                        <p:tav tm="0" fmla="#ppt_w*sin(2.5*pi*$)">
                                          <p:val>
                                            <p:fltVal val="0"/>
                                          </p:val>
                                        </p:tav>
                                        <p:tav tm="100000">
                                          <p:val>
                                            <p:fltVal val="1"/>
                                          </p:val>
                                        </p:tav>
                                      </p:tavLst>
                                    </p:anim>
                                    <p:anim calcmode="lin" valueType="num">
                                      <p:cBhvr>
                                        <p:cTn id="19" dur="2000" fill="hold"/>
                                        <p:tgtEl>
                                          <p:spTgt spid="5"/>
                                        </p:tgtEl>
                                        <p:attrNameLst>
                                          <p:attrName>ppt_h</p:attrName>
                                        </p:attrNameLst>
                                      </p:cBhvr>
                                      <p:tavLst>
                                        <p:tav tm="0">
                                          <p:val>
                                            <p:strVal val="#ppt_h"/>
                                          </p:val>
                                        </p:tav>
                                        <p:tav tm="100000">
                                          <p:val>
                                            <p:strVal val="#ppt_h"/>
                                          </p:val>
                                        </p:tav>
                                      </p:tavLst>
                                    </p:anim>
                                  </p:childTnLst>
                                </p:cTn>
                              </p:par>
                              <p:par>
                                <p:cTn id="20" presetID="45" presetClass="entr" presetSubtype="0" fill="hold" grpId="0" nodeType="withEffect">
                                  <p:stCondLst>
                                    <p:cond delay="0"/>
                                  </p:stCondLst>
                                  <p:iterate type="lt">
                                    <p:tmPct val="10000"/>
                                  </p:iterate>
                                  <p:childTnLst>
                                    <p:set>
                                      <p:cBhvr>
                                        <p:cTn id="21" dur="1" fill="hold">
                                          <p:stCondLst>
                                            <p:cond delay="0"/>
                                          </p:stCondLst>
                                        </p:cTn>
                                        <p:tgtEl>
                                          <p:spTgt spid="6"/>
                                        </p:tgtEl>
                                        <p:attrNameLst>
                                          <p:attrName>style.visibility</p:attrName>
                                        </p:attrNameLst>
                                      </p:cBhvr>
                                      <p:to>
                                        <p:strVal val="visible"/>
                                      </p:to>
                                    </p:set>
                                    <p:animEffect transition="in" filter="fade">
                                      <p:cBhvr>
                                        <p:cTn id="22" dur="2000"/>
                                        <p:tgtEl>
                                          <p:spTgt spid="6"/>
                                        </p:tgtEl>
                                      </p:cBhvr>
                                    </p:animEffect>
                                    <p:anim calcmode="lin" valueType="num">
                                      <p:cBhvr>
                                        <p:cTn id="23" dur="2000" fill="hold"/>
                                        <p:tgtEl>
                                          <p:spTgt spid="6"/>
                                        </p:tgtEl>
                                        <p:attrNameLst>
                                          <p:attrName>ppt_w</p:attrName>
                                        </p:attrNameLst>
                                      </p:cBhvr>
                                      <p:tavLst>
                                        <p:tav tm="0" fmla="#ppt_w*sin(2.5*pi*$)">
                                          <p:val>
                                            <p:fltVal val="0"/>
                                          </p:val>
                                        </p:tav>
                                        <p:tav tm="100000">
                                          <p:val>
                                            <p:fltVal val="1"/>
                                          </p:val>
                                        </p:tav>
                                      </p:tavLst>
                                    </p:anim>
                                    <p:anim calcmode="lin" valueType="num">
                                      <p:cBhvr>
                                        <p:cTn id="24" dur="2000" fill="hold"/>
                                        <p:tgtEl>
                                          <p:spTgt spid="6"/>
                                        </p:tgtEl>
                                        <p:attrNameLst>
                                          <p:attrName>ppt_h</p:attrName>
                                        </p:attrNameLst>
                                      </p:cBhvr>
                                      <p:tavLst>
                                        <p:tav tm="0">
                                          <p:val>
                                            <p:strVal val="#ppt_h"/>
                                          </p:val>
                                        </p:tav>
                                        <p:tav tm="100000">
                                          <p:val>
                                            <p:strVal val="#ppt_h"/>
                                          </p:val>
                                        </p:tav>
                                      </p:tavLst>
                                    </p:anim>
                                  </p:childTnLst>
                                </p:cTn>
                              </p:par>
                              <p:par>
                                <p:cTn id="25" presetID="45" presetClass="entr" presetSubtype="0" fill="hold" grpId="0" nodeType="withEffect">
                                  <p:stCondLst>
                                    <p:cond delay="0"/>
                                  </p:stCondLst>
                                  <p:iterate type="lt">
                                    <p:tmPct val="10000"/>
                                  </p:iterate>
                                  <p:childTnLst>
                                    <p:set>
                                      <p:cBhvr>
                                        <p:cTn id="26" dur="1" fill="hold">
                                          <p:stCondLst>
                                            <p:cond delay="0"/>
                                          </p:stCondLst>
                                        </p:cTn>
                                        <p:tgtEl>
                                          <p:spTgt spid="7"/>
                                        </p:tgtEl>
                                        <p:attrNameLst>
                                          <p:attrName>style.visibility</p:attrName>
                                        </p:attrNameLst>
                                      </p:cBhvr>
                                      <p:to>
                                        <p:strVal val="visible"/>
                                      </p:to>
                                    </p:set>
                                    <p:animEffect transition="in" filter="fade">
                                      <p:cBhvr>
                                        <p:cTn id="27" dur="2000"/>
                                        <p:tgtEl>
                                          <p:spTgt spid="7"/>
                                        </p:tgtEl>
                                      </p:cBhvr>
                                    </p:animEffect>
                                    <p:anim calcmode="lin" valueType="num">
                                      <p:cBhvr>
                                        <p:cTn id="28" dur="2000" fill="hold"/>
                                        <p:tgtEl>
                                          <p:spTgt spid="7"/>
                                        </p:tgtEl>
                                        <p:attrNameLst>
                                          <p:attrName>ppt_w</p:attrName>
                                        </p:attrNameLst>
                                      </p:cBhvr>
                                      <p:tavLst>
                                        <p:tav tm="0" fmla="#ppt_w*sin(2.5*pi*$)">
                                          <p:val>
                                            <p:fltVal val="0"/>
                                          </p:val>
                                        </p:tav>
                                        <p:tav tm="100000">
                                          <p:val>
                                            <p:fltVal val="1"/>
                                          </p:val>
                                        </p:tav>
                                      </p:tavLst>
                                    </p:anim>
                                    <p:anim calcmode="lin" valueType="num">
                                      <p:cBhvr>
                                        <p:cTn id="29" dur="2000" fill="hold"/>
                                        <p:tgtEl>
                                          <p:spTgt spid="7"/>
                                        </p:tgtEl>
                                        <p:attrNameLst>
                                          <p:attrName>ppt_h</p:attrName>
                                        </p:attrNameLst>
                                      </p:cBhvr>
                                      <p:tavLst>
                                        <p:tav tm="0">
                                          <p:val>
                                            <p:strVal val="#ppt_h"/>
                                          </p:val>
                                        </p:tav>
                                        <p:tav tm="100000">
                                          <p:val>
                                            <p:strVal val="#ppt_h"/>
                                          </p:val>
                                        </p:tav>
                                      </p:tavLst>
                                    </p:anim>
                                  </p:childTnLst>
                                </p:cTn>
                              </p:par>
                            </p:childTnLst>
                          </p:cTn>
                        </p:par>
                      </p:childTnLst>
                    </p:cTn>
                  </p:par>
                  <p:par>
                    <p:cTn id="30" fill="hold">
                      <p:stCondLst>
                        <p:cond delay="indefinite"/>
                      </p:stCondLst>
                      <p:childTnLst>
                        <p:par>
                          <p:cTn id="31" fill="hold">
                            <p:stCondLst>
                              <p:cond delay="0"/>
                            </p:stCondLst>
                            <p:childTnLst>
                              <p:par>
                                <p:cTn id="32" presetID="3" presetClass="entr" presetSubtype="10" fill="hold" grpId="0" nodeType="clickEffect">
                                  <p:stCondLst>
                                    <p:cond delay="0"/>
                                  </p:stCondLst>
                                  <p:iterate type="lt">
                                    <p:tmPct val="0"/>
                                  </p:iterate>
                                  <p:childTnLst>
                                    <p:set>
                                      <p:cBhvr>
                                        <p:cTn id="33" dur="1" fill="hold">
                                          <p:stCondLst>
                                            <p:cond delay="0"/>
                                          </p:stCondLst>
                                        </p:cTn>
                                        <p:tgtEl>
                                          <p:spTgt spid="8"/>
                                        </p:tgtEl>
                                        <p:attrNameLst>
                                          <p:attrName>style.visibility</p:attrName>
                                        </p:attrNameLst>
                                      </p:cBhvr>
                                      <p:to>
                                        <p:strVal val="visible"/>
                                      </p:to>
                                    </p:set>
                                    <p:animEffect transition="in" filter="blinds(horizontal)">
                                      <p:cBhvr>
                                        <p:cTn id="34" dur="500"/>
                                        <p:tgtEl>
                                          <p:spTgt spid="8"/>
                                        </p:tgtEl>
                                      </p:cBhvr>
                                    </p:animEffect>
                                  </p:childTnLst>
                                </p:cTn>
                              </p:par>
                            </p:childTnLst>
                          </p:cTn>
                        </p:par>
                      </p:childTnLst>
                    </p:cTn>
                  </p:par>
                  <p:par>
                    <p:cTn id="35" fill="hold">
                      <p:stCondLst>
                        <p:cond delay="indefinite"/>
                      </p:stCondLst>
                      <p:childTnLst>
                        <p:par>
                          <p:cTn id="36" fill="hold">
                            <p:stCondLst>
                              <p:cond delay="0"/>
                            </p:stCondLst>
                            <p:childTnLst>
                              <p:par>
                                <p:cTn id="37" presetID="20" presetClass="emph" presetSubtype="0" fill="hold" grpId="1" nodeType="clickEffect">
                                  <p:stCondLst>
                                    <p:cond delay="0"/>
                                  </p:stCondLst>
                                  <p:iterate type="lt">
                                    <p:tmPct val="10000"/>
                                  </p:iterate>
                                  <p:childTnLst>
                                    <p:set>
                                      <p:cBhvr override="childStyle">
                                        <p:cTn id="38" dur="500" autoRev="1" fill="hold"/>
                                        <p:tgtEl>
                                          <p:spTgt spid="8"/>
                                        </p:tgtEl>
                                        <p:attrNameLst>
                                          <p:attrName>style.color</p:attrName>
                                        </p:attrNameLst>
                                      </p:cBhvr>
                                      <p:to>
                                        <p:clrVal>
                                          <a:schemeClr val="accent2"/>
                                        </p:clrVal>
                                      </p:to>
                                    </p:set>
                                    <p:set>
                                      <p:cBhvr>
                                        <p:cTn id="39" dur="500" autoRev="1" fill="hold"/>
                                        <p:tgtEl>
                                          <p:spTgt spid="8"/>
                                        </p:tgtEl>
                                        <p:attrNameLst>
                                          <p:attrName>fillcolor</p:attrName>
                                        </p:attrNameLst>
                                      </p:cBhvr>
                                      <p:to>
                                        <p:clrVal>
                                          <a:schemeClr val="accent2"/>
                                        </p:clrVal>
                                      </p:to>
                                    </p:set>
                                    <p:set>
                                      <p:cBhvr>
                                        <p:cTn id="40" dur="500" autoRev="1" fill="hold"/>
                                        <p:tgtEl>
                                          <p:spTgt spid="8"/>
                                        </p:tgtEl>
                                        <p:attrNameLst>
                                          <p:attrName>fill.type</p:attrName>
                                        </p:attrNameLst>
                                      </p:cBhvr>
                                      <p:to>
                                        <p:strVal val="solid"/>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p:bldP spid="5" grpId="0"/>
      <p:bldP spid="6" grpId="0"/>
      <p:bldP spid="7" grpId="0"/>
      <p:bldP spid="8" grpId="0"/>
      <p:bldP spid="8" grpId="1"/>
    </p:bldLst>
  </p:timing>
</p:sld>
</file>

<file path=ppt/slides/slide14.xml><?xml version="1.0" encoding="utf-8"?>
<p:sld xmlns:a="http://schemas.openxmlformats.org/drawingml/2006/main" xmlns:r="http://schemas.openxmlformats.org/officeDocument/2006/relationships" xmlns:p="http://schemas.openxmlformats.org/presentationml/2006/main">
  <p:cSld>
    <p:bg>
      <p:bgPr>
        <a:gradFill flip="none" rotWithShape="1">
          <a:gsLst>
            <a:gs pos="59000">
              <a:srgbClr val="00CC00">
                <a:alpha val="98000"/>
              </a:srgbClr>
            </a:gs>
            <a:gs pos="50000">
              <a:schemeClr val="accent1">
                <a:tint val="44500"/>
                <a:satMod val="160000"/>
              </a:schemeClr>
            </a:gs>
            <a:gs pos="100000">
              <a:schemeClr val="accent1">
                <a:tint val="23500"/>
                <a:satMod val="160000"/>
              </a:schemeClr>
            </a:gs>
          </a:gsLst>
          <a:lin ang="5400000" scaled="1"/>
          <a:tileRect/>
        </a:gradFill>
        <a:effectLst/>
      </p:bgPr>
    </p:bg>
    <p:spTree>
      <p:nvGrpSpPr>
        <p:cNvPr id="1" name=""/>
        <p:cNvGrpSpPr/>
        <p:nvPr/>
      </p:nvGrpSpPr>
      <p:grpSpPr>
        <a:xfrm>
          <a:off x="0" y="0"/>
          <a:ext cx="0" cy="0"/>
          <a:chOff x="0" y="0"/>
          <a:chExt cx="0" cy="0"/>
        </a:xfrm>
      </p:grpSpPr>
      <p:sp>
        <p:nvSpPr>
          <p:cNvPr id="3" name="Rectangle 2"/>
          <p:cNvSpPr/>
          <p:nvPr/>
        </p:nvSpPr>
        <p:spPr>
          <a:xfrm>
            <a:off x="838083" y="190489"/>
            <a:ext cx="10152138" cy="923330"/>
          </a:xfrm>
          <a:prstGeom prst="rect">
            <a:avLst/>
          </a:prstGeom>
          <a:noFill/>
        </p:spPr>
        <p:txBody>
          <a:bodyPr wrap="none" lIns="91440" tIns="45720" rIns="91440" bIns="45720">
            <a:spAutoFit/>
          </a:bodyPr>
          <a:lstStyle/>
          <a:p>
            <a:pPr algn="ctr"/>
            <a:r>
              <a:rPr lang="en-US" sz="5400" b="1" cap="none" spc="0" dirty="0" err="1" smtClean="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effectLst/>
                <a:latin typeface="NikoshBAN" pitchFamily="2" charset="0"/>
                <a:cs typeface="NikoshBAN" pitchFamily="2" charset="0"/>
              </a:rPr>
              <a:t>চল</a:t>
            </a:r>
            <a:r>
              <a:rPr lang="en-US" sz="5400" b="1" cap="none" spc="0" dirty="0" smtClean="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effectLst/>
                <a:latin typeface="NikoshBAN" pitchFamily="2" charset="0"/>
                <a:cs typeface="NikoshBAN" pitchFamily="2" charset="0"/>
              </a:rPr>
              <a:t> </a:t>
            </a:r>
            <a:r>
              <a:rPr lang="en-US" sz="5400" b="1" cap="none" spc="0" dirty="0" err="1" smtClean="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effectLst/>
                <a:latin typeface="NikoshBAN" pitchFamily="2" charset="0"/>
                <a:cs typeface="NikoshBAN" pitchFamily="2" charset="0"/>
              </a:rPr>
              <a:t>আমরা</a:t>
            </a:r>
            <a:r>
              <a:rPr lang="en-US" sz="5400" b="1" cap="none" spc="0" dirty="0" smtClean="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effectLst/>
                <a:latin typeface="NikoshBAN" pitchFamily="2" charset="0"/>
                <a:cs typeface="NikoshBAN" pitchFamily="2" charset="0"/>
              </a:rPr>
              <a:t> </a:t>
            </a:r>
            <a:r>
              <a:rPr lang="en-US" sz="5400" b="1" cap="none" spc="0" dirty="0" err="1" smtClean="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effectLst/>
                <a:latin typeface="NikoshBAN" pitchFamily="2" charset="0"/>
                <a:cs typeface="NikoshBAN" pitchFamily="2" charset="0"/>
              </a:rPr>
              <a:t>নতুন</a:t>
            </a:r>
            <a:r>
              <a:rPr lang="en-US" sz="5400" b="1" cap="none" spc="0" dirty="0" smtClean="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effectLst/>
                <a:latin typeface="NikoshBAN" pitchFamily="2" charset="0"/>
                <a:cs typeface="NikoshBAN" pitchFamily="2" charset="0"/>
              </a:rPr>
              <a:t> </a:t>
            </a:r>
            <a:r>
              <a:rPr lang="en-US" sz="5400" b="1" cap="none" spc="0" dirty="0" err="1" smtClean="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effectLst/>
                <a:latin typeface="NikoshBAN" pitchFamily="2" charset="0"/>
                <a:cs typeface="NikoshBAN" pitchFamily="2" charset="0"/>
              </a:rPr>
              <a:t>আর</a:t>
            </a:r>
            <a:r>
              <a:rPr lang="en-US" sz="5400" b="1" cap="none" spc="0" dirty="0" smtClean="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effectLst/>
                <a:latin typeface="NikoshBAN" pitchFamily="2" charset="0"/>
                <a:cs typeface="NikoshBAN" pitchFamily="2" charset="0"/>
              </a:rPr>
              <a:t> </a:t>
            </a:r>
            <a:r>
              <a:rPr lang="en-US" sz="5400" b="1" cap="none" spc="0" dirty="0" err="1" smtClean="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effectLst/>
                <a:latin typeface="NikoshBAN" pitchFamily="2" charset="0"/>
                <a:cs typeface="NikoshBAN" pitchFamily="2" charset="0"/>
              </a:rPr>
              <a:t>একটি</a:t>
            </a:r>
            <a:r>
              <a:rPr lang="en-US" sz="5400" b="1" cap="none" spc="0" dirty="0" smtClean="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effectLst/>
                <a:latin typeface="NikoshBAN" pitchFamily="2" charset="0"/>
                <a:cs typeface="NikoshBAN" pitchFamily="2" charset="0"/>
              </a:rPr>
              <a:t> </a:t>
            </a:r>
            <a:r>
              <a:rPr lang="en-US" sz="5400" b="1" cap="none" spc="0" dirty="0" err="1" smtClean="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effectLst/>
                <a:latin typeface="NikoshBAN" pitchFamily="2" charset="0"/>
                <a:cs typeface="NikoshBAN" pitchFamily="2" charset="0"/>
              </a:rPr>
              <a:t>ডিভাসের</a:t>
            </a:r>
            <a:r>
              <a:rPr lang="en-US" sz="5400" b="1" cap="none" spc="0" dirty="0" smtClean="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effectLst/>
                <a:latin typeface="NikoshBAN" pitchFamily="2" charset="0"/>
                <a:cs typeface="NikoshBAN" pitchFamily="2" charset="0"/>
              </a:rPr>
              <a:t> </a:t>
            </a:r>
            <a:r>
              <a:rPr lang="en-US" sz="5400" b="1" cap="none" spc="0" dirty="0" err="1" smtClean="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effectLst/>
                <a:latin typeface="NikoshBAN" pitchFamily="2" charset="0"/>
                <a:cs typeface="NikoshBAN" pitchFamily="2" charset="0"/>
              </a:rPr>
              <a:t>নাম</a:t>
            </a:r>
            <a:r>
              <a:rPr lang="en-US" sz="5400" b="1" cap="none" spc="0" dirty="0" smtClean="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effectLst/>
                <a:latin typeface="NikoshBAN" pitchFamily="2" charset="0"/>
                <a:cs typeface="NikoshBAN" pitchFamily="2" charset="0"/>
              </a:rPr>
              <a:t> </a:t>
            </a:r>
            <a:r>
              <a:rPr lang="en-US" sz="5400" b="1" cap="none" spc="0" dirty="0" err="1" smtClean="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effectLst/>
                <a:latin typeface="NikoshBAN" pitchFamily="2" charset="0"/>
                <a:cs typeface="NikoshBAN" pitchFamily="2" charset="0"/>
              </a:rPr>
              <a:t>শিখি</a:t>
            </a:r>
            <a:endParaRPr lang="en-US" sz="5400" b="1" cap="none" spc="0" dirty="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effectLst/>
              <a:latin typeface="NikoshBAN" pitchFamily="2" charset="0"/>
              <a:cs typeface="NikoshBAN" pitchFamily="2" charset="0"/>
            </a:endParaRPr>
          </a:p>
        </p:txBody>
      </p:sp>
      <p:sp>
        <p:nvSpPr>
          <p:cNvPr id="4" name="Rectangle 3"/>
          <p:cNvSpPr/>
          <p:nvPr/>
        </p:nvSpPr>
        <p:spPr>
          <a:xfrm>
            <a:off x="1108575" y="1153050"/>
            <a:ext cx="10163360" cy="923330"/>
          </a:xfrm>
          <a:prstGeom prst="rect">
            <a:avLst/>
          </a:prstGeom>
          <a:noFill/>
        </p:spPr>
        <p:txBody>
          <a:bodyPr wrap="none" lIns="91440" tIns="45720" rIns="91440" bIns="4572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n-US" sz="5400" b="1" cap="none" spc="0" dirty="0" err="1" smtClean="0">
                <a:ln w="11430"/>
                <a:gradFill>
                  <a:gsLst>
                    <a:gs pos="0">
                      <a:schemeClr val="accent6">
                        <a:tint val="90000"/>
                        <a:satMod val="120000"/>
                      </a:schemeClr>
                    </a:gs>
                    <a:gs pos="25000">
                      <a:schemeClr val="accent6">
                        <a:tint val="93000"/>
                        <a:satMod val="120000"/>
                      </a:schemeClr>
                    </a:gs>
                    <a:gs pos="50000">
                      <a:schemeClr val="accent6">
                        <a:shade val="89000"/>
                        <a:satMod val="110000"/>
                      </a:schemeClr>
                    </a:gs>
                    <a:gs pos="75000">
                      <a:schemeClr val="accent6">
                        <a:tint val="93000"/>
                        <a:satMod val="120000"/>
                      </a:schemeClr>
                    </a:gs>
                    <a:gs pos="100000">
                      <a:schemeClr val="accent6">
                        <a:tint val="90000"/>
                        <a:satMod val="120000"/>
                      </a:schemeClr>
                    </a:gs>
                  </a:gsLst>
                  <a:lin ang="5400000"/>
                </a:gradFill>
                <a:effectLst>
                  <a:outerShdw blurRad="80000" dist="40000" dir="5040000" algn="tl">
                    <a:srgbClr val="000000">
                      <a:alpha val="30000"/>
                    </a:srgbClr>
                  </a:outerShdw>
                </a:effectLst>
                <a:latin typeface="NikoshBAN" pitchFamily="2" charset="0"/>
                <a:cs typeface="NikoshBAN" pitchFamily="2" charset="0"/>
              </a:rPr>
              <a:t>তোমরা</a:t>
            </a:r>
            <a:r>
              <a:rPr lang="en-US" sz="5400" b="1" cap="none" spc="0" dirty="0" smtClean="0">
                <a:ln w="11430"/>
                <a:gradFill>
                  <a:gsLst>
                    <a:gs pos="0">
                      <a:schemeClr val="accent6">
                        <a:tint val="90000"/>
                        <a:satMod val="120000"/>
                      </a:schemeClr>
                    </a:gs>
                    <a:gs pos="25000">
                      <a:schemeClr val="accent6">
                        <a:tint val="93000"/>
                        <a:satMod val="120000"/>
                      </a:schemeClr>
                    </a:gs>
                    <a:gs pos="50000">
                      <a:schemeClr val="accent6">
                        <a:shade val="89000"/>
                        <a:satMod val="110000"/>
                      </a:schemeClr>
                    </a:gs>
                    <a:gs pos="75000">
                      <a:schemeClr val="accent6">
                        <a:tint val="93000"/>
                        <a:satMod val="120000"/>
                      </a:schemeClr>
                    </a:gs>
                    <a:gs pos="100000">
                      <a:schemeClr val="accent6">
                        <a:tint val="90000"/>
                        <a:satMod val="120000"/>
                      </a:schemeClr>
                    </a:gs>
                  </a:gsLst>
                  <a:lin ang="5400000"/>
                </a:gradFill>
                <a:effectLst>
                  <a:outerShdw blurRad="80000" dist="40000" dir="5040000" algn="tl">
                    <a:srgbClr val="000000">
                      <a:alpha val="30000"/>
                    </a:srgbClr>
                  </a:outerShdw>
                </a:effectLst>
                <a:latin typeface="NikoshBAN" pitchFamily="2" charset="0"/>
                <a:cs typeface="NikoshBAN" pitchFamily="2" charset="0"/>
              </a:rPr>
              <a:t> </a:t>
            </a:r>
            <a:r>
              <a:rPr lang="en-US" sz="5400" b="1" cap="none" spc="0" dirty="0" err="1" smtClean="0">
                <a:ln w="11430"/>
                <a:gradFill>
                  <a:gsLst>
                    <a:gs pos="0">
                      <a:schemeClr val="accent6">
                        <a:tint val="90000"/>
                        <a:satMod val="120000"/>
                      </a:schemeClr>
                    </a:gs>
                    <a:gs pos="25000">
                      <a:schemeClr val="accent6">
                        <a:tint val="93000"/>
                        <a:satMod val="120000"/>
                      </a:schemeClr>
                    </a:gs>
                    <a:gs pos="50000">
                      <a:schemeClr val="accent6">
                        <a:shade val="89000"/>
                        <a:satMod val="110000"/>
                      </a:schemeClr>
                    </a:gs>
                    <a:gs pos="75000">
                      <a:schemeClr val="accent6">
                        <a:tint val="93000"/>
                        <a:satMod val="120000"/>
                      </a:schemeClr>
                    </a:gs>
                    <a:gs pos="100000">
                      <a:schemeClr val="accent6">
                        <a:tint val="90000"/>
                        <a:satMod val="120000"/>
                      </a:schemeClr>
                    </a:gs>
                  </a:gsLst>
                  <a:lin ang="5400000"/>
                </a:gradFill>
                <a:effectLst>
                  <a:outerShdw blurRad="80000" dist="40000" dir="5040000" algn="tl">
                    <a:srgbClr val="000000">
                      <a:alpha val="30000"/>
                    </a:srgbClr>
                  </a:outerShdw>
                </a:effectLst>
                <a:latin typeface="NikoshBAN" pitchFamily="2" charset="0"/>
                <a:cs typeface="NikoshBAN" pitchFamily="2" charset="0"/>
              </a:rPr>
              <a:t>কি</a:t>
            </a:r>
            <a:r>
              <a:rPr lang="en-US" sz="5400" b="1" cap="none" spc="0" dirty="0" smtClean="0">
                <a:ln w="11430"/>
                <a:gradFill>
                  <a:gsLst>
                    <a:gs pos="0">
                      <a:schemeClr val="accent6">
                        <a:tint val="90000"/>
                        <a:satMod val="120000"/>
                      </a:schemeClr>
                    </a:gs>
                    <a:gs pos="25000">
                      <a:schemeClr val="accent6">
                        <a:tint val="93000"/>
                        <a:satMod val="120000"/>
                      </a:schemeClr>
                    </a:gs>
                    <a:gs pos="50000">
                      <a:schemeClr val="accent6">
                        <a:shade val="89000"/>
                        <a:satMod val="110000"/>
                      </a:schemeClr>
                    </a:gs>
                    <a:gs pos="75000">
                      <a:schemeClr val="accent6">
                        <a:tint val="93000"/>
                        <a:satMod val="120000"/>
                      </a:schemeClr>
                    </a:gs>
                    <a:gs pos="100000">
                      <a:schemeClr val="accent6">
                        <a:tint val="90000"/>
                        <a:satMod val="120000"/>
                      </a:schemeClr>
                    </a:gs>
                  </a:gsLst>
                  <a:lin ang="5400000"/>
                </a:gradFill>
                <a:effectLst>
                  <a:outerShdw blurRad="80000" dist="40000" dir="5040000" algn="tl">
                    <a:srgbClr val="000000">
                      <a:alpha val="30000"/>
                    </a:srgbClr>
                  </a:outerShdw>
                </a:effectLst>
                <a:latin typeface="NikoshBAN" pitchFamily="2" charset="0"/>
                <a:cs typeface="NikoshBAN" pitchFamily="2" charset="0"/>
              </a:rPr>
              <a:t> </a:t>
            </a:r>
            <a:r>
              <a:rPr lang="en-US" sz="5400" b="1" cap="none" spc="0" dirty="0" err="1" smtClean="0">
                <a:ln w="11430"/>
                <a:gradFill>
                  <a:gsLst>
                    <a:gs pos="0">
                      <a:schemeClr val="accent6">
                        <a:tint val="90000"/>
                        <a:satMod val="120000"/>
                      </a:schemeClr>
                    </a:gs>
                    <a:gs pos="25000">
                      <a:schemeClr val="accent6">
                        <a:tint val="93000"/>
                        <a:satMod val="120000"/>
                      </a:schemeClr>
                    </a:gs>
                    <a:gs pos="50000">
                      <a:schemeClr val="accent6">
                        <a:shade val="89000"/>
                        <a:satMod val="110000"/>
                      </a:schemeClr>
                    </a:gs>
                    <a:gs pos="75000">
                      <a:schemeClr val="accent6">
                        <a:tint val="93000"/>
                        <a:satMod val="120000"/>
                      </a:schemeClr>
                    </a:gs>
                    <a:gs pos="100000">
                      <a:schemeClr val="accent6">
                        <a:tint val="90000"/>
                        <a:satMod val="120000"/>
                      </a:schemeClr>
                    </a:gs>
                  </a:gsLst>
                  <a:lin ang="5400000"/>
                </a:gradFill>
                <a:effectLst>
                  <a:outerShdw blurRad="80000" dist="40000" dir="5040000" algn="tl">
                    <a:srgbClr val="000000">
                      <a:alpha val="30000"/>
                    </a:srgbClr>
                  </a:outerShdw>
                </a:effectLst>
                <a:latin typeface="NikoshBAN" pitchFamily="2" charset="0"/>
                <a:cs typeface="NikoshBAN" pitchFamily="2" charset="0"/>
              </a:rPr>
              <a:t>জান</a:t>
            </a:r>
            <a:r>
              <a:rPr lang="en-US" sz="5400" b="1" cap="none" spc="0" dirty="0" smtClean="0">
                <a:ln w="11430"/>
                <a:gradFill>
                  <a:gsLst>
                    <a:gs pos="0">
                      <a:schemeClr val="accent6">
                        <a:tint val="90000"/>
                        <a:satMod val="120000"/>
                      </a:schemeClr>
                    </a:gs>
                    <a:gs pos="25000">
                      <a:schemeClr val="accent6">
                        <a:tint val="93000"/>
                        <a:satMod val="120000"/>
                      </a:schemeClr>
                    </a:gs>
                    <a:gs pos="50000">
                      <a:schemeClr val="accent6">
                        <a:shade val="89000"/>
                        <a:satMod val="110000"/>
                      </a:schemeClr>
                    </a:gs>
                    <a:gs pos="75000">
                      <a:schemeClr val="accent6">
                        <a:tint val="93000"/>
                        <a:satMod val="120000"/>
                      </a:schemeClr>
                    </a:gs>
                    <a:gs pos="100000">
                      <a:schemeClr val="accent6">
                        <a:tint val="90000"/>
                        <a:satMod val="120000"/>
                      </a:schemeClr>
                    </a:gs>
                  </a:gsLst>
                  <a:lin ang="5400000"/>
                </a:gradFill>
                <a:effectLst>
                  <a:outerShdw blurRad="80000" dist="40000" dir="5040000" algn="tl">
                    <a:srgbClr val="000000">
                      <a:alpha val="30000"/>
                    </a:srgbClr>
                  </a:outerShdw>
                </a:effectLst>
                <a:latin typeface="NikoshBAN" pitchFamily="2" charset="0"/>
                <a:cs typeface="NikoshBAN" pitchFamily="2" charset="0"/>
              </a:rPr>
              <a:t> </a:t>
            </a:r>
            <a:r>
              <a:rPr lang="en-US" sz="5400" b="1" cap="none" spc="0" dirty="0" err="1" smtClean="0">
                <a:ln w="11430"/>
                <a:gradFill>
                  <a:gsLst>
                    <a:gs pos="0">
                      <a:schemeClr val="accent6">
                        <a:tint val="90000"/>
                        <a:satMod val="120000"/>
                      </a:schemeClr>
                    </a:gs>
                    <a:gs pos="25000">
                      <a:schemeClr val="accent6">
                        <a:tint val="93000"/>
                        <a:satMod val="120000"/>
                      </a:schemeClr>
                    </a:gs>
                    <a:gs pos="50000">
                      <a:schemeClr val="accent6">
                        <a:shade val="89000"/>
                        <a:satMod val="110000"/>
                      </a:schemeClr>
                    </a:gs>
                    <a:gs pos="75000">
                      <a:schemeClr val="accent6">
                        <a:tint val="93000"/>
                        <a:satMod val="120000"/>
                      </a:schemeClr>
                    </a:gs>
                    <a:gs pos="100000">
                      <a:schemeClr val="accent6">
                        <a:tint val="90000"/>
                        <a:satMod val="120000"/>
                      </a:schemeClr>
                    </a:gs>
                  </a:gsLst>
                  <a:lin ang="5400000"/>
                </a:gradFill>
                <a:effectLst>
                  <a:outerShdw blurRad="80000" dist="40000" dir="5040000" algn="tl">
                    <a:srgbClr val="000000">
                      <a:alpha val="30000"/>
                    </a:srgbClr>
                  </a:outerShdw>
                </a:effectLst>
                <a:latin typeface="NikoshBAN" pitchFamily="2" charset="0"/>
                <a:cs typeface="NikoshBAN" pitchFamily="2" charset="0"/>
              </a:rPr>
              <a:t>নতুন</a:t>
            </a:r>
            <a:r>
              <a:rPr lang="en-US" sz="5400" b="1" cap="none" spc="0" dirty="0" smtClean="0">
                <a:ln w="11430"/>
                <a:gradFill>
                  <a:gsLst>
                    <a:gs pos="0">
                      <a:schemeClr val="accent6">
                        <a:tint val="90000"/>
                        <a:satMod val="120000"/>
                      </a:schemeClr>
                    </a:gs>
                    <a:gs pos="25000">
                      <a:schemeClr val="accent6">
                        <a:tint val="93000"/>
                        <a:satMod val="120000"/>
                      </a:schemeClr>
                    </a:gs>
                    <a:gs pos="50000">
                      <a:schemeClr val="accent6">
                        <a:shade val="89000"/>
                        <a:satMod val="110000"/>
                      </a:schemeClr>
                    </a:gs>
                    <a:gs pos="75000">
                      <a:schemeClr val="accent6">
                        <a:tint val="93000"/>
                        <a:satMod val="120000"/>
                      </a:schemeClr>
                    </a:gs>
                    <a:gs pos="100000">
                      <a:schemeClr val="accent6">
                        <a:tint val="90000"/>
                        <a:satMod val="120000"/>
                      </a:schemeClr>
                    </a:gs>
                  </a:gsLst>
                  <a:lin ang="5400000"/>
                </a:gradFill>
                <a:effectLst>
                  <a:outerShdw blurRad="80000" dist="40000" dir="5040000" algn="tl">
                    <a:srgbClr val="000000">
                      <a:alpha val="30000"/>
                    </a:srgbClr>
                  </a:outerShdw>
                </a:effectLst>
                <a:latin typeface="NikoshBAN" pitchFamily="2" charset="0"/>
                <a:cs typeface="NikoshBAN" pitchFamily="2" charset="0"/>
              </a:rPr>
              <a:t> </a:t>
            </a:r>
            <a:r>
              <a:rPr lang="en-US" sz="5400" b="1" cap="none" spc="0" dirty="0" err="1" smtClean="0">
                <a:ln w="11430"/>
                <a:gradFill>
                  <a:gsLst>
                    <a:gs pos="0">
                      <a:schemeClr val="accent6">
                        <a:tint val="90000"/>
                        <a:satMod val="120000"/>
                      </a:schemeClr>
                    </a:gs>
                    <a:gs pos="25000">
                      <a:schemeClr val="accent6">
                        <a:tint val="93000"/>
                        <a:satMod val="120000"/>
                      </a:schemeClr>
                    </a:gs>
                    <a:gs pos="50000">
                      <a:schemeClr val="accent6">
                        <a:shade val="89000"/>
                        <a:satMod val="110000"/>
                      </a:schemeClr>
                    </a:gs>
                    <a:gs pos="75000">
                      <a:schemeClr val="accent6">
                        <a:tint val="93000"/>
                        <a:satMod val="120000"/>
                      </a:schemeClr>
                    </a:gs>
                    <a:gs pos="100000">
                      <a:schemeClr val="accent6">
                        <a:tint val="90000"/>
                        <a:satMod val="120000"/>
                      </a:schemeClr>
                    </a:gs>
                  </a:gsLst>
                  <a:lin ang="5400000"/>
                </a:gradFill>
                <a:effectLst>
                  <a:outerShdw blurRad="80000" dist="40000" dir="5040000" algn="tl">
                    <a:srgbClr val="000000">
                      <a:alpha val="30000"/>
                    </a:srgbClr>
                  </a:outerShdw>
                </a:effectLst>
                <a:latin typeface="NikoshBAN" pitchFamily="2" charset="0"/>
                <a:cs typeface="NikoshBAN" pitchFamily="2" charset="0"/>
              </a:rPr>
              <a:t>এই</a:t>
            </a:r>
            <a:r>
              <a:rPr lang="en-US" sz="5400" b="1" cap="none" spc="0" dirty="0" smtClean="0">
                <a:ln w="11430"/>
                <a:gradFill>
                  <a:gsLst>
                    <a:gs pos="0">
                      <a:schemeClr val="accent6">
                        <a:tint val="90000"/>
                        <a:satMod val="120000"/>
                      </a:schemeClr>
                    </a:gs>
                    <a:gs pos="25000">
                      <a:schemeClr val="accent6">
                        <a:tint val="93000"/>
                        <a:satMod val="120000"/>
                      </a:schemeClr>
                    </a:gs>
                    <a:gs pos="50000">
                      <a:schemeClr val="accent6">
                        <a:shade val="89000"/>
                        <a:satMod val="110000"/>
                      </a:schemeClr>
                    </a:gs>
                    <a:gs pos="75000">
                      <a:schemeClr val="accent6">
                        <a:tint val="93000"/>
                        <a:satMod val="120000"/>
                      </a:schemeClr>
                    </a:gs>
                    <a:gs pos="100000">
                      <a:schemeClr val="accent6">
                        <a:tint val="90000"/>
                        <a:satMod val="120000"/>
                      </a:schemeClr>
                    </a:gs>
                  </a:gsLst>
                  <a:lin ang="5400000"/>
                </a:gradFill>
                <a:effectLst>
                  <a:outerShdw blurRad="80000" dist="40000" dir="5040000" algn="tl">
                    <a:srgbClr val="000000">
                      <a:alpha val="30000"/>
                    </a:srgbClr>
                  </a:outerShdw>
                </a:effectLst>
                <a:latin typeface="NikoshBAN" pitchFamily="2" charset="0"/>
                <a:cs typeface="NikoshBAN" pitchFamily="2" charset="0"/>
              </a:rPr>
              <a:t> </a:t>
            </a:r>
            <a:r>
              <a:rPr lang="en-US" sz="5400" b="1" cap="none" spc="0" dirty="0" err="1" smtClean="0">
                <a:ln w="11430"/>
                <a:gradFill>
                  <a:gsLst>
                    <a:gs pos="0">
                      <a:schemeClr val="accent6">
                        <a:tint val="90000"/>
                        <a:satMod val="120000"/>
                      </a:schemeClr>
                    </a:gs>
                    <a:gs pos="25000">
                      <a:schemeClr val="accent6">
                        <a:tint val="93000"/>
                        <a:satMod val="120000"/>
                      </a:schemeClr>
                    </a:gs>
                    <a:gs pos="50000">
                      <a:schemeClr val="accent6">
                        <a:shade val="89000"/>
                        <a:satMod val="110000"/>
                      </a:schemeClr>
                    </a:gs>
                    <a:gs pos="75000">
                      <a:schemeClr val="accent6">
                        <a:tint val="93000"/>
                        <a:satMod val="120000"/>
                      </a:schemeClr>
                    </a:gs>
                    <a:gs pos="100000">
                      <a:schemeClr val="accent6">
                        <a:tint val="90000"/>
                        <a:satMod val="120000"/>
                      </a:schemeClr>
                    </a:gs>
                  </a:gsLst>
                  <a:lin ang="5400000"/>
                </a:gradFill>
                <a:effectLst>
                  <a:outerShdw blurRad="80000" dist="40000" dir="5040000" algn="tl">
                    <a:srgbClr val="000000">
                      <a:alpha val="30000"/>
                    </a:srgbClr>
                  </a:outerShdw>
                </a:effectLst>
                <a:latin typeface="NikoshBAN" pitchFamily="2" charset="0"/>
                <a:cs typeface="NikoshBAN" pitchFamily="2" charset="0"/>
              </a:rPr>
              <a:t>ডিভাইসের</a:t>
            </a:r>
            <a:r>
              <a:rPr lang="en-US" sz="5400" b="1" cap="none" spc="0" dirty="0" smtClean="0">
                <a:ln w="11430"/>
                <a:gradFill>
                  <a:gsLst>
                    <a:gs pos="0">
                      <a:schemeClr val="accent6">
                        <a:tint val="90000"/>
                        <a:satMod val="120000"/>
                      </a:schemeClr>
                    </a:gs>
                    <a:gs pos="25000">
                      <a:schemeClr val="accent6">
                        <a:tint val="93000"/>
                        <a:satMod val="120000"/>
                      </a:schemeClr>
                    </a:gs>
                    <a:gs pos="50000">
                      <a:schemeClr val="accent6">
                        <a:shade val="89000"/>
                        <a:satMod val="110000"/>
                      </a:schemeClr>
                    </a:gs>
                    <a:gs pos="75000">
                      <a:schemeClr val="accent6">
                        <a:tint val="93000"/>
                        <a:satMod val="120000"/>
                      </a:schemeClr>
                    </a:gs>
                    <a:gs pos="100000">
                      <a:schemeClr val="accent6">
                        <a:tint val="90000"/>
                        <a:satMod val="120000"/>
                      </a:schemeClr>
                    </a:gs>
                  </a:gsLst>
                  <a:lin ang="5400000"/>
                </a:gradFill>
                <a:effectLst>
                  <a:outerShdw blurRad="80000" dist="40000" dir="5040000" algn="tl">
                    <a:srgbClr val="000000">
                      <a:alpha val="30000"/>
                    </a:srgbClr>
                  </a:outerShdw>
                </a:effectLst>
                <a:latin typeface="NikoshBAN" pitchFamily="2" charset="0"/>
                <a:cs typeface="NikoshBAN" pitchFamily="2" charset="0"/>
              </a:rPr>
              <a:t> </a:t>
            </a:r>
            <a:r>
              <a:rPr lang="en-US" sz="5400" b="1" cap="none" spc="0" dirty="0" err="1" smtClean="0">
                <a:ln w="11430"/>
                <a:gradFill>
                  <a:gsLst>
                    <a:gs pos="0">
                      <a:schemeClr val="accent6">
                        <a:tint val="90000"/>
                        <a:satMod val="120000"/>
                      </a:schemeClr>
                    </a:gs>
                    <a:gs pos="25000">
                      <a:schemeClr val="accent6">
                        <a:tint val="93000"/>
                        <a:satMod val="120000"/>
                      </a:schemeClr>
                    </a:gs>
                    <a:gs pos="50000">
                      <a:schemeClr val="accent6">
                        <a:shade val="89000"/>
                        <a:satMod val="110000"/>
                      </a:schemeClr>
                    </a:gs>
                    <a:gs pos="75000">
                      <a:schemeClr val="accent6">
                        <a:tint val="93000"/>
                        <a:satMod val="120000"/>
                      </a:schemeClr>
                    </a:gs>
                    <a:gs pos="100000">
                      <a:schemeClr val="accent6">
                        <a:tint val="90000"/>
                        <a:satMod val="120000"/>
                      </a:schemeClr>
                    </a:gs>
                  </a:gsLst>
                  <a:lin ang="5400000"/>
                </a:gradFill>
                <a:effectLst>
                  <a:outerShdw blurRad="80000" dist="40000" dir="5040000" algn="tl">
                    <a:srgbClr val="000000">
                      <a:alpha val="30000"/>
                    </a:srgbClr>
                  </a:outerShdw>
                </a:effectLst>
                <a:latin typeface="NikoshBAN" pitchFamily="2" charset="0"/>
                <a:cs typeface="NikoshBAN" pitchFamily="2" charset="0"/>
              </a:rPr>
              <a:t>নাম</a:t>
            </a:r>
            <a:r>
              <a:rPr lang="en-US" sz="5400" b="1" cap="none" spc="0" dirty="0" smtClean="0">
                <a:ln w="11430"/>
                <a:gradFill>
                  <a:gsLst>
                    <a:gs pos="0">
                      <a:schemeClr val="accent6">
                        <a:tint val="90000"/>
                        <a:satMod val="120000"/>
                      </a:schemeClr>
                    </a:gs>
                    <a:gs pos="25000">
                      <a:schemeClr val="accent6">
                        <a:tint val="93000"/>
                        <a:satMod val="120000"/>
                      </a:schemeClr>
                    </a:gs>
                    <a:gs pos="50000">
                      <a:schemeClr val="accent6">
                        <a:shade val="89000"/>
                        <a:satMod val="110000"/>
                      </a:schemeClr>
                    </a:gs>
                    <a:gs pos="75000">
                      <a:schemeClr val="accent6">
                        <a:tint val="93000"/>
                        <a:satMod val="120000"/>
                      </a:schemeClr>
                    </a:gs>
                    <a:gs pos="100000">
                      <a:schemeClr val="accent6">
                        <a:tint val="90000"/>
                        <a:satMod val="120000"/>
                      </a:schemeClr>
                    </a:gs>
                  </a:gsLst>
                  <a:lin ang="5400000"/>
                </a:gradFill>
                <a:effectLst>
                  <a:outerShdw blurRad="80000" dist="40000" dir="5040000" algn="tl">
                    <a:srgbClr val="000000">
                      <a:alpha val="30000"/>
                    </a:srgbClr>
                  </a:outerShdw>
                </a:effectLst>
                <a:latin typeface="NikoshBAN" pitchFamily="2" charset="0"/>
                <a:cs typeface="NikoshBAN" pitchFamily="2" charset="0"/>
              </a:rPr>
              <a:t> </a:t>
            </a:r>
            <a:r>
              <a:rPr lang="en-US" sz="5400" b="1" cap="none" spc="0" dirty="0" err="1" smtClean="0">
                <a:ln w="11430"/>
                <a:gradFill>
                  <a:gsLst>
                    <a:gs pos="0">
                      <a:schemeClr val="accent6">
                        <a:tint val="90000"/>
                        <a:satMod val="120000"/>
                      </a:schemeClr>
                    </a:gs>
                    <a:gs pos="25000">
                      <a:schemeClr val="accent6">
                        <a:tint val="93000"/>
                        <a:satMod val="120000"/>
                      </a:schemeClr>
                    </a:gs>
                    <a:gs pos="50000">
                      <a:schemeClr val="accent6">
                        <a:shade val="89000"/>
                        <a:satMod val="110000"/>
                      </a:schemeClr>
                    </a:gs>
                    <a:gs pos="75000">
                      <a:schemeClr val="accent6">
                        <a:tint val="93000"/>
                        <a:satMod val="120000"/>
                      </a:schemeClr>
                    </a:gs>
                    <a:gs pos="100000">
                      <a:schemeClr val="accent6">
                        <a:tint val="90000"/>
                        <a:satMod val="120000"/>
                      </a:schemeClr>
                    </a:gs>
                  </a:gsLst>
                  <a:lin ang="5400000"/>
                </a:gradFill>
                <a:effectLst>
                  <a:outerShdw blurRad="80000" dist="40000" dir="5040000" algn="tl">
                    <a:srgbClr val="000000">
                      <a:alpha val="30000"/>
                    </a:srgbClr>
                  </a:outerShdw>
                </a:effectLst>
                <a:latin typeface="NikoshBAN" pitchFamily="2" charset="0"/>
                <a:cs typeface="NikoshBAN" pitchFamily="2" charset="0"/>
              </a:rPr>
              <a:t>কি</a:t>
            </a:r>
            <a:r>
              <a:rPr lang="en-US" sz="5400" b="1" cap="none" spc="0" dirty="0" smtClean="0">
                <a:ln w="11430"/>
                <a:gradFill>
                  <a:gsLst>
                    <a:gs pos="0">
                      <a:schemeClr val="accent6">
                        <a:tint val="90000"/>
                        <a:satMod val="120000"/>
                      </a:schemeClr>
                    </a:gs>
                    <a:gs pos="25000">
                      <a:schemeClr val="accent6">
                        <a:tint val="93000"/>
                        <a:satMod val="120000"/>
                      </a:schemeClr>
                    </a:gs>
                    <a:gs pos="50000">
                      <a:schemeClr val="accent6">
                        <a:shade val="89000"/>
                        <a:satMod val="110000"/>
                      </a:schemeClr>
                    </a:gs>
                    <a:gs pos="75000">
                      <a:schemeClr val="accent6">
                        <a:tint val="93000"/>
                        <a:satMod val="120000"/>
                      </a:schemeClr>
                    </a:gs>
                    <a:gs pos="100000">
                      <a:schemeClr val="accent6">
                        <a:tint val="90000"/>
                        <a:satMod val="120000"/>
                      </a:schemeClr>
                    </a:gs>
                  </a:gsLst>
                  <a:lin ang="5400000"/>
                </a:gradFill>
                <a:effectLst>
                  <a:outerShdw blurRad="80000" dist="40000" dir="5040000" algn="tl">
                    <a:srgbClr val="000000">
                      <a:alpha val="30000"/>
                    </a:srgbClr>
                  </a:outerShdw>
                </a:effectLst>
                <a:latin typeface="NikoshBAN" pitchFamily="2" charset="0"/>
                <a:cs typeface="NikoshBAN" pitchFamily="2" charset="0"/>
              </a:rPr>
              <a:t>? </a:t>
            </a:r>
            <a:endParaRPr lang="en-US" sz="5400" b="1" cap="none" spc="0" dirty="0">
              <a:ln w="11430"/>
              <a:gradFill>
                <a:gsLst>
                  <a:gs pos="0">
                    <a:schemeClr val="accent6">
                      <a:tint val="90000"/>
                      <a:satMod val="120000"/>
                    </a:schemeClr>
                  </a:gs>
                  <a:gs pos="25000">
                    <a:schemeClr val="accent6">
                      <a:tint val="93000"/>
                      <a:satMod val="120000"/>
                    </a:schemeClr>
                  </a:gs>
                  <a:gs pos="50000">
                    <a:schemeClr val="accent6">
                      <a:shade val="89000"/>
                      <a:satMod val="110000"/>
                    </a:schemeClr>
                  </a:gs>
                  <a:gs pos="75000">
                    <a:schemeClr val="accent6">
                      <a:tint val="93000"/>
                      <a:satMod val="120000"/>
                    </a:schemeClr>
                  </a:gs>
                  <a:gs pos="100000">
                    <a:schemeClr val="accent6">
                      <a:tint val="90000"/>
                      <a:satMod val="120000"/>
                    </a:schemeClr>
                  </a:gs>
                </a:gsLst>
                <a:lin ang="5400000"/>
              </a:gradFill>
              <a:effectLst>
                <a:outerShdw blurRad="80000" dist="40000" dir="5040000" algn="tl">
                  <a:srgbClr val="000000">
                    <a:alpha val="30000"/>
                  </a:srgbClr>
                </a:outerShdw>
              </a:effectLst>
              <a:latin typeface="NikoshBAN" pitchFamily="2" charset="0"/>
              <a:cs typeface="NikoshBAN" pitchFamily="2" charset="0"/>
            </a:endParaRPr>
          </a:p>
        </p:txBody>
      </p:sp>
      <p:pic>
        <p:nvPicPr>
          <p:cNvPr id="6" name="Picture 5" descr="What.jpg"/>
          <p:cNvPicPr>
            <a:picLocks noChangeAspect="1"/>
          </p:cNvPicPr>
          <p:nvPr/>
        </p:nvPicPr>
        <p:blipFill>
          <a:blip r:embed="rId2"/>
          <a:stretch>
            <a:fillRect/>
          </a:stretch>
        </p:blipFill>
        <p:spPr>
          <a:xfrm>
            <a:off x="4078514" y="2061030"/>
            <a:ext cx="3214914" cy="2275956"/>
          </a:xfrm>
          <a:prstGeom prst="rect">
            <a:avLst/>
          </a:prstGeom>
        </p:spPr>
      </p:pic>
      <p:sp>
        <p:nvSpPr>
          <p:cNvPr id="7" name="Rectangle 6"/>
          <p:cNvSpPr/>
          <p:nvPr/>
        </p:nvSpPr>
        <p:spPr>
          <a:xfrm>
            <a:off x="3634506" y="4389733"/>
            <a:ext cx="5723042" cy="923330"/>
          </a:xfrm>
          <a:prstGeom prst="rect">
            <a:avLst/>
          </a:prstGeom>
          <a:noFill/>
        </p:spPr>
        <p:txBody>
          <a:bodyPr wrap="none" lIns="91440" tIns="45720" rIns="91440" bIns="45720">
            <a:spAutoFit/>
          </a:bodyPr>
          <a:lstStyle/>
          <a:p>
            <a:pPr algn="ctr"/>
            <a:r>
              <a:rPr lang="en-US" sz="5400" dirty="0" err="1" smtClean="0">
                <a:ln w="18415" cmpd="sng">
                  <a:solidFill>
                    <a:schemeClr val="tx1"/>
                  </a:solidFill>
                  <a:prstDash val="solid"/>
                </a:ln>
                <a:effectLst>
                  <a:outerShdw blurRad="63500" dir="3600000" algn="tl" rotWithShape="0">
                    <a:srgbClr val="000000">
                      <a:alpha val="70000"/>
                    </a:srgbClr>
                  </a:outerShdw>
                </a:effectLst>
                <a:latin typeface="NikoshBAN" pitchFamily="2" charset="0"/>
                <a:cs typeface="NikoshBAN" pitchFamily="2" charset="0"/>
              </a:rPr>
              <a:t>নতুন</a:t>
            </a:r>
            <a:r>
              <a:rPr lang="en-US" sz="5400" dirty="0" smtClean="0">
                <a:ln w="18415" cmpd="sng">
                  <a:solidFill>
                    <a:schemeClr val="tx1"/>
                  </a:solidFill>
                  <a:prstDash val="solid"/>
                </a:ln>
                <a:effectLst>
                  <a:outerShdw blurRad="63500" dir="3600000" algn="tl" rotWithShape="0">
                    <a:srgbClr val="000000">
                      <a:alpha val="70000"/>
                    </a:srgbClr>
                  </a:outerShdw>
                </a:effectLst>
                <a:latin typeface="NikoshBAN" pitchFamily="2" charset="0"/>
                <a:cs typeface="NikoshBAN" pitchFamily="2" charset="0"/>
              </a:rPr>
              <a:t> </a:t>
            </a:r>
            <a:r>
              <a:rPr lang="en-US" sz="5400" dirty="0" err="1" smtClean="0">
                <a:ln w="18415" cmpd="sng">
                  <a:solidFill>
                    <a:schemeClr val="tx1"/>
                  </a:solidFill>
                  <a:prstDash val="solid"/>
                </a:ln>
                <a:effectLst>
                  <a:outerShdw blurRad="63500" dir="3600000" algn="tl" rotWithShape="0">
                    <a:srgbClr val="000000">
                      <a:alpha val="70000"/>
                    </a:srgbClr>
                  </a:outerShdw>
                </a:effectLst>
                <a:latin typeface="NikoshBAN" pitchFamily="2" charset="0"/>
                <a:cs typeface="NikoshBAN" pitchFamily="2" charset="0"/>
              </a:rPr>
              <a:t>ডিভাইসের</a:t>
            </a:r>
            <a:r>
              <a:rPr lang="en-US" sz="5400" dirty="0" smtClean="0">
                <a:ln w="18415" cmpd="sng">
                  <a:solidFill>
                    <a:schemeClr val="tx1"/>
                  </a:solidFill>
                  <a:prstDash val="solid"/>
                </a:ln>
                <a:effectLst>
                  <a:outerShdw blurRad="63500" dir="3600000" algn="tl" rotWithShape="0">
                    <a:srgbClr val="000000">
                      <a:alpha val="70000"/>
                    </a:srgbClr>
                  </a:outerShdw>
                </a:effectLst>
                <a:latin typeface="NikoshBAN" pitchFamily="2" charset="0"/>
                <a:cs typeface="NikoshBAN" pitchFamily="2" charset="0"/>
              </a:rPr>
              <a:t> </a:t>
            </a:r>
            <a:r>
              <a:rPr lang="en-US" sz="5400" dirty="0" err="1" smtClean="0">
                <a:ln w="18415" cmpd="sng">
                  <a:solidFill>
                    <a:schemeClr val="tx1"/>
                  </a:solidFill>
                  <a:prstDash val="solid"/>
                </a:ln>
                <a:effectLst>
                  <a:outerShdw blurRad="63500" dir="3600000" algn="tl" rotWithShape="0">
                    <a:srgbClr val="000000">
                      <a:alpha val="70000"/>
                    </a:srgbClr>
                  </a:outerShdw>
                </a:effectLst>
                <a:latin typeface="NikoshBAN" pitchFamily="2" charset="0"/>
                <a:cs typeface="NikoshBAN" pitchFamily="2" charset="0"/>
              </a:rPr>
              <a:t>নাম</a:t>
            </a:r>
            <a:r>
              <a:rPr lang="en-US" sz="5400" dirty="0" smtClean="0">
                <a:ln w="18415" cmpd="sng">
                  <a:solidFill>
                    <a:schemeClr val="tx1"/>
                  </a:solidFill>
                  <a:prstDash val="solid"/>
                </a:ln>
                <a:effectLst>
                  <a:outerShdw blurRad="63500" dir="3600000" algn="tl" rotWithShape="0">
                    <a:srgbClr val="000000">
                      <a:alpha val="70000"/>
                    </a:srgbClr>
                  </a:outerShdw>
                </a:effectLst>
                <a:latin typeface="NikoshBAN" pitchFamily="2" charset="0"/>
                <a:cs typeface="NikoshBAN" pitchFamily="2" charset="0"/>
              </a:rPr>
              <a:t> </a:t>
            </a:r>
            <a:r>
              <a:rPr lang="en-US" sz="5400" dirty="0" err="1" smtClean="0">
                <a:ln w="18415" cmpd="sng">
                  <a:solidFill>
                    <a:schemeClr val="tx1"/>
                  </a:solidFill>
                  <a:prstDash val="solid"/>
                </a:ln>
                <a:effectLst>
                  <a:outerShdw blurRad="63500" dir="3600000" algn="tl" rotWithShape="0">
                    <a:srgbClr val="000000">
                      <a:alpha val="70000"/>
                    </a:srgbClr>
                  </a:outerShdw>
                </a:effectLst>
                <a:latin typeface="NikoshBAN" pitchFamily="2" charset="0"/>
                <a:cs typeface="NikoshBAN" pitchFamily="2" charset="0"/>
              </a:rPr>
              <a:t>হলো</a:t>
            </a:r>
            <a:endParaRPr lang="en-US" sz="5400" b="0" cap="none" spc="0" dirty="0">
              <a:ln w="18415" cmpd="sng">
                <a:solidFill>
                  <a:schemeClr val="tx1"/>
                </a:solidFill>
                <a:prstDash val="solid"/>
              </a:ln>
              <a:effectLst>
                <a:outerShdw blurRad="63500" dir="3600000" algn="tl" rotWithShape="0">
                  <a:srgbClr val="000000">
                    <a:alpha val="70000"/>
                  </a:srgbClr>
                </a:outerShdw>
              </a:effectLst>
              <a:latin typeface="NikoshBAN" pitchFamily="2" charset="0"/>
              <a:cs typeface="NikoshBAN" pitchFamily="2" charset="0"/>
            </a:endParaRPr>
          </a:p>
        </p:txBody>
      </p:sp>
      <p:sp>
        <p:nvSpPr>
          <p:cNvPr id="8" name="Rectangle 7"/>
          <p:cNvSpPr/>
          <p:nvPr/>
        </p:nvSpPr>
        <p:spPr>
          <a:xfrm>
            <a:off x="2351314" y="5260592"/>
            <a:ext cx="7344230" cy="1107996"/>
          </a:xfrm>
          <a:prstGeom prst="rect">
            <a:avLst/>
          </a:prstGeom>
          <a:noFill/>
        </p:spPr>
        <p:txBody>
          <a:bodyPr wrap="square" lIns="91440" tIns="45720" rIns="91440" bIns="45720">
            <a:spAutoFit/>
          </a:bodyPr>
          <a:lstStyle/>
          <a:p>
            <a:pPr algn="ctr"/>
            <a:r>
              <a:rPr lang="en-US" sz="6600" b="1" dirty="0" err="1" smtClean="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latin typeface="NikoshBAN" pitchFamily="2" charset="0"/>
                <a:cs typeface="NikoshBAN" pitchFamily="2" charset="0"/>
              </a:rPr>
              <a:t>ইনপুট-আউটপুট</a:t>
            </a:r>
            <a:r>
              <a:rPr lang="en-US" sz="6600" b="1" dirty="0" smtClean="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latin typeface="NikoshBAN" pitchFamily="2" charset="0"/>
                <a:cs typeface="NikoshBAN" pitchFamily="2" charset="0"/>
              </a:rPr>
              <a:t> </a:t>
            </a:r>
            <a:r>
              <a:rPr lang="en-US" sz="6600" b="1" dirty="0" err="1" smtClean="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latin typeface="NikoshBAN" pitchFamily="2" charset="0"/>
                <a:cs typeface="NikoshBAN" pitchFamily="2" charset="0"/>
              </a:rPr>
              <a:t>ডিভাইস</a:t>
            </a:r>
            <a:endParaRPr lang="en-US" sz="6600" b="1" cap="none" spc="0" dirty="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effectLst/>
              <a:latin typeface="NikoshBAN" pitchFamily="2" charset="0"/>
              <a:cs typeface="NikoshBAN" pitchFamily="2"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3" presetClass="entr" presetSubtype="16"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plus(in)">
                                      <p:cBhvr>
                                        <p:cTn id="7" dur="50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12" presetClass="entr" presetSubtype="4" fill="hold" grpId="0" nodeType="clickEffect">
                                  <p:stCondLst>
                                    <p:cond delay="15000"/>
                                  </p:stCondLst>
                                  <p:childTnLst>
                                    <p:set>
                                      <p:cBhvr>
                                        <p:cTn id="11" dur="1" fill="hold">
                                          <p:stCondLst>
                                            <p:cond delay="0"/>
                                          </p:stCondLst>
                                        </p:cTn>
                                        <p:tgtEl>
                                          <p:spTgt spid="4"/>
                                        </p:tgtEl>
                                        <p:attrNameLst>
                                          <p:attrName>style.visibility</p:attrName>
                                        </p:attrNameLst>
                                      </p:cBhvr>
                                      <p:to>
                                        <p:strVal val="visible"/>
                                      </p:to>
                                    </p:set>
                                    <p:animEffect transition="in" filter="slide(fromBottom)">
                                      <p:cBhvr>
                                        <p:cTn id="12" dur="500"/>
                                        <p:tgtEl>
                                          <p:spTgt spid="4"/>
                                        </p:tgtEl>
                                      </p:cBhvr>
                                    </p:animEffect>
                                  </p:childTnLst>
                                </p:cTn>
                              </p:par>
                            </p:childTnLst>
                          </p:cTn>
                        </p:par>
                      </p:childTnLst>
                    </p:cTn>
                  </p:par>
                  <p:par>
                    <p:cTn id="13" fill="hold">
                      <p:stCondLst>
                        <p:cond delay="indefinite"/>
                      </p:stCondLst>
                      <p:childTnLst>
                        <p:par>
                          <p:cTn id="14" fill="hold">
                            <p:stCondLst>
                              <p:cond delay="0"/>
                            </p:stCondLst>
                            <p:childTnLst>
                              <p:par>
                                <p:cTn id="15" presetID="16" presetClass="entr" presetSubtype="26" repeatCount="4000" fill="hold" nodeType="clickEffect">
                                  <p:stCondLst>
                                    <p:cond delay="0"/>
                                  </p:stCondLst>
                                  <p:childTnLst>
                                    <p:set>
                                      <p:cBhvr>
                                        <p:cTn id="16" dur="1" fill="hold">
                                          <p:stCondLst>
                                            <p:cond delay="0"/>
                                          </p:stCondLst>
                                        </p:cTn>
                                        <p:tgtEl>
                                          <p:spTgt spid="6"/>
                                        </p:tgtEl>
                                        <p:attrNameLst>
                                          <p:attrName>style.visibility</p:attrName>
                                        </p:attrNameLst>
                                      </p:cBhvr>
                                      <p:to>
                                        <p:strVal val="visible"/>
                                      </p:to>
                                    </p:set>
                                    <p:animEffect transition="in" filter="barn(inHorizontal)">
                                      <p:cBhvr>
                                        <p:cTn id="17" dur="5000"/>
                                        <p:tgtEl>
                                          <p:spTgt spid="6"/>
                                        </p:tgtEl>
                                      </p:cBhvr>
                                    </p:animEffect>
                                  </p:childTnLst>
                                </p:cTn>
                              </p:par>
                            </p:childTnLst>
                          </p:cTn>
                        </p:par>
                      </p:childTnLst>
                    </p:cTn>
                  </p:par>
                  <p:par>
                    <p:cTn id="18" fill="hold">
                      <p:stCondLst>
                        <p:cond delay="indefinite"/>
                      </p:stCondLst>
                      <p:childTnLst>
                        <p:par>
                          <p:cTn id="19" fill="hold">
                            <p:stCondLst>
                              <p:cond delay="0"/>
                            </p:stCondLst>
                            <p:childTnLst>
                              <p:par>
                                <p:cTn id="20" presetID="41" presetClass="entr" presetSubtype="0" fill="hold" grpId="0" nodeType="clickEffect">
                                  <p:stCondLst>
                                    <p:cond delay="0"/>
                                  </p:stCondLst>
                                  <p:iterate type="lt">
                                    <p:tmPct val="10000"/>
                                  </p:iterate>
                                  <p:childTnLst>
                                    <p:set>
                                      <p:cBhvr>
                                        <p:cTn id="21" dur="1" fill="hold">
                                          <p:stCondLst>
                                            <p:cond delay="0"/>
                                          </p:stCondLst>
                                        </p:cTn>
                                        <p:tgtEl>
                                          <p:spTgt spid="7"/>
                                        </p:tgtEl>
                                        <p:attrNameLst>
                                          <p:attrName>style.visibility</p:attrName>
                                        </p:attrNameLst>
                                      </p:cBhvr>
                                      <p:to>
                                        <p:strVal val="visible"/>
                                      </p:to>
                                    </p:set>
                                    <p:anim calcmode="lin" valueType="num">
                                      <p:cBhvr>
                                        <p:cTn id="22" dur="5000" fill="hold"/>
                                        <p:tgtEl>
                                          <p:spTgt spid="7"/>
                                        </p:tgtEl>
                                        <p:attrNameLst>
                                          <p:attrName>ppt_x</p:attrName>
                                        </p:attrNameLst>
                                      </p:cBhvr>
                                      <p:tavLst>
                                        <p:tav tm="0">
                                          <p:val>
                                            <p:strVal val="#ppt_x"/>
                                          </p:val>
                                        </p:tav>
                                        <p:tav tm="50000">
                                          <p:val>
                                            <p:strVal val="#ppt_x+.1"/>
                                          </p:val>
                                        </p:tav>
                                        <p:tav tm="100000">
                                          <p:val>
                                            <p:strVal val="#ppt_x"/>
                                          </p:val>
                                        </p:tav>
                                      </p:tavLst>
                                    </p:anim>
                                    <p:anim calcmode="lin" valueType="num">
                                      <p:cBhvr>
                                        <p:cTn id="23" dur="5000" fill="hold"/>
                                        <p:tgtEl>
                                          <p:spTgt spid="7"/>
                                        </p:tgtEl>
                                        <p:attrNameLst>
                                          <p:attrName>ppt_y</p:attrName>
                                        </p:attrNameLst>
                                      </p:cBhvr>
                                      <p:tavLst>
                                        <p:tav tm="0">
                                          <p:val>
                                            <p:strVal val="#ppt_y"/>
                                          </p:val>
                                        </p:tav>
                                        <p:tav tm="100000">
                                          <p:val>
                                            <p:strVal val="#ppt_y"/>
                                          </p:val>
                                        </p:tav>
                                      </p:tavLst>
                                    </p:anim>
                                    <p:anim calcmode="lin" valueType="num">
                                      <p:cBhvr>
                                        <p:cTn id="24" dur="5000" fill="hold"/>
                                        <p:tgtEl>
                                          <p:spTgt spid="7"/>
                                        </p:tgtEl>
                                        <p:attrNameLst>
                                          <p:attrName>ppt_h</p:attrName>
                                        </p:attrNameLst>
                                      </p:cBhvr>
                                      <p:tavLst>
                                        <p:tav tm="0">
                                          <p:val>
                                            <p:strVal val="#ppt_h/10"/>
                                          </p:val>
                                        </p:tav>
                                        <p:tav tm="50000">
                                          <p:val>
                                            <p:strVal val="#ppt_h+.01"/>
                                          </p:val>
                                        </p:tav>
                                        <p:tav tm="100000">
                                          <p:val>
                                            <p:strVal val="#ppt_h"/>
                                          </p:val>
                                        </p:tav>
                                      </p:tavLst>
                                    </p:anim>
                                    <p:anim calcmode="lin" valueType="num">
                                      <p:cBhvr>
                                        <p:cTn id="25" dur="5000" fill="hold"/>
                                        <p:tgtEl>
                                          <p:spTgt spid="7"/>
                                        </p:tgtEl>
                                        <p:attrNameLst>
                                          <p:attrName>ppt_w</p:attrName>
                                        </p:attrNameLst>
                                      </p:cBhvr>
                                      <p:tavLst>
                                        <p:tav tm="0">
                                          <p:val>
                                            <p:strVal val="#ppt_w/10"/>
                                          </p:val>
                                        </p:tav>
                                        <p:tav tm="50000">
                                          <p:val>
                                            <p:strVal val="#ppt_w+.01"/>
                                          </p:val>
                                        </p:tav>
                                        <p:tav tm="100000">
                                          <p:val>
                                            <p:strVal val="#ppt_w"/>
                                          </p:val>
                                        </p:tav>
                                      </p:tavLst>
                                    </p:anim>
                                    <p:animEffect transition="in" filter="fade">
                                      <p:cBhvr>
                                        <p:cTn id="26" dur="5000" tmFilter="0,0; .5, 1; 1, 1"/>
                                        <p:tgtEl>
                                          <p:spTgt spid="7"/>
                                        </p:tgtEl>
                                      </p:cBhvr>
                                    </p:animEffect>
                                  </p:childTnLst>
                                </p:cTn>
                              </p:par>
                            </p:childTnLst>
                          </p:cTn>
                        </p:par>
                      </p:childTnLst>
                    </p:cTn>
                  </p:par>
                  <p:par>
                    <p:cTn id="27" fill="hold">
                      <p:stCondLst>
                        <p:cond delay="indefinite"/>
                      </p:stCondLst>
                      <p:childTnLst>
                        <p:par>
                          <p:cTn id="28" fill="hold">
                            <p:stCondLst>
                              <p:cond delay="0"/>
                            </p:stCondLst>
                            <p:childTnLst>
                              <p:par>
                                <p:cTn id="29" presetID="41" presetClass="entr" presetSubtype="0" fill="hold" grpId="0" nodeType="clickEffect">
                                  <p:stCondLst>
                                    <p:cond delay="0"/>
                                  </p:stCondLst>
                                  <p:iterate type="lt">
                                    <p:tmPct val="10000"/>
                                  </p:iterate>
                                  <p:childTnLst>
                                    <p:set>
                                      <p:cBhvr>
                                        <p:cTn id="30" dur="1" fill="hold">
                                          <p:stCondLst>
                                            <p:cond delay="0"/>
                                          </p:stCondLst>
                                        </p:cTn>
                                        <p:tgtEl>
                                          <p:spTgt spid="8"/>
                                        </p:tgtEl>
                                        <p:attrNameLst>
                                          <p:attrName>style.visibility</p:attrName>
                                        </p:attrNameLst>
                                      </p:cBhvr>
                                      <p:to>
                                        <p:strVal val="visible"/>
                                      </p:to>
                                    </p:set>
                                    <p:anim calcmode="lin" valueType="num">
                                      <p:cBhvr>
                                        <p:cTn id="31" dur="500" fill="hold"/>
                                        <p:tgtEl>
                                          <p:spTgt spid="8"/>
                                        </p:tgtEl>
                                        <p:attrNameLst>
                                          <p:attrName>ppt_x</p:attrName>
                                        </p:attrNameLst>
                                      </p:cBhvr>
                                      <p:tavLst>
                                        <p:tav tm="0">
                                          <p:val>
                                            <p:strVal val="#ppt_x"/>
                                          </p:val>
                                        </p:tav>
                                        <p:tav tm="50000">
                                          <p:val>
                                            <p:strVal val="#ppt_x+.1"/>
                                          </p:val>
                                        </p:tav>
                                        <p:tav tm="100000">
                                          <p:val>
                                            <p:strVal val="#ppt_x"/>
                                          </p:val>
                                        </p:tav>
                                      </p:tavLst>
                                    </p:anim>
                                    <p:anim calcmode="lin" valueType="num">
                                      <p:cBhvr>
                                        <p:cTn id="32" dur="500" fill="hold"/>
                                        <p:tgtEl>
                                          <p:spTgt spid="8"/>
                                        </p:tgtEl>
                                        <p:attrNameLst>
                                          <p:attrName>ppt_y</p:attrName>
                                        </p:attrNameLst>
                                      </p:cBhvr>
                                      <p:tavLst>
                                        <p:tav tm="0">
                                          <p:val>
                                            <p:strVal val="#ppt_y"/>
                                          </p:val>
                                        </p:tav>
                                        <p:tav tm="100000">
                                          <p:val>
                                            <p:strVal val="#ppt_y"/>
                                          </p:val>
                                        </p:tav>
                                      </p:tavLst>
                                    </p:anim>
                                    <p:anim calcmode="lin" valueType="num">
                                      <p:cBhvr>
                                        <p:cTn id="33" dur="500" fill="hold"/>
                                        <p:tgtEl>
                                          <p:spTgt spid="8"/>
                                        </p:tgtEl>
                                        <p:attrNameLst>
                                          <p:attrName>ppt_h</p:attrName>
                                        </p:attrNameLst>
                                      </p:cBhvr>
                                      <p:tavLst>
                                        <p:tav tm="0">
                                          <p:val>
                                            <p:strVal val="#ppt_h/10"/>
                                          </p:val>
                                        </p:tav>
                                        <p:tav tm="50000">
                                          <p:val>
                                            <p:strVal val="#ppt_h+.01"/>
                                          </p:val>
                                        </p:tav>
                                        <p:tav tm="100000">
                                          <p:val>
                                            <p:strVal val="#ppt_h"/>
                                          </p:val>
                                        </p:tav>
                                      </p:tavLst>
                                    </p:anim>
                                    <p:anim calcmode="lin" valueType="num">
                                      <p:cBhvr>
                                        <p:cTn id="34" dur="500" fill="hold"/>
                                        <p:tgtEl>
                                          <p:spTgt spid="8"/>
                                        </p:tgtEl>
                                        <p:attrNameLst>
                                          <p:attrName>ppt_w</p:attrName>
                                        </p:attrNameLst>
                                      </p:cBhvr>
                                      <p:tavLst>
                                        <p:tav tm="0">
                                          <p:val>
                                            <p:strVal val="#ppt_w/10"/>
                                          </p:val>
                                        </p:tav>
                                        <p:tav tm="50000">
                                          <p:val>
                                            <p:strVal val="#ppt_w+.01"/>
                                          </p:val>
                                        </p:tav>
                                        <p:tav tm="100000">
                                          <p:val>
                                            <p:strVal val="#ppt_w"/>
                                          </p:val>
                                        </p:tav>
                                      </p:tavLst>
                                    </p:anim>
                                    <p:animEffect transition="in" filter="fade">
                                      <p:cBhvr>
                                        <p:cTn id="35" dur="500" tmFilter="0,0; .5, 1; 1, 1"/>
                                        <p:tgtEl>
                                          <p:spTgt spid="8"/>
                                        </p:tgtEl>
                                      </p:cBhvr>
                                    </p:animEffect>
                                  </p:childTnLst>
                                </p:cTn>
                              </p:par>
                            </p:childTnLst>
                          </p:cTn>
                        </p:par>
                      </p:childTnLst>
                    </p:cTn>
                  </p:par>
                  <p:par>
                    <p:cTn id="36" fill="hold">
                      <p:stCondLst>
                        <p:cond delay="indefinite"/>
                      </p:stCondLst>
                      <p:childTnLst>
                        <p:par>
                          <p:cTn id="37" fill="hold">
                            <p:stCondLst>
                              <p:cond delay="0"/>
                            </p:stCondLst>
                            <p:childTnLst>
                              <p:par>
                                <p:cTn id="38" presetID="31" presetClass="entr" presetSubtype="0" repeatCount="2000" fill="hold" grpId="1" nodeType="clickEffect">
                                  <p:stCondLst>
                                    <p:cond delay="0"/>
                                  </p:stCondLst>
                                  <p:iterate type="lt">
                                    <p:tmPct val="5000"/>
                                  </p:iterate>
                                  <p:childTnLst>
                                    <p:set>
                                      <p:cBhvr>
                                        <p:cTn id="39" dur="1" fill="hold">
                                          <p:stCondLst>
                                            <p:cond delay="0"/>
                                          </p:stCondLst>
                                        </p:cTn>
                                        <p:tgtEl>
                                          <p:spTgt spid="8"/>
                                        </p:tgtEl>
                                        <p:attrNameLst>
                                          <p:attrName>style.visibility</p:attrName>
                                        </p:attrNameLst>
                                      </p:cBhvr>
                                      <p:to>
                                        <p:strVal val="visible"/>
                                      </p:to>
                                    </p:set>
                                    <p:anim calcmode="lin" valueType="num">
                                      <p:cBhvr>
                                        <p:cTn id="40" dur="5000" fill="hold"/>
                                        <p:tgtEl>
                                          <p:spTgt spid="8"/>
                                        </p:tgtEl>
                                        <p:attrNameLst>
                                          <p:attrName>ppt_w</p:attrName>
                                        </p:attrNameLst>
                                      </p:cBhvr>
                                      <p:tavLst>
                                        <p:tav tm="0">
                                          <p:val>
                                            <p:fltVal val="0"/>
                                          </p:val>
                                        </p:tav>
                                        <p:tav tm="100000">
                                          <p:val>
                                            <p:strVal val="#ppt_w"/>
                                          </p:val>
                                        </p:tav>
                                      </p:tavLst>
                                    </p:anim>
                                    <p:anim calcmode="lin" valueType="num">
                                      <p:cBhvr>
                                        <p:cTn id="41" dur="5000" fill="hold"/>
                                        <p:tgtEl>
                                          <p:spTgt spid="8"/>
                                        </p:tgtEl>
                                        <p:attrNameLst>
                                          <p:attrName>ppt_h</p:attrName>
                                        </p:attrNameLst>
                                      </p:cBhvr>
                                      <p:tavLst>
                                        <p:tav tm="0">
                                          <p:val>
                                            <p:fltVal val="0"/>
                                          </p:val>
                                        </p:tav>
                                        <p:tav tm="100000">
                                          <p:val>
                                            <p:strVal val="#ppt_h"/>
                                          </p:val>
                                        </p:tav>
                                      </p:tavLst>
                                    </p:anim>
                                    <p:anim calcmode="lin" valueType="num">
                                      <p:cBhvr>
                                        <p:cTn id="42" dur="5000" fill="hold"/>
                                        <p:tgtEl>
                                          <p:spTgt spid="8"/>
                                        </p:tgtEl>
                                        <p:attrNameLst>
                                          <p:attrName>style.rotation</p:attrName>
                                        </p:attrNameLst>
                                      </p:cBhvr>
                                      <p:tavLst>
                                        <p:tav tm="0">
                                          <p:val>
                                            <p:fltVal val="90"/>
                                          </p:val>
                                        </p:tav>
                                        <p:tav tm="100000">
                                          <p:val>
                                            <p:fltVal val="0"/>
                                          </p:val>
                                        </p:tav>
                                      </p:tavLst>
                                    </p:anim>
                                    <p:animEffect transition="in" filter="fade">
                                      <p:cBhvr>
                                        <p:cTn id="43" dur="50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p:bldP spid="7" grpId="0"/>
      <p:bldP spid="8" grpId="0"/>
      <p:bldP spid="8" grpId="1"/>
    </p:bldLst>
  </p:timing>
</p:sld>
</file>

<file path=ppt/slides/slide15.xml><?xml version="1.0" encoding="utf-8"?>
<p:sld xmlns:a="http://schemas.openxmlformats.org/drawingml/2006/main" xmlns:r="http://schemas.openxmlformats.org/officeDocument/2006/relationships" xmlns:p="http://schemas.openxmlformats.org/presentationml/2006/main" showMasterSp="0">
  <p:cSld>
    <p:bg>
      <p:bgPr>
        <a:gradFill>
          <a:gsLst>
            <a:gs pos="48000">
              <a:srgbClr val="FF0000">
                <a:alpha val="36000"/>
              </a:srgbClr>
            </a:gs>
            <a:gs pos="89000">
              <a:srgbClr val="FF0000">
                <a:alpha val="36000"/>
              </a:srgbClr>
            </a:gs>
            <a:gs pos="50000">
              <a:schemeClr val="accent1">
                <a:tint val="44500"/>
                <a:satMod val="160000"/>
              </a:schemeClr>
            </a:gs>
            <a:gs pos="100000">
              <a:schemeClr val="accent1">
                <a:tint val="23500"/>
                <a:satMod val="160000"/>
              </a:schemeClr>
            </a:gs>
          </a:gsLst>
          <a:lin ang="15000000" scaled="0"/>
        </a:gradFill>
        <a:effectLst/>
      </p:bgPr>
    </p:bg>
    <p:spTree>
      <p:nvGrpSpPr>
        <p:cNvPr id="1" name=""/>
        <p:cNvGrpSpPr/>
        <p:nvPr/>
      </p:nvGrpSpPr>
      <p:grpSpPr>
        <a:xfrm>
          <a:off x="0" y="0"/>
          <a:ext cx="0" cy="0"/>
          <a:chOff x="0" y="0"/>
          <a:chExt cx="0" cy="0"/>
        </a:xfrm>
      </p:grpSpPr>
      <p:sp>
        <p:nvSpPr>
          <p:cNvPr id="2" name="Rectangle 1"/>
          <p:cNvSpPr/>
          <p:nvPr/>
        </p:nvSpPr>
        <p:spPr>
          <a:xfrm>
            <a:off x="928914" y="311221"/>
            <a:ext cx="10377715" cy="1415772"/>
          </a:xfrm>
          <a:prstGeom prst="rect">
            <a:avLst/>
          </a:prstGeom>
          <a:noFill/>
        </p:spPr>
        <p:txBody>
          <a:bodyPr wrap="square" lIns="91440" tIns="45720" rIns="91440" bIns="45720">
            <a:spAutoFit/>
          </a:bodyPr>
          <a:lstStyle/>
          <a:p>
            <a:pPr algn="ctr"/>
            <a:r>
              <a:rPr lang="en-US" sz="5400" b="1" cap="none" spc="300" dirty="0" err="1" smtClean="0">
                <a:ln w="11430" cmpd="sng">
                  <a:solidFill>
                    <a:schemeClr val="accent1">
                      <a:tint val="10000"/>
                    </a:schemeClr>
                  </a:solidFill>
                  <a:prstDash val="solid"/>
                  <a:miter lim="800000"/>
                </a:ln>
                <a:solidFill>
                  <a:srgbClr val="FFFF00"/>
                </a:solidFill>
                <a:effectLst>
                  <a:glow rad="45500">
                    <a:schemeClr val="accent1">
                      <a:satMod val="220000"/>
                      <a:alpha val="35000"/>
                    </a:schemeClr>
                  </a:glow>
                </a:effectLst>
              </a:rPr>
              <a:t>জনপ্রিয়</a:t>
            </a:r>
            <a:r>
              <a:rPr lang="en-US" sz="5400" b="1" cap="none" spc="300" dirty="0" smtClean="0">
                <a:ln w="11430" cmpd="sng">
                  <a:solidFill>
                    <a:schemeClr val="accent1">
                      <a:tint val="10000"/>
                    </a:schemeClr>
                  </a:solidFill>
                  <a:prstDash val="solid"/>
                  <a:miter lim="800000"/>
                </a:ln>
                <a:solidFill>
                  <a:srgbClr val="FFFF00"/>
                </a:solidFill>
                <a:effectLst>
                  <a:glow rad="45500">
                    <a:schemeClr val="accent1">
                      <a:satMod val="220000"/>
                      <a:alpha val="35000"/>
                    </a:schemeClr>
                  </a:glow>
                </a:effectLst>
              </a:rPr>
              <a:t> </a:t>
            </a:r>
            <a:r>
              <a:rPr lang="en-US" sz="5400" b="1" cap="none" spc="300" dirty="0" err="1" smtClean="0">
                <a:ln w="11430" cmpd="sng">
                  <a:solidFill>
                    <a:schemeClr val="accent1">
                      <a:tint val="10000"/>
                    </a:schemeClr>
                  </a:solidFill>
                  <a:prstDash val="solid"/>
                  <a:miter lim="800000"/>
                </a:ln>
                <a:solidFill>
                  <a:srgbClr val="FFFF00"/>
                </a:solidFill>
                <a:effectLst>
                  <a:glow rad="45500">
                    <a:schemeClr val="accent1">
                      <a:satMod val="220000"/>
                      <a:alpha val="35000"/>
                    </a:schemeClr>
                  </a:glow>
                </a:effectLst>
              </a:rPr>
              <a:t>কতগুলো</a:t>
            </a:r>
            <a:r>
              <a:rPr lang="en-US" sz="5400" b="1" cap="none" spc="300" dirty="0" smtClean="0">
                <a:ln w="11430" cmpd="sng">
                  <a:solidFill>
                    <a:schemeClr val="accent1">
                      <a:tint val="10000"/>
                    </a:schemeClr>
                  </a:solidFill>
                  <a:prstDash val="solid"/>
                  <a:miter lim="800000"/>
                </a:ln>
                <a:solidFill>
                  <a:srgbClr val="FFFF00"/>
                </a:solidFill>
                <a:effectLst>
                  <a:glow rad="45500">
                    <a:schemeClr val="accent1">
                      <a:satMod val="220000"/>
                      <a:alpha val="35000"/>
                    </a:schemeClr>
                  </a:glow>
                </a:effectLst>
              </a:rPr>
              <a:t> </a:t>
            </a:r>
          </a:p>
          <a:p>
            <a:pPr algn="ctr"/>
            <a:r>
              <a:rPr lang="en-US" sz="3200" b="1" cap="none" spc="300" dirty="0" err="1" smtClean="0">
                <a:ln w="11430" cmpd="sng">
                  <a:solidFill>
                    <a:schemeClr val="accent1">
                      <a:tint val="10000"/>
                    </a:schemeClr>
                  </a:solidFill>
                  <a:prstDash val="solid"/>
                  <a:miter lim="800000"/>
                </a:ln>
                <a:solidFill>
                  <a:srgbClr val="FFFF00"/>
                </a:solidFill>
                <a:effectLst>
                  <a:glow rad="45500">
                    <a:schemeClr val="accent1">
                      <a:satMod val="220000"/>
                      <a:alpha val="35000"/>
                    </a:schemeClr>
                  </a:glow>
                </a:effectLst>
              </a:rPr>
              <a:t>ইনপুট-আউটপুট</a:t>
            </a:r>
            <a:r>
              <a:rPr lang="en-US" sz="3200" b="1" cap="none" spc="300" dirty="0" smtClean="0">
                <a:ln w="11430" cmpd="sng">
                  <a:solidFill>
                    <a:schemeClr val="accent1">
                      <a:tint val="10000"/>
                    </a:schemeClr>
                  </a:solidFill>
                  <a:prstDash val="solid"/>
                  <a:miter lim="800000"/>
                </a:ln>
                <a:solidFill>
                  <a:srgbClr val="FFFF00"/>
                </a:solidFill>
                <a:effectLst>
                  <a:glow rad="45500">
                    <a:schemeClr val="accent1">
                      <a:satMod val="220000"/>
                      <a:alpha val="35000"/>
                    </a:schemeClr>
                  </a:glow>
                </a:effectLst>
              </a:rPr>
              <a:t> </a:t>
            </a:r>
            <a:r>
              <a:rPr lang="en-US" sz="3200" b="1" cap="none" spc="300" dirty="0" err="1" smtClean="0">
                <a:ln w="11430" cmpd="sng">
                  <a:solidFill>
                    <a:schemeClr val="accent1">
                      <a:tint val="10000"/>
                    </a:schemeClr>
                  </a:solidFill>
                  <a:prstDash val="solid"/>
                  <a:miter lim="800000"/>
                </a:ln>
                <a:solidFill>
                  <a:srgbClr val="FFFF00"/>
                </a:solidFill>
                <a:effectLst>
                  <a:glow rad="45500">
                    <a:schemeClr val="accent1">
                      <a:satMod val="220000"/>
                      <a:alpha val="35000"/>
                    </a:schemeClr>
                  </a:glow>
                </a:effectLst>
              </a:rPr>
              <a:t>ডিভাইস</a:t>
            </a:r>
            <a:r>
              <a:rPr lang="en-US" sz="3200" b="1" cap="none" spc="300" dirty="0" smtClean="0">
                <a:ln w="11430" cmpd="sng">
                  <a:solidFill>
                    <a:schemeClr val="accent1">
                      <a:tint val="10000"/>
                    </a:schemeClr>
                  </a:solidFill>
                  <a:prstDash val="solid"/>
                  <a:miter lim="800000"/>
                </a:ln>
                <a:solidFill>
                  <a:srgbClr val="FFFF00"/>
                </a:solidFill>
                <a:effectLst>
                  <a:glow rad="45500">
                    <a:schemeClr val="accent1">
                      <a:satMod val="220000"/>
                      <a:alpha val="35000"/>
                    </a:schemeClr>
                  </a:glow>
                </a:effectLst>
              </a:rPr>
              <a:t> </a:t>
            </a:r>
            <a:r>
              <a:rPr lang="en-US" sz="3200" b="1" cap="none" spc="300" dirty="0" err="1" smtClean="0">
                <a:ln w="11430" cmpd="sng">
                  <a:solidFill>
                    <a:schemeClr val="accent1">
                      <a:tint val="10000"/>
                    </a:schemeClr>
                  </a:solidFill>
                  <a:prstDash val="solid"/>
                  <a:miter lim="800000"/>
                </a:ln>
                <a:solidFill>
                  <a:srgbClr val="FFFF00"/>
                </a:solidFill>
                <a:effectLst>
                  <a:glow rad="45500">
                    <a:schemeClr val="accent1">
                      <a:satMod val="220000"/>
                      <a:alpha val="35000"/>
                    </a:schemeClr>
                  </a:glow>
                </a:effectLst>
              </a:rPr>
              <a:t>হলো</a:t>
            </a:r>
            <a:r>
              <a:rPr lang="en-US" sz="3200" b="1" cap="none" spc="300" dirty="0" smtClean="0">
                <a:ln w="11430" cmpd="sng">
                  <a:solidFill>
                    <a:schemeClr val="accent1">
                      <a:tint val="10000"/>
                    </a:schemeClr>
                  </a:solidFill>
                  <a:prstDash val="solid"/>
                  <a:miter lim="800000"/>
                </a:ln>
                <a:solidFill>
                  <a:srgbClr val="FFFF00"/>
                </a:solidFill>
                <a:effectLst>
                  <a:glow rad="45500">
                    <a:schemeClr val="accent1">
                      <a:satMod val="220000"/>
                      <a:alpha val="35000"/>
                    </a:schemeClr>
                  </a:glow>
                </a:effectLst>
              </a:rPr>
              <a:t>-</a:t>
            </a:r>
            <a:endParaRPr lang="en-US" sz="3200" b="1" cap="none" spc="300" dirty="0">
              <a:ln w="11430" cmpd="sng">
                <a:solidFill>
                  <a:schemeClr val="accent1">
                    <a:tint val="10000"/>
                  </a:schemeClr>
                </a:solidFill>
                <a:prstDash val="solid"/>
                <a:miter lim="800000"/>
              </a:ln>
              <a:solidFill>
                <a:srgbClr val="FFFF00"/>
              </a:solidFill>
              <a:effectLst>
                <a:glow rad="45500">
                  <a:schemeClr val="accent1">
                    <a:satMod val="220000"/>
                    <a:alpha val="35000"/>
                  </a:schemeClr>
                </a:glow>
              </a:effectLst>
            </a:endParaRPr>
          </a:p>
        </p:txBody>
      </p:sp>
      <p:sp>
        <p:nvSpPr>
          <p:cNvPr id="3" name="Rectangle 2"/>
          <p:cNvSpPr/>
          <p:nvPr/>
        </p:nvSpPr>
        <p:spPr>
          <a:xfrm>
            <a:off x="2197591" y="1994878"/>
            <a:ext cx="9326752" cy="830997"/>
          </a:xfrm>
          <a:prstGeom prst="rect">
            <a:avLst/>
          </a:prstGeom>
          <a:noFill/>
        </p:spPr>
        <p:txBody>
          <a:bodyPr wrap="square" lIns="91440" tIns="45720" rIns="91440" bIns="45720">
            <a:spAutoFit/>
          </a:bodyPr>
          <a:lstStyle/>
          <a:p>
            <a:r>
              <a:rPr lang="en-US" sz="4800" b="0" cap="none" spc="0" dirty="0" smtClean="0">
                <a:ln w="18415" cmpd="sng">
                  <a:solidFill>
                    <a:srgbClr val="FFFFFF"/>
                  </a:solidFill>
                  <a:prstDash val="solid"/>
                </a:ln>
                <a:solidFill>
                  <a:srgbClr val="FFFFFF"/>
                </a:solidFill>
                <a:effectLst>
                  <a:outerShdw blurRad="63500" dir="3600000" algn="tl" rotWithShape="0">
                    <a:srgbClr val="000000">
                      <a:alpha val="70000"/>
                    </a:srgbClr>
                  </a:outerShdw>
                </a:effectLst>
              </a:rPr>
              <a:t>1.মডেম(Modem)</a:t>
            </a:r>
            <a:endParaRPr lang="en-US" sz="4800" b="0" cap="none" spc="0" dirty="0">
              <a:ln w="18415" cmpd="sng">
                <a:solidFill>
                  <a:srgbClr val="FFFFFF"/>
                </a:solidFill>
                <a:prstDash val="solid"/>
              </a:ln>
              <a:solidFill>
                <a:srgbClr val="FFFFFF"/>
              </a:solidFill>
              <a:effectLst>
                <a:outerShdw blurRad="63500" dir="3600000" algn="tl" rotWithShape="0">
                  <a:srgbClr val="000000">
                    <a:alpha val="70000"/>
                  </a:srgbClr>
                </a:outerShdw>
              </a:effectLst>
            </a:endParaRPr>
          </a:p>
        </p:txBody>
      </p:sp>
      <p:sp>
        <p:nvSpPr>
          <p:cNvPr id="4" name="Rectangle 3"/>
          <p:cNvSpPr/>
          <p:nvPr/>
        </p:nvSpPr>
        <p:spPr>
          <a:xfrm>
            <a:off x="2219365" y="2989090"/>
            <a:ext cx="8419612" cy="830997"/>
          </a:xfrm>
          <a:prstGeom prst="rect">
            <a:avLst/>
          </a:prstGeom>
          <a:noFill/>
        </p:spPr>
        <p:txBody>
          <a:bodyPr wrap="square" lIns="91440" tIns="45720" rIns="91440" bIns="45720">
            <a:spAutoFit/>
          </a:bodyPr>
          <a:lstStyle/>
          <a:p>
            <a:r>
              <a:rPr lang="en-US" sz="4800" b="0" cap="none" spc="0" dirty="0" smtClean="0">
                <a:ln w="18415" cmpd="sng">
                  <a:solidFill>
                    <a:srgbClr val="FFFFFF"/>
                  </a:solidFill>
                  <a:prstDash val="solid"/>
                </a:ln>
                <a:solidFill>
                  <a:srgbClr val="FFFFFF"/>
                </a:solidFill>
                <a:effectLst>
                  <a:outerShdw blurRad="63500" dir="3600000" algn="tl" rotWithShape="0">
                    <a:srgbClr val="000000">
                      <a:alpha val="70000"/>
                    </a:srgbClr>
                  </a:outerShdw>
                </a:effectLst>
              </a:rPr>
              <a:t>2.টাচস্ক্রিণ(</a:t>
            </a:r>
            <a:r>
              <a:rPr lang="en-US" sz="4800" b="0" cap="none" spc="0" dirty="0" err="1" smtClean="0">
                <a:ln w="18415" cmpd="sng">
                  <a:solidFill>
                    <a:srgbClr val="FFFFFF"/>
                  </a:solidFill>
                  <a:prstDash val="solid"/>
                </a:ln>
                <a:solidFill>
                  <a:srgbClr val="FFFFFF"/>
                </a:solidFill>
                <a:effectLst>
                  <a:outerShdw blurRad="63500" dir="3600000" algn="tl" rotWithShape="0">
                    <a:srgbClr val="000000">
                      <a:alpha val="70000"/>
                    </a:srgbClr>
                  </a:outerShdw>
                </a:effectLst>
              </a:rPr>
              <a:t>Touchscreen</a:t>
            </a:r>
            <a:r>
              <a:rPr lang="en-US" sz="4800" b="0" cap="none" spc="0" dirty="0" smtClean="0">
                <a:ln w="18415" cmpd="sng">
                  <a:solidFill>
                    <a:srgbClr val="FFFFFF"/>
                  </a:solidFill>
                  <a:prstDash val="solid"/>
                </a:ln>
                <a:solidFill>
                  <a:srgbClr val="FFFFFF"/>
                </a:solidFill>
                <a:effectLst>
                  <a:outerShdw blurRad="63500" dir="3600000" algn="tl" rotWithShape="0">
                    <a:srgbClr val="000000">
                      <a:alpha val="70000"/>
                    </a:srgbClr>
                  </a:outerShdw>
                </a:effectLst>
              </a:rPr>
              <a:t>)</a:t>
            </a:r>
            <a:endParaRPr lang="en-US" sz="4800" b="0" cap="none" spc="0" dirty="0">
              <a:ln w="18415" cmpd="sng">
                <a:solidFill>
                  <a:srgbClr val="FFFFFF"/>
                </a:solidFill>
                <a:prstDash val="solid"/>
              </a:ln>
              <a:solidFill>
                <a:srgbClr val="FFFFFF"/>
              </a:solidFill>
              <a:effectLst>
                <a:outerShdw blurRad="63500" dir="3600000" algn="tl" rotWithShape="0">
                  <a:srgbClr val="000000">
                    <a:alpha val="70000"/>
                  </a:srgbClr>
                </a:outerShdw>
              </a:effectLst>
            </a:endParaRPr>
          </a:p>
        </p:txBody>
      </p:sp>
      <p:sp>
        <p:nvSpPr>
          <p:cNvPr id="5" name="Rectangle 4"/>
          <p:cNvSpPr/>
          <p:nvPr/>
        </p:nvSpPr>
        <p:spPr>
          <a:xfrm>
            <a:off x="2342737" y="3881704"/>
            <a:ext cx="9500923" cy="830997"/>
          </a:xfrm>
          <a:prstGeom prst="rect">
            <a:avLst/>
          </a:prstGeom>
          <a:noFill/>
        </p:spPr>
        <p:txBody>
          <a:bodyPr wrap="square" lIns="91440" tIns="45720" rIns="91440" bIns="45720">
            <a:spAutoFit/>
          </a:bodyPr>
          <a:lstStyle/>
          <a:p>
            <a:r>
              <a:rPr lang="en-US" sz="4800" dirty="0" smtClean="0">
                <a:ln w="18415" cmpd="sng">
                  <a:solidFill>
                    <a:srgbClr val="FFFFFF"/>
                  </a:solidFill>
                  <a:prstDash val="solid"/>
                </a:ln>
                <a:solidFill>
                  <a:schemeClr val="bg1"/>
                </a:solidFill>
                <a:effectLst>
                  <a:outerShdw blurRad="63500" dir="3600000" algn="tl" rotWithShape="0">
                    <a:srgbClr val="000000">
                      <a:alpha val="70000"/>
                    </a:srgbClr>
                  </a:outerShdw>
                </a:effectLst>
              </a:rPr>
              <a:t>3</a:t>
            </a:r>
            <a:r>
              <a:rPr lang="en-US" sz="4800" b="0" cap="none" spc="0" dirty="0" smtClean="0">
                <a:ln w="18415" cmpd="sng">
                  <a:solidFill>
                    <a:srgbClr val="FFFFFF"/>
                  </a:solidFill>
                  <a:prstDash val="solid"/>
                </a:ln>
                <a:solidFill>
                  <a:schemeClr val="bg1"/>
                </a:solidFill>
                <a:effectLst>
                  <a:outerShdw blurRad="63500" dir="3600000" algn="tl" rotWithShape="0">
                    <a:srgbClr val="000000">
                      <a:alpha val="70000"/>
                    </a:srgbClr>
                  </a:outerShdw>
                </a:effectLst>
              </a:rPr>
              <a:t>.ফ্যাক্সিমেইল(</a:t>
            </a:r>
            <a:r>
              <a:rPr lang="en-US" sz="4800" dirty="0" smtClean="0">
                <a:solidFill>
                  <a:schemeClr val="bg1"/>
                </a:solidFill>
              </a:rPr>
              <a:t>Facsimile)</a:t>
            </a:r>
            <a:endParaRPr lang="en-US" sz="4800" b="0" cap="none" spc="0" dirty="0">
              <a:ln w="18415" cmpd="sng">
                <a:solidFill>
                  <a:srgbClr val="FFFFFF"/>
                </a:solidFill>
                <a:prstDash val="solid"/>
              </a:ln>
              <a:solidFill>
                <a:schemeClr val="bg1"/>
              </a:solidFill>
              <a:effectLst>
                <a:outerShdw blurRad="63500" dir="3600000" algn="tl" rotWithShape="0">
                  <a:srgbClr val="000000">
                    <a:alpha val="70000"/>
                  </a:srgbClr>
                </a:outerShdw>
              </a:effectLst>
            </a:endParaRPr>
          </a:p>
        </p:txBody>
      </p:sp>
      <p:sp>
        <p:nvSpPr>
          <p:cNvPr id="6" name="Rectangle 5"/>
          <p:cNvSpPr/>
          <p:nvPr/>
        </p:nvSpPr>
        <p:spPr>
          <a:xfrm>
            <a:off x="2306455" y="4774318"/>
            <a:ext cx="8376062" cy="830997"/>
          </a:xfrm>
          <a:prstGeom prst="rect">
            <a:avLst/>
          </a:prstGeom>
          <a:noFill/>
        </p:spPr>
        <p:txBody>
          <a:bodyPr wrap="square" lIns="91440" tIns="45720" rIns="91440" bIns="45720">
            <a:spAutoFit/>
          </a:bodyPr>
          <a:lstStyle/>
          <a:p>
            <a:r>
              <a:rPr lang="en-US" sz="4800" b="0" cap="none" spc="0" dirty="0" smtClean="0">
                <a:ln w="18415" cmpd="sng">
                  <a:solidFill>
                    <a:srgbClr val="FFFFFF"/>
                  </a:solidFill>
                  <a:prstDash val="solid"/>
                </a:ln>
                <a:solidFill>
                  <a:schemeClr val="bg1"/>
                </a:solidFill>
                <a:effectLst>
                  <a:outerShdw blurRad="63500" dir="3600000" algn="tl" rotWithShape="0">
                    <a:srgbClr val="000000">
                      <a:alpha val="70000"/>
                    </a:srgbClr>
                  </a:outerShdw>
                </a:effectLst>
              </a:rPr>
              <a:t>4.হেডসেট(</a:t>
            </a:r>
            <a:r>
              <a:rPr lang="en-US" sz="4800" dirty="0" smtClean="0">
                <a:solidFill>
                  <a:schemeClr val="bg1"/>
                </a:solidFill>
              </a:rPr>
              <a:t>Headsets)</a:t>
            </a:r>
            <a:endParaRPr lang="en-US" sz="4800" b="0" cap="none" spc="0" dirty="0">
              <a:ln w="18415" cmpd="sng">
                <a:solidFill>
                  <a:srgbClr val="FFFFFF"/>
                </a:solidFill>
                <a:prstDash val="solid"/>
              </a:ln>
              <a:solidFill>
                <a:schemeClr val="bg1"/>
              </a:solidFill>
              <a:effectLst>
                <a:outerShdw blurRad="63500" dir="3600000" algn="tl" rotWithShape="0">
                  <a:srgbClr val="000000">
                    <a:alpha val="70000"/>
                  </a:srgbClr>
                </a:outerShdw>
              </a:effectLst>
            </a:endParaRPr>
          </a:p>
        </p:txBody>
      </p:sp>
      <p:sp>
        <p:nvSpPr>
          <p:cNvPr id="7" name="Rectangle 6"/>
          <p:cNvSpPr/>
          <p:nvPr/>
        </p:nvSpPr>
        <p:spPr>
          <a:xfrm>
            <a:off x="4329521" y="5710534"/>
            <a:ext cx="3958136" cy="923330"/>
          </a:xfrm>
          <a:prstGeom prst="rect">
            <a:avLst/>
          </a:prstGeom>
          <a:noFill/>
          <a:ln>
            <a:noFill/>
          </a:ln>
        </p:spPr>
        <p:txBody>
          <a:bodyPr wrap="none" lIns="91440" tIns="45720" rIns="91440" bIns="45720">
            <a:spAutoFit/>
            <a:scene3d>
              <a:camera prst="orthographicFront">
                <a:rot lat="0" lon="0" rev="0"/>
              </a:camera>
              <a:lightRig rig="contrasting" dir="t">
                <a:rot lat="0" lon="0" rev="4500000"/>
              </a:lightRig>
            </a:scene3d>
            <a:sp3d contourW="6350" prstMaterial="metal">
              <a:bevelT w="127000" h="31750" prst="relaxedInset"/>
              <a:contourClr>
                <a:schemeClr val="accent1">
                  <a:shade val="75000"/>
                </a:schemeClr>
              </a:contourClr>
            </a:sp3d>
          </a:bodyPr>
          <a:lstStyle/>
          <a:p>
            <a:pPr algn="ctr"/>
            <a:r>
              <a:rPr lang="en-US" sz="5400" b="1" cap="all" spc="0" dirty="0" err="1" smtClean="0">
                <a:ln w="0"/>
                <a:gradFill flip="none">
                  <a:gsLst>
                    <a:gs pos="0">
                      <a:schemeClr val="accent1">
                        <a:tint val="75000"/>
                        <a:shade val="75000"/>
                        <a:satMod val="170000"/>
                      </a:schemeClr>
                    </a:gs>
                    <a:gs pos="49000">
                      <a:schemeClr val="accent1">
                        <a:tint val="88000"/>
                        <a:shade val="65000"/>
                        <a:satMod val="172000"/>
                      </a:schemeClr>
                    </a:gs>
                    <a:gs pos="50000">
                      <a:schemeClr val="accent1">
                        <a:shade val="65000"/>
                        <a:satMod val="130000"/>
                      </a:schemeClr>
                    </a:gs>
                    <a:gs pos="92000">
                      <a:schemeClr val="accent1">
                        <a:shade val="50000"/>
                        <a:satMod val="120000"/>
                      </a:schemeClr>
                    </a:gs>
                    <a:gs pos="100000">
                      <a:schemeClr val="accent1">
                        <a:shade val="48000"/>
                        <a:satMod val="120000"/>
                      </a:schemeClr>
                    </a:gs>
                  </a:gsLst>
                  <a:lin ang="5400000"/>
                </a:gradFill>
                <a:effectLst>
                  <a:reflection blurRad="12700" stA="50000" endPos="50000" dist="5000" dir="5400000" sy="-100000" rotWithShape="0"/>
                </a:effectLst>
                <a:latin typeface="NikoshBAN" pitchFamily="2" charset="0"/>
                <a:cs typeface="NikoshBAN" pitchFamily="2" charset="0"/>
              </a:rPr>
              <a:t>খাতায়</a:t>
            </a:r>
            <a:r>
              <a:rPr lang="en-US" sz="5400" b="1" cap="all" spc="0" dirty="0" smtClean="0">
                <a:ln w="0"/>
                <a:gradFill flip="none">
                  <a:gsLst>
                    <a:gs pos="0">
                      <a:schemeClr val="accent1">
                        <a:tint val="75000"/>
                        <a:shade val="75000"/>
                        <a:satMod val="170000"/>
                      </a:schemeClr>
                    </a:gs>
                    <a:gs pos="49000">
                      <a:schemeClr val="accent1">
                        <a:tint val="88000"/>
                        <a:shade val="65000"/>
                        <a:satMod val="172000"/>
                      </a:schemeClr>
                    </a:gs>
                    <a:gs pos="50000">
                      <a:schemeClr val="accent1">
                        <a:shade val="65000"/>
                        <a:satMod val="130000"/>
                      </a:schemeClr>
                    </a:gs>
                    <a:gs pos="92000">
                      <a:schemeClr val="accent1">
                        <a:shade val="50000"/>
                        <a:satMod val="120000"/>
                      </a:schemeClr>
                    </a:gs>
                    <a:gs pos="100000">
                      <a:schemeClr val="accent1">
                        <a:shade val="48000"/>
                        <a:satMod val="120000"/>
                      </a:schemeClr>
                    </a:gs>
                  </a:gsLst>
                  <a:lin ang="5400000"/>
                </a:gradFill>
                <a:effectLst>
                  <a:reflection blurRad="12700" stA="50000" endPos="50000" dist="5000" dir="5400000" sy="-100000" rotWithShape="0"/>
                </a:effectLst>
                <a:latin typeface="NikoshBAN" pitchFamily="2" charset="0"/>
                <a:cs typeface="NikoshBAN" pitchFamily="2" charset="0"/>
              </a:rPr>
              <a:t> </a:t>
            </a:r>
            <a:r>
              <a:rPr lang="en-US" sz="5400" b="1" cap="all" spc="0" dirty="0" err="1" smtClean="0">
                <a:ln w="0"/>
                <a:gradFill flip="none">
                  <a:gsLst>
                    <a:gs pos="0">
                      <a:schemeClr val="accent1">
                        <a:tint val="75000"/>
                        <a:shade val="75000"/>
                        <a:satMod val="170000"/>
                      </a:schemeClr>
                    </a:gs>
                    <a:gs pos="49000">
                      <a:schemeClr val="accent1">
                        <a:tint val="88000"/>
                        <a:shade val="65000"/>
                        <a:satMod val="172000"/>
                      </a:schemeClr>
                    </a:gs>
                    <a:gs pos="50000">
                      <a:schemeClr val="accent1">
                        <a:shade val="65000"/>
                        <a:satMod val="130000"/>
                      </a:schemeClr>
                    </a:gs>
                    <a:gs pos="92000">
                      <a:schemeClr val="accent1">
                        <a:shade val="50000"/>
                        <a:satMod val="120000"/>
                      </a:schemeClr>
                    </a:gs>
                    <a:gs pos="100000">
                      <a:schemeClr val="accent1">
                        <a:shade val="48000"/>
                        <a:satMod val="120000"/>
                      </a:schemeClr>
                    </a:gs>
                  </a:gsLst>
                  <a:lin ang="5400000"/>
                </a:gradFill>
                <a:effectLst>
                  <a:reflection blurRad="12700" stA="50000" endPos="50000" dist="5000" dir="5400000" sy="-100000" rotWithShape="0"/>
                </a:effectLst>
                <a:latin typeface="NikoshBAN" pitchFamily="2" charset="0"/>
                <a:cs typeface="NikoshBAN" pitchFamily="2" charset="0"/>
              </a:rPr>
              <a:t>লিখে</a:t>
            </a:r>
            <a:r>
              <a:rPr lang="en-US" sz="5400" b="1" cap="all" spc="0" dirty="0" smtClean="0">
                <a:ln w="0"/>
                <a:gradFill flip="none">
                  <a:gsLst>
                    <a:gs pos="0">
                      <a:schemeClr val="accent1">
                        <a:tint val="75000"/>
                        <a:shade val="75000"/>
                        <a:satMod val="170000"/>
                      </a:schemeClr>
                    </a:gs>
                    <a:gs pos="49000">
                      <a:schemeClr val="accent1">
                        <a:tint val="88000"/>
                        <a:shade val="65000"/>
                        <a:satMod val="172000"/>
                      </a:schemeClr>
                    </a:gs>
                    <a:gs pos="50000">
                      <a:schemeClr val="accent1">
                        <a:shade val="65000"/>
                        <a:satMod val="130000"/>
                      </a:schemeClr>
                    </a:gs>
                    <a:gs pos="92000">
                      <a:schemeClr val="accent1">
                        <a:shade val="50000"/>
                        <a:satMod val="120000"/>
                      </a:schemeClr>
                    </a:gs>
                    <a:gs pos="100000">
                      <a:schemeClr val="accent1">
                        <a:shade val="48000"/>
                        <a:satMod val="120000"/>
                      </a:schemeClr>
                    </a:gs>
                  </a:gsLst>
                  <a:lin ang="5400000"/>
                </a:gradFill>
                <a:effectLst>
                  <a:reflection blurRad="12700" stA="50000" endPos="50000" dist="5000" dir="5400000" sy="-100000" rotWithShape="0"/>
                </a:effectLst>
                <a:latin typeface="NikoshBAN" pitchFamily="2" charset="0"/>
                <a:cs typeface="NikoshBAN" pitchFamily="2" charset="0"/>
              </a:rPr>
              <a:t> </a:t>
            </a:r>
            <a:r>
              <a:rPr lang="en-US" sz="5400" b="1" cap="all" spc="0" dirty="0" err="1" smtClean="0">
                <a:ln w="0"/>
                <a:gradFill flip="none">
                  <a:gsLst>
                    <a:gs pos="0">
                      <a:schemeClr val="accent1">
                        <a:tint val="75000"/>
                        <a:shade val="75000"/>
                        <a:satMod val="170000"/>
                      </a:schemeClr>
                    </a:gs>
                    <a:gs pos="49000">
                      <a:schemeClr val="accent1">
                        <a:tint val="88000"/>
                        <a:shade val="65000"/>
                        <a:satMod val="172000"/>
                      </a:schemeClr>
                    </a:gs>
                    <a:gs pos="50000">
                      <a:schemeClr val="accent1">
                        <a:shade val="65000"/>
                        <a:satMod val="130000"/>
                      </a:schemeClr>
                    </a:gs>
                    <a:gs pos="92000">
                      <a:schemeClr val="accent1">
                        <a:shade val="50000"/>
                        <a:satMod val="120000"/>
                      </a:schemeClr>
                    </a:gs>
                    <a:gs pos="100000">
                      <a:schemeClr val="accent1">
                        <a:shade val="48000"/>
                        <a:satMod val="120000"/>
                      </a:schemeClr>
                    </a:gs>
                  </a:gsLst>
                  <a:lin ang="5400000"/>
                </a:gradFill>
                <a:effectLst>
                  <a:reflection blurRad="12700" stA="50000" endPos="50000" dist="5000" dir="5400000" sy="-100000" rotWithShape="0"/>
                </a:effectLst>
                <a:latin typeface="NikoshBAN" pitchFamily="2" charset="0"/>
                <a:cs typeface="NikoshBAN" pitchFamily="2" charset="0"/>
              </a:rPr>
              <a:t>রাখ</a:t>
            </a:r>
            <a:r>
              <a:rPr lang="en-US" sz="5400" b="1" cap="all" spc="0" dirty="0" smtClean="0">
                <a:ln w="0"/>
                <a:gradFill flip="none">
                  <a:gsLst>
                    <a:gs pos="0">
                      <a:schemeClr val="accent1">
                        <a:tint val="75000"/>
                        <a:shade val="75000"/>
                        <a:satMod val="170000"/>
                      </a:schemeClr>
                    </a:gs>
                    <a:gs pos="49000">
                      <a:schemeClr val="accent1">
                        <a:tint val="88000"/>
                        <a:shade val="65000"/>
                        <a:satMod val="172000"/>
                      </a:schemeClr>
                    </a:gs>
                    <a:gs pos="50000">
                      <a:schemeClr val="accent1">
                        <a:shade val="65000"/>
                        <a:satMod val="130000"/>
                      </a:schemeClr>
                    </a:gs>
                    <a:gs pos="92000">
                      <a:schemeClr val="accent1">
                        <a:shade val="50000"/>
                        <a:satMod val="120000"/>
                      </a:schemeClr>
                    </a:gs>
                    <a:gs pos="100000">
                      <a:schemeClr val="accent1">
                        <a:shade val="48000"/>
                        <a:satMod val="120000"/>
                      </a:schemeClr>
                    </a:gs>
                  </a:gsLst>
                  <a:lin ang="5400000"/>
                </a:gradFill>
                <a:effectLst>
                  <a:reflection blurRad="12700" stA="50000" endPos="50000" dist="5000" dir="5400000" sy="-100000" rotWithShape="0"/>
                </a:effectLst>
                <a:latin typeface="NikoshBAN" pitchFamily="2" charset="0"/>
                <a:cs typeface="NikoshBAN" pitchFamily="2" charset="0"/>
              </a:rPr>
              <a:t>।</a:t>
            </a:r>
            <a:endParaRPr lang="en-US" sz="5400" b="1" cap="all" spc="0" dirty="0">
              <a:ln w="0"/>
              <a:gradFill flip="none">
                <a:gsLst>
                  <a:gs pos="0">
                    <a:schemeClr val="accent1">
                      <a:tint val="75000"/>
                      <a:shade val="75000"/>
                      <a:satMod val="170000"/>
                    </a:schemeClr>
                  </a:gs>
                  <a:gs pos="49000">
                    <a:schemeClr val="accent1">
                      <a:tint val="88000"/>
                      <a:shade val="65000"/>
                      <a:satMod val="172000"/>
                    </a:schemeClr>
                  </a:gs>
                  <a:gs pos="50000">
                    <a:schemeClr val="accent1">
                      <a:shade val="65000"/>
                      <a:satMod val="130000"/>
                    </a:schemeClr>
                  </a:gs>
                  <a:gs pos="92000">
                    <a:schemeClr val="accent1">
                      <a:shade val="50000"/>
                      <a:satMod val="120000"/>
                    </a:schemeClr>
                  </a:gs>
                  <a:gs pos="100000">
                    <a:schemeClr val="accent1">
                      <a:shade val="48000"/>
                      <a:satMod val="120000"/>
                    </a:schemeClr>
                  </a:gs>
                </a:gsLst>
                <a:lin ang="5400000"/>
              </a:gradFill>
              <a:effectLst>
                <a:reflection blurRad="12700" stA="50000" endPos="50000" dist="5000" dir="5400000" sy="-100000" rotWithShape="0"/>
              </a:effectLst>
              <a:latin typeface="NikoshBAN" pitchFamily="2" charset="0"/>
              <a:cs typeface="NikoshBAN" pitchFamily="2"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5"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2500" decel="50000" fill="hold">
                                          <p:stCondLst>
                                            <p:cond delay="0"/>
                                          </p:stCondLst>
                                        </p:cTn>
                                        <p:tgtEl>
                                          <p:spTgt spid="2"/>
                                        </p:tgtEl>
                                        <p:attrNameLst>
                                          <p:attrName>style.rotation</p:attrName>
                                        </p:attrNameLst>
                                      </p:cBhvr>
                                      <p:tavLst>
                                        <p:tav tm="0">
                                          <p:val>
                                            <p:fltVal val="-90"/>
                                          </p:val>
                                        </p:tav>
                                        <p:tav tm="100000">
                                          <p:val>
                                            <p:fltVal val="0"/>
                                          </p:val>
                                        </p:tav>
                                      </p:tavLst>
                                    </p:anim>
                                    <p:anim calcmode="lin" valueType="num">
                                      <p:cBhvr>
                                        <p:cTn id="8" dur="2500" decel="50000" fill="hold">
                                          <p:stCondLst>
                                            <p:cond delay="0"/>
                                          </p:stCondLst>
                                        </p:cTn>
                                        <p:tgtEl>
                                          <p:spTgt spid="2"/>
                                        </p:tgtEl>
                                        <p:attrNameLst>
                                          <p:attrName>ppt_w</p:attrName>
                                        </p:attrNameLst>
                                      </p:cBhvr>
                                      <p:tavLst>
                                        <p:tav tm="0">
                                          <p:val>
                                            <p:strVal val="#ppt_w"/>
                                          </p:val>
                                        </p:tav>
                                        <p:tav tm="100000">
                                          <p:val>
                                            <p:strVal val="#ppt_w*.05"/>
                                          </p:val>
                                        </p:tav>
                                      </p:tavLst>
                                    </p:anim>
                                    <p:anim calcmode="lin" valueType="num">
                                      <p:cBhvr>
                                        <p:cTn id="9" dur="2500" accel="50000" fill="hold">
                                          <p:stCondLst>
                                            <p:cond delay="2500"/>
                                          </p:stCondLst>
                                        </p:cTn>
                                        <p:tgtEl>
                                          <p:spTgt spid="2"/>
                                        </p:tgtEl>
                                        <p:attrNameLst>
                                          <p:attrName>ppt_w</p:attrName>
                                        </p:attrNameLst>
                                      </p:cBhvr>
                                      <p:tavLst>
                                        <p:tav tm="0">
                                          <p:val>
                                            <p:strVal val="#ppt_w*.05"/>
                                          </p:val>
                                        </p:tav>
                                        <p:tav tm="100000">
                                          <p:val>
                                            <p:strVal val="#ppt_w"/>
                                          </p:val>
                                        </p:tav>
                                      </p:tavLst>
                                    </p:anim>
                                    <p:anim calcmode="lin" valueType="num">
                                      <p:cBhvr>
                                        <p:cTn id="10" dur="5000" fill="hold"/>
                                        <p:tgtEl>
                                          <p:spTgt spid="2"/>
                                        </p:tgtEl>
                                        <p:attrNameLst>
                                          <p:attrName>ppt_h</p:attrName>
                                        </p:attrNameLst>
                                      </p:cBhvr>
                                      <p:tavLst>
                                        <p:tav tm="0">
                                          <p:val>
                                            <p:strVal val="#ppt_h"/>
                                          </p:val>
                                        </p:tav>
                                        <p:tav tm="100000">
                                          <p:val>
                                            <p:strVal val="#ppt_h"/>
                                          </p:val>
                                        </p:tav>
                                      </p:tavLst>
                                    </p:anim>
                                    <p:anim calcmode="lin" valueType="num">
                                      <p:cBhvr>
                                        <p:cTn id="11" dur="2500" decel="50000" fill="hold">
                                          <p:stCondLst>
                                            <p:cond delay="0"/>
                                          </p:stCondLst>
                                        </p:cTn>
                                        <p:tgtEl>
                                          <p:spTgt spid="2"/>
                                        </p:tgtEl>
                                        <p:attrNameLst>
                                          <p:attrName>ppt_x</p:attrName>
                                        </p:attrNameLst>
                                      </p:cBhvr>
                                      <p:tavLst>
                                        <p:tav tm="0">
                                          <p:val>
                                            <p:strVal val="#ppt_x+.4"/>
                                          </p:val>
                                        </p:tav>
                                        <p:tav tm="100000">
                                          <p:val>
                                            <p:strVal val="#ppt_x"/>
                                          </p:val>
                                        </p:tav>
                                      </p:tavLst>
                                    </p:anim>
                                    <p:anim calcmode="lin" valueType="num">
                                      <p:cBhvr>
                                        <p:cTn id="12" dur="2500" decel="50000" fill="hold">
                                          <p:stCondLst>
                                            <p:cond delay="0"/>
                                          </p:stCondLst>
                                        </p:cTn>
                                        <p:tgtEl>
                                          <p:spTgt spid="2"/>
                                        </p:tgtEl>
                                        <p:attrNameLst>
                                          <p:attrName>ppt_y</p:attrName>
                                        </p:attrNameLst>
                                      </p:cBhvr>
                                      <p:tavLst>
                                        <p:tav tm="0">
                                          <p:val>
                                            <p:strVal val="#ppt_y-.2"/>
                                          </p:val>
                                        </p:tav>
                                        <p:tav tm="100000">
                                          <p:val>
                                            <p:strVal val="#ppt_y+.1"/>
                                          </p:val>
                                        </p:tav>
                                      </p:tavLst>
                                    </p:anim>
                                    <p:anim calcmode="lin" valueType="num">
                                      <p:cBhvr>
                                        <p:cTn id="13" dur="2500" accel="50000" fill="hold">
                                          <p:stCondLst>
                                            <p:cond delay="2500"/>
                                          </p:stCondLst>
                                        </p:cTn>
                                        <p:tgtEl>
                                          <p:spTgt spid="2"/>
                                        </p:tgtEl>
                                        <p:attrNameLst>
                                          <p:attrName>ppt_y</p:attrName>
                                        </p:attrNameLst>
                                      </p:cBhvr>
                                      <p:tavLst>
                                        <p:tav tm="0">
                                          <p:val>
                                            <p:strVal val="#ppt_y+.1"/>
                                          </p:val>
                                        </p:tav>
                                        <p:tav tm="100000">
                                          <p:val>
                                            <p:strVal val="#ppt_y"/>
                                          </p:val>
                                        </p:tav>
                                      </p:tavLst>
                                    </p:anim>
                                    <p:animEffect transition="in" filter="fade">
                                      <p:cBhvr>
                                        <p:cTn id="14" dur="5000" decel="50000">
                                          <p:stCondLst>
                                            <p:cond delay="0"/>
                                          </p:stCondLst>
                                        </p:cTn>
                                        <p:tgtEl>
                                          <p:spTgt spid="2"/>
                                        </p:tgtEl>
                                      </p:cBhvr>
                                    </p:animEffect>
                                  </p:childTnLst>
                                </p:cTn>
                              </p:par>
                            </p:childTnLst>
                          </p:cTn>
                        </p:par>
                      </p:childTnLst>
                    </p:cTn>
                  </p:par>
                  <p:par>
                    <p:cTn id="15" fill="hold">
                      <p:stCondLst>
                        <p:cond delay="indefinite"/>
                      </p:stCondLst>
                      <p:childTnLst>
                        <p:par>
                          <p:cTn id="16" fill="hold">
                            <p:stCondLst>
                              <p:cond delay="0"/>
                            </p:stCondLst>
                            <p:childTnLst>
                              <p:par>
                                <p:cTn id="17" presetID="31" presetClass="entr" presetSubtype="0" fill="hold" grpId="0" nodeType="clickEffect">
                                  <p:stCondLst>
                                    <p:cond delay="0"/>
                                  </p:stCondLst>
                                  <p:iterate type="lt">
                                    <p:tmPct val="5000"/>
                                  </p:iterate>
                                  <p:childTnLst>
                                    <p:set>
                                      <p:cBhvr>
                                        <p:cTn id="18" dur="1" fill="hold">
                                          <p:stCondLst>
                                            <p:cond delay="0"/>
                                          </p:stCondLst>
                                        </p:cTn>
                                        <p:tgtEl>
                                          <p:spTgt spid="3"/>
                                        </p:tgtEl>
                                        <p:attrNameLst>
                                          <p:attrName>style.visibility</p:attrName>
                                        </p:attrNameLst>
                                      </p:cBhvr>
                                      <p:to>
                                        <p:strVal val="visible"/>
                                      </p:to>
                                    </p:set>
                                    <p:anim calcmode="lin" valueType="num">
                                      <p:cBhvr>
                                        <p:cTn id="19" dur="1000" fill="hold"/>
                                        <p:tgtEl>
                                          <p:spTgt spid="3"/>
                                        </p:tgtEl>
                                        <p:attrNameLst>
                                          <p:attrName>ppt_w</p:attrName>
                                        </p:attrNameLst>
                                      </p:cBhvr>
                                      <p:tavLst>
                                        <p:tav tm="0">
                                          <p:val>
                                            <p:fltVal val="0"/>
                                          </p:val>
                                        </p:tav>
                                        <p:tav tm="100000">
                                          <p:val>
                                            <p:strVal val="#ppt_w"/>
                                          </p:val>
                                        </p:tav>
                                      </p:tavLst>
                                    </p:anim>
                                    <p:anim calcmode="lin" valueType="num">
                                      <p:cBhvr>
                                        <p:cTn id="20" dur="1000" fill="hold"/>
                                        <p:tgtEl>
                                          <p:spTgt spid="3"/>
                                        </p:tgtEl>
                                        <p:attrNameLst>
                                          <p:attrName>ppt_h</p:attrName>
                                        </p:attrNameLst>
                                      </p:cBhvr>
                                      <p:tavLst>
                                        <p:tav tm="0">
                                          <p:val>
                                            <p:fltVal val="0"/>
                                          </p:val>
                                        </p:tav>
                                        <p:tav tm="100000">
                                          <p:val>
                                            <p:strVal val="#ppt_h"/>
                                          </p:val>
                                        </p:tav>
                                      </p:tavLst>
                                    </p:anim>
                                    <p:anim calcmode="lin" valueType="num">
                                      <p:cBhvr>
                                        <p:cTn id="21" dur="1000" fill="hold"/>
                                        <p:tgtEl>
                                          <p:spTgt spid="3"/>
                                        </p:tgtEl>
                                        <p:attrNameLst>
                                          <p:attrName>style.rotation</p:attrName>
                                        </p:attrNameLst>
                                      </p:cBhvr>
                                      <p:tavLst>
                                        <p:tav tm="0">
                                          <p:val>
                                            <p:fltVal val="90"/>
                                          </p:val>
                                        </p:tav>
                                        <p:tav tm="100000">
                                          <p:val>
                                            <p:fltVal val="0"/>
                                          </p:val>
                                        </p:tav>
                                      </p:tavLst>
                                    </p:anim>
                                    <p:animEffect transition="in" filter="fade">
                                      <p:cBhvr>
                                        <p:cTn id="22" dur="1000"/>
                                        <p:tgtEl>
                                          <p:spTgt spid="3"/>
                                        </p:tgtEl>
                                      </p:cBhvr>
                                    </p:animEffect>
                                  </p:childTnLst>
                                </p:cTn>
                              </p:par>
                            </p:childTnLst>
                          </p:cTn>
                        </p:par>
                      </p:childTnLst>
                    </p:cTn>
                  </p:par>
                  <p:par>
                    <p:cTn id="23" fill="hold">
                      <p:stCondLst>
                        <p:cond delay="indefinite"/>
                      </p:stCondLst>
                      <p:childTnLst>
                        <p:par>
                          <p:cTn id="24" fill="hold">
                            <p:stCondLst>
                              <p:cond delay="0"/>
                            </p:stCondLst>
                            <p:childTnLst>
                              <p:par>
                                <p:cTn id="25" presetID="56" presetClass="entr" presetSubtype="0" fill="hold" grpId="0" nodeType="clickEffect">
                                  <p:stCondLst>
                                    <p:cond delay="0"/>
                                  </p:stCondLst>
                                  <p:iterate type="lt">
                                    <p:tmPct val="10000"/>
                                  </p:iterate>
                                  <p:childTnLst>
                                    <p:set>
                                      <p:cBhvr>
                                        <p:cTn id="26" dur="1" fill="hold">
                                          <p:stCondLst>
                                            <p:cond delay="0"/>
                                          </p:stCondLst>
                                        </p:cTn>
                                        <p:tgtEl>
                                          <p:spTgt spid="4"/>
                                        </p:tgtEl>
                                        <p:attrNameLst>
                                          <p:attrName>style.visibility</p:attrName>
                                        </p:attrNameLst>
                                      </p:cBhvr>
                                      <p:to>
                                        <p:strVal val="visible"/>
                                      </p:to>
                                    </p:set>
                                    <p:anim by="(-#ppt_w*2)" calcmode="lin" valueType="num">
                                      <p:cBhvr rctx="PPT">
                                        <p:cTn id="27" dur="500" autoRev="1" fill="hold">
                                          <p:stCondLst>
                                            <p:cond delay="0"/>
                                          </p:stCondLst>
                                        </p:cTn>
                                        <p:tgtEl>
                                          <p:spTgt spid="4"/>
                                        </p:tgtEl>
                                        <p:attrNameLst>
                                          <p:attrName>ppt_w</p:attrName>
                                        </p:attrNameLst>
                                      </p:cBhvr>
                                    </p:anim>
                                    <p:anim by="(#ppt_w*0.50)" calcmode="lin" valueType="num">
                                      <p:cBhvr>
                                        <p:cTn id="28" dur="500" decel="50000" autoRev="1" fill="hold">
                                          <p:stCondLst>
                                            <p:cond delay="0"/>
                                          </p:stCondLst>
                                        </p:cTn>
                                        <p:tgtEl>
                                          <p:spTgt spid="4"/>
                                        </p:tgtEl>
                                        <p:attrNameLst>
                                          <p:attrName>ppt_x</p:attrName>
                                        </p:attrNameLst>
                                      </p:cBhvr>
                                    </p:anim>
                                    <p:anim from="(-#ppt_h/2)" to="(#ppt_y)" calcmode="lin" valueType="num">
                                      <p:cBhvr>
                                        <p:cTn id="29" dur="1000" fill="hold">
                                          <p:stCondLst>
                                            <p:cond delay="0"/>
                                          </p:stCondLst>
                                        </p:cTn>
                                        <p:tgtEl>
                                          <p:spTgt spid="4"/>
                                        </p:tgtEl>
                                        <p:attrNameLst>
                                          <p:attrName>ppt_y</p:attrName>
                                        </p:attrNameLst>
                                      </p:cBhvr>
                                    </p:anim>
                                    <p:animRot by="21600000">
                                      <p:cBhvr>
                                        <p:cTn id="30" dur="1000" fill="hold">
                                          <p:stCondLst>
                                            <p:cond delay="0"/>
                                          </p:stCondLst>
                                        </p:cTn>
                                        <p:tgtEl>
                                          <p:spTgt spid="4"/>
                                        </p:tgtEl>
                                        <p:attrNameLst>
                                          <p:attrName>r</p:attrName>
                                        </p:attrNameLst>
                                      </p:cBhvr>
                                    </p:animRot>
                                  </p:childTnLst>
                                </p:cTn>
                              </p:par>
                            </p:childTnLst>
                          </p:cTn>
                        </p:par>
                      </p:childTnLst>
                    </p:cTn>
                  </p:par>
                  <p:par>
                    <p:cTn id="31" fill="hold">
                      <p:stCondLst>
                        <p:cond delay="indefinite"/>
                      </p:stCondLst>
                      <p:childTnLst>
                        <p:par>
                          <p:cTn id="32" fill="hold">
                            <p:stCondLst>
                              <p:cond delay="0"/>
                            </p:stCondLst>
                            <p:childTnLst>
                              <p:par>
                                <p:cTn id="33" presetID="48" presetClass="entr" presetSubtype="0" accel="50000" fill="hold" grpId="0" nodeType="clickEffect">
                                  <p:stCondLst>
                                    <p:cond delay="0"/>
                                  </p:stCondLst>
                                  <p:childTnLst>
                                    <p:set>
                                      <p:cBhvr>
                                        <p:cTn id="34" dur="1" fill="hold">
                                          <p:stCondLst>
                                            <p:cond delay="0"/>
                                          </p:stCondLst>
                                        </p:cTn>
                                        <p:tgtEl>
                                          <p:spTgt spid="5"/>
                                        </p:tgtEl>
                                        <p:attrNameLst>
                                          <p:attrName>style.visibility</p:attrName>
                                        </p:attrNameLst>
                                      </p:cBhvr>
                                      <p:to>
                                        <p:strVal val="visible"/>
                                      </p:to>
                                    </p:set>
                                    <p:anim calcmode="lin" valueType="num">
                                      <p:cBhvr>
                                        <p:cTn id="35" dur="1000" fill="hold"/>
                                        <p:tgtEl>
                                          <p:spTgt spid="5"/>
                                        </p:tgtEl>
                                        <p:attrNameLst>
                                          <p:attrName>style.rotation</p:attrName>
                                        </p:attrNameLst>
                                      </p:cBhvr>
                                      <p:tavLst>
                                        <p:tav tm="0">
                                          <p:val>
                                            <p:fltVal val="90"/>
                                          </p:val>
                                        </p:tav>
                                        <p:tav tm="80000">
                                          <p:val>
                                            <p:fltVal val="90"/>
                                          </p:val>
                                        </p:tav>
                                        <p:tav tm="80000">
                                          <p:val>
                                            <p:fltVal val="90"/>
                                          </p:val>
                                        </p:tav>
                                        <p:tav tm="100000">
                                          <p:val>
                                            <p:fltVal val="0"/>
                                          </p:val>
                                        </p:tav>
                                      </p:tavLst>
                                    </p:anim>
                                    <p:anim calcmode="lin" valueType="num">
                                      <p:cBhvr>
                                        <p:cTn id="36" dur="1000" fill="hold"/>
                                        <p:tgtEl>
                                          <p:spTgt spid="5"/>
                                        </p:tgtEl>
                                        <p:attrNameLst>
                                          <p:attrName>ppt_x</p:attrName>
                                        </p:attrNameLst>
                                      </p:cBhvr>
                                      <p:tavLst>
                                        <p:tav tm="0">
                                          <p:val>
                                            <p:fltVal val="-1"/>
                                          </p:val>
                                        </p:tav>
                                        <p:tav tm="50000">
                                          <p:val>
                                            <p:fltVal val="0.95"/>
                                          </p:val>
                                        </p:tav>
                                        <p:tav tm="100000">
                                          <p:val>
                                            <p:strVal val="#ppt_x"/>
                                          </p:val>
                                        </p:tav>
                                      </p:tavLst>
                                    </p:anim>
                                    <p:anim calcmode="lin" valueType="num">
                                      <p:cBhvr>
                                        <p:cTn id="37" dur="1000" fill="hold"/>
                                        <p:tgtEl>
                                          <p:spTgt spid="5"/>
                                        </p:tgtEl>
                                        <p:attrNameLst>
                                          <p:attrName>ppt_y</p:attrName>
                                        </p:attrNameLst>
                                      </p:cBhvr>
                                      <p:tavLst>
                                        <p:tav tm="0">
                                          <p:val>
                                            <p:strVal val="#ppt_y"/>
                                          </p:val>
                                        </p:tav>
                                        <p:tav tm="100000">
                                          <p:val>
                                            <p:strVal val="#ppt_y"/>
                                          </p:val>
                                        </p:tav>
                                      </p:tavLst>
                                    </p:anim>
                                    <p:animEffect transition="in" filter="fade">
                                      <p:cBhvr>
                                        <p:cTn id="38" dur="1000"/>
                                        <p:tgtEl>
                                          <p:spTgt spid="5"/>
                                        </p:tgtEl>
                                      </p:cBhvr>
                                    </p:animEffect>
                                  </p:childTnLst>
                                </p:cTn>
                              </p:par>
                            </p:childTnLst>
                          </p:cTn>
                        </p:par>
                      </p:childTnLst>
                    </p:cTn>
                  </p:par>
                  <p:par>
                    <p:cTn id="39" fill="hold">
                      <p:stCondLst>
                        <p:cond delay="indefinite"/>
                      </p:stCondLst>
                      <p:childTnLst>
                        <p:par>
                          <p:cTn id="40" fill="hold">
                            <p:stCondLst>
                              <p:cond delay="0"/>
                            </p:stCondLst>
                            <p:childTnLst>
                              <p:par>
                                <p:cTn id="41" presetID="30" presetClass="entr" presetSubtype="0" fill="hold" grpId="0" nodeType="clickEffect">
                                  <p:stCondLst>
                                    <p:cond delay="0"/>
                                  </p:stCondLst>
                                  <p:childTnLst>
                                    <p:set>
                                      <p:cBhvr>
                                        <p:cTn id="42" dur="1" fill="hold">
                                          <p:stCondLst>
                                            <p:cond delay="0"/>
                                          </p:stCondLst>
                                        </p:cTn>
                                        <p:tgtEl>
                                          <p:spTgt spid="6"/>
                                        </p:tgtEl>
                                        <p:attrNameLst>
                                          <p:attrName>style.visibility</p:attrName>
                                        </p:attrNameLst>
                                      </p:cBhvr>
                                      <p:to>
                                        <p:strVal val="visible"/>
                                      </p:to>
                                    </p:set>
                                    <p:animEffect transition="in" filter="fade">
                                      <p:cBhvr>
                                        <p:cTn id="43" dur="800" decel="100000"/>
                                        <p:tgtEl>
                                          <p:spTgt spid="6"/>
                                        </p:tgtEl>
                                      </p:cBhvr>
                                    </p:animEffect>
                                    <p:anim calcmode="lin" valueType="num">
                                      <p:cBhvr>
                                        <p:cTn id="44" dur="800" decel="100000" fill="hold"/>
                                        <p:tgtEl>
                                          <p:spTgt spid="6"/>
                                        </p:tgtEl>
                                        <p:attrNameLst>
                                          <p:attrName>style.rotation</p:attrName>
                                        </p:attrNameLst>
                                      </p:cBhvr>
                                      <p:tavLst>
                                        <p:tav tm="0">
                                          <p:val>
                                            <p:fltVal val="-90"/>
                                          </p:val>
                                        </p:tav>
                                        <p:tav tm="100000">
                                          <p:val>
                                            <p:fltVal val="0"/>
                                          </p:val>
                                        </p:tav>
                                      </p:tavLst>
                                    </p:anim>
                                    <p:anim calcmode="lin" valueType="num">
                                      <p:cBhvr>
                                        <p:cTn id="45" dur="800" decel="100000" fill="hold"/>
                                        <p:tgtEl>
                                          <p:spTgt spid="6"/>
                                        </p:tgtEl>
                                        <p:attrNameLst>
                                          <p:attrName>ppt_x</p:attrName>
                                        </p:attrNameLst>
                                      </p:cBhvr>
                                      <p:tavLst>
                                        <p:tav tm="0">
                                          <p:val>
                                            <p:strVal val="#ppt_x+0.4"/>
                                          </p:val>
                                        </p:tav>
                                        <p:tav tm="100000">
                                          <p:val>
                                            <p:strVal val="#ppt_x-0.05"/>
                                          </p:val>
                                        </p:tav>
                                      </p:tavLst>
                                    </p:anim>
                                    <p:anim calcmode="lin" valueType="num">
                                      <p:cBhvr>
                                        <p:cTn id="46" dur="800" decel="100000" fill="hold"/>
                                        <p:tgtEl>
                                          <p:spTgt spid="6"/>
                                        </p:tgtEl>
                                        <p:attrNameLst>
                                          <p:attrName>ppt_y</p:attrName>
                                        </p:attrNameLst>
                                      </p:cBhvr>
                                      <p:tavLst>
                                        <p:tav tm="0">
                                          <p:val>
                                            <p:strVal val="#ppt_y-0.4"/>
                                          </p:val>
                                        </p:tav>
                                        <p:tav tm="100000">
                                          <p:val>
                                            <p:strVal val="#ppt_y+0.1"/>
                                          </p:val>
                                        </p:tav>
                                      </p:tavLst>
                                    </p:anim>
                                    <p:anim calcmode="lin" valueType="num">
                                      <p:cBhvr>
                                        <p:cTn id="47" dur="200" accel="100000" fill="hold">
                                          <p:stCondLst>
                                            <p:cond delay="800"/>
                                          </p:stCondLst>
                                        </p:cTn>
                                        <p:tgtEl>
                                          <p:spTgt spid="6"/>
                                        </p:tgtEl>
                                        <p:attrNameLst>
                                          <p:attrName>ppt_x</p:attrName>
                                        </p:attrNameLst>
                                      </p:cBhvr>
                                      <p:tavLst>
                                        <p:tav tm="0">
                                          <p:val>
                                            <p:strVal val="#ppt_x-0.05"/>
                                          </p:val>
                                        </p:tav>
                                        <p:tav tm="100000">
                                          <p:val>
                                            <p:strVal val="#ppt_x"/>
                                          </p:val>
                                        </p:tav>
                                      </p:tavLst>
                                    </p:anim>
                                    <p:anim calcmode="lin" valueType="num">
                                      <p:cBhvr>
                                        <p:cTn id="48" dur="200" accel="100000" fill="hold">
                                          <p:stCondLst>
                                            <p:cond delay="800"/>
                                          </p:stCondLst>
                                        </p:cTn>
                                        <p:tgtEl>
                                          <p:spTgt spid="6"/>
                                        </p:tgtEl>
                                        <p:attrNameLst>
                                          <p:attrName>ppt_y</p:attrName>
                                        </p:attrNameLst>
                                      </p:cBhvr>
                                      <p:tavLst>
                                        <p:tav tm="0">
                                          <p:val>
                                            <p:strVal val="#ppt_y+0.1"/>
                                          </p:val>
                                        </p:tav>
                                        <p:tav tm="100000">
                                          <p:val>
                                            <p:strVal val="#ppt_y"/>
                                          </p:val>
                                        </p:tav>
                                      </p:tavLst>
                                    </p:anim>
                                  </p:childTnLst>
                                </p:cTn>
                              </p:par>
                            </p:childTnLst>
                          </p:cTn>
                        </p:par>
                      </p:childTnLst>
                    </p:cTn>
                  </p:par>
                  <p:par>
                    <p:cTn id="49" fill="hold">
                      <p:stCondLst>
                        <p:cond delay="indefinite"/>
                      </p:stCondLst>
                      <p:childTnLst>
                        <p:par>
                          <p:cTn id="50" fill="hold">
                            <p:stCondLst>
                              <p:cond delay="0"/>
                            </p:stCondLst>
                            <p:childTnLst>
                              <p:par>
                                <p:cTn id="51" presetID="29" presetClass="entr" presetSubtype="0" repeatCount="5000" fill="hold" grpId="0" nodeType="clickEffect">
                                  <p:stCondLst>
                                    <p:cond delay="0"/>
                                  </p:stCondLst>
                                  <p:childTnLst>
                                    <p:set>
                                      <p:cBhvr>
                                        <p:cTn id="52" dur="1" fill="hold">
                                          <p:stCondLst>
                                            <p:cond delay="0"/>
                                          </p:stCondLst>
                                        </p:cTn>
                                        <p:tgtEl>
                                          <p:spTgt spid="7"/>
                                        </p:tgtEl>
                                        <p:attrNameLst>
                                          <p:attrName>style.visibility</p:attrName>
                                        </p:attrNameLst>
                                      </p:cBhvr>
                                      <p:to>
                                        <p:strVal val="visible"/>
                                      </p:to>
                                    </p:set>
                                    <p:anim calcmode="lin" valueType="num">
                                      <p:cBhvr>
                                        <p:cTn id="53" dur="5000" fill="hold"/>
                                        <p:tgtEl>
                                          <p:spTgt spid="7"/>
                                        </p:tgtEl>
                                        <p:attrNameLst>
                                          <p:attrName>ppt_x</p:attrName>
                                        </p:attrNameLst>
                                      </p:cBhvr>
                                      <p:tavLst>
                                        <p:tav tm="0">
                                          <p:val>
                                            <p:strVal val="#ppt_x-.2"/>
                                          </p:val>
                                        </p:tav>
                                        <p:tav tm="100000">
                                          <p:val>
                                            <p:strVal val="#ppt_x"/>
                                          </p:val>
                                        </p:tav>
                                      </p:tavLst>
                                    </p:anim>
                                    <p:anim calcmode="lin" valueType="num">
                                      <p:cBhvr>
                                        <p:cTn id="54" dur="5000" fill="hold"/>
                                        <p:tgtEl>
                                          <p:spTgt spid="7"/>
                                        </p:tgtEl>
                                        <p:attrNameLst>
                                          <p:attrName>ppt_y</p:attrName>
                                        </p:attrNameLst>
                                      </p:cBhvr>
                                      <p:tavLst>
                                        <p:tav tm="0">
                                          <p:val>
                                            <p:strVal val="#ppt_y"/>
                                          </p:val>
                                        </p:tav>
                                        <p:tav tm="100000">
                                          <p:val>
                                            <p:strVal val="#ppt_y"/>
                                          </p:val>
                                        </p:tav>
                                      </p:tavLst>
                                    </p:anim>
                                    <p:animEffect transition="in" filter="wipe(right)" prLst="gradientSize: 0.1">
                                      <p:cBhvr>
                                        <p:cTn id="55" dur="50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p:bldP spid="4" grpId="0"/>
      <p:bldP spid="5" grpId="0"/>
      <p:bldP spid="6" grpId="0"/>
      <p:bldP spid="7" grpId="0"/>
    </p:bldLst>
  </p:timing>
</p:sld>
</file>

<file path=ppt/slides/slide16.xml><?xml version="1.0" encoding="utf-8"?>
<p:sld xmlns:a="http://schemas.openxmlformats.org/drawingml/2006/main" xmlns:r="http://schemas.openxmlformats.org/officeDocument/2006/relationships" xmlns:p="http://schemas.openxmlformats.org/presentationml/2006/main">
  <p:cSld>
    <p:bg>
      <p:bgPr>
        <a:gradFill flip="none" rotWithShape="1">
          <a:gsLst>
            <a:gs pos="34000">
              <a:srgbClr val="FBEAC7"/>
            </a:gs>
            <a:gs pos="17999">
              <a:srgbClr val="FEE7F2"/>
            </a:gs>
            <a:gs pos="36000">
              <a:srgbClr val="FAC77D"/>
            </a:gs>
            <a:gs pos="61000">
              <a:srgbClr val="FBA97D"/>
            </a:gs>
            <a:gs pos="82001">
              <a:srgbClr val="FBD49C"/>
            </a:gs>
            <a:gs pos="100000">
              <a:srgbClr val="FEE7F2"/>
            </a:gs>
          </a:gsLst>
          <a:path path="circle">
            <a:fillToRect l="100000" t="100000"/>
          </a:path>
          <a:tileRect r="-100000" b="-100000"/>
        </a:gradFill>
        <a:effectLst/>
      </p:bgPr>
    </p:bg>
    <p:spTree>
      <p:nvGrpSpPr>
        <p:cNvPr id="1" name=""/>
        <p:cNvGrpSpPr/>
        <p:nvPr/>
      </p:nvGrpSpPr>
      <p:grpSpPr>
        <a:xfrm>
          <a:off x="0" y="0"/>
          <a:ext cx="0" cy="0"/>
          <a:chOff x="0" y="0"/>
          <a:chExt cx="0" cy="0"/>
        </a:xfrm>
      </p:grpSpPr>
      <p:sp>
        <p:nvSpPr>
          <p:cNvPr id="2" name="Rectangle 1"/>
          <p:cNvSpPr/>
          <p:nvPr/>
        </p:nvSpPr>
        <p:spPr>
          <a:xfrm>
            <a:off x="4021329" y="487372"/>
            <a:ext cx="3938899" cy="923330"/>
          </a:xfrm>
          <a:prstGeom prst="rect">
            <a:avLst/>
          </a:prstGeom>
          <a:noFill/>
        </p:spPr>
        <p:txBody>
          <a:bodyPr wrap="none" lIns="91440" tIns="45720" rIns="91440" bIns="45720">
            <a:spAutoFit/>
          </a:bodyPr>
          <a:lstStyle/>
          <a:p>
            <a:pPr algn="ctr"/>
            <a:r>
              <a:rPr lang="en-US" sz="5400" b="1" cap="none" spc="0" dirty="0" err="1" smtClean="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effectLst/>
              </a:rPr>
              <a:t>বাড়ীর</a:t>
            </a:r>
            <a:r>
              <a:rPr lang="en-US" sz="5400" b="1" cap="none" spc="0" dirty="0" smtClean="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effectLst/>
              </a:rPr>
              <a:t> </a:t>
            </a:r>
            <a:r>
              <a:rPr lang="en-US" sz="5400" b="1" cap="none" spc="0" dirty="0" err="1" smtClean="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effectLst/>
              </a:rPr>
              <a:t>কাজ</a:t>
            </a:r>
            <a:endParaRPr lang="en-US" sz="5400" b="1" cap="none" spc="0" dirty="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effectLst/>
            </a:endParaRPr>
          </a:p>
        </p:txBody>
      </p:sp>
      <p:sp>
        <p:nvSpPr>
          <p:cNvPr id="3" name="Rectangle 2"/>
          <p:cNvSpPr/>
          <p:nvPr/>
        </p:nvSpPr>
        <p:spPr>
          <a:xfrm>
            <a:off x="1703661" y="2009392"/>
            <a:ext cx="8703082" cy="2585323"/>
          </a:xfrm>
          <a:prstGeom prst="rect">
            <a:avLst/>
          </a:prstGeom>
          <a:noFill/>
          <a:ln>
            <a:noFill/>
          </a:ln>
        </p:spPr>
        <p:txBody>
          <a:bodyPr wrap="square" lIns="91440" tIns="45720" rIns="91440" bIns="45720">
            <a:spAutoFit/>
          </a:bodyPr>
          <a:lstStyle/>
          <a:p>
            <a:pPr algn="ctr"/>
            <a:r>
              <a:rPr lang="en-US" sz="5400" b="1" cap="none" spc="0" dirty="0" err="1"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প্রত্যেকে</a:t>
            </a:r>
            <a:r>
              <a:rPr lang="en-US" sz="5400" b="1" cap="none" spc="0"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 5টি </a:t>
            </a:r>
            <a:r>
              <a:rPr lang="en-US" sz="5400" b="1" dirty="0" err="1"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আউট</a:t>
            </a:r>
            <a:r>
              <a:rPr lang="en-US" sz="5400" b="1" cap="none" spc="0" dirty="0" err="1"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পুট</a:t>
            </a:r>
            <a:r>
              <a:rPr lang="en-US" sz="5400" b="1" cap="none" spc="0"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 </a:t>
            </a:r>
            <a:r>
              <a:rPr lang="en-US" sz="5400" b="1" cap="none" spc="0" dirty="0" err="1"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ডিভাইসের</a:t>
            </a:r>
            <a:r>
              <a:rPr lang="en-US" sz="5400" b="1" cap="none" spc="0"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 </a:t>
            </a:r>
            <a:r>
              <a:rPr lang="en-US" sz="5400" b="1" cap="none" spc="0" dirty="0" err="1"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কাজ</a:t>
            </a:r>
            <a:r>
              <a:rPr lang="en-US" sz="5400" b="1" cap="none" spc="0"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 </a:t>
            </a:r>
            <a:r>
              <a:rPr lang="en-US" sz="5400" b="1" cap="none" spc="0" dirty="0" err="1"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খাতায়</a:t>
            </a:r>
            <a:r>
              <a:rPr lang="en-US" sz="5400" b="1" cap="none" spc="0"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 </a:t>
            </a:r>
            <a:r>
              <a:rPr lang="en-US" sz="5400" b="1" cap="none" spc="0" dirty="0" err="1"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লিখে</a:t>
            </a:r>
            <a:r>
              <a:rPr lang="en-US" sz="5400" b="1" cap="none" spc="0"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 </a:t>
            </a:r>
            <a:r>
              <a:rPr lang="en-US" sz="5400" b="1" cap="none" spc="0" dirty="0" err="1"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আনবে</a:t>
            </a:r>
            <a:r>
              <a:rPr lang="en-US" sz="5400" b="1" cap="none" spc="0"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a:t>
            </a:r>
            <a:endParaRPr lang="en-US" sz="5400" b="1" cap="none" spc="0"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7" presetClass="entr" presetSubtype="4" repeatCount="400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5000" fill="hold"/>
                                        <p:tgtEl>
                                          <p:spTgt spid="3"/>
                                        </p:tgtEl>
                                        <p:attrNameLst>
                                          <p:attrName>ppt_x</p:attrName>
                                        </p:attrNameLst>
                                      </p:cBhvr>
                                      <p:tavLst>
                                        <p:tav tm="0">
                                          <p:val>
                                            <p:strVal val="#ppt_x"/>
                                          </p:val>
                                        </p:tav>
                                        <p:tav tm="100000">
                                          <p:val>
                                            <p:strVal val="#ppt_x"/>
                                          </p:val>
                                        </p:tav>
                                      </p:tavLst>
                                    </p:anim>
                                    <p:anim calcmode="lin" valueType="num">
                                      <p:cBhvr additive="base">
                                        <p:cTn id="8" dur="5000" fill="hold"/>
                                        <p:tgtEl>
                                          <p:spTgt spid="3"/>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17.xml><?xml version="1.0" encoding="utf-8"?>
<p:sld xmlns:a="http://schemas.openxmlformats.org/drawingml/2006/main" xmlns:r="http://schemas.openxmlformats.org/officeDocument/2006/relationships" xmlns:p="http://schemas.openxmlformats.org/presentationml/2006/main">
  <p:cSld>
    <p:bg>
      <p:bgPr>
        <a:gradFill>
          <a:gsLst>
            <a:gs pos="0">
              <a:srgbClr val="A603AB">
                <a:alpha val="0"/>
              </a:srgbClr>
            </a:gs>
            <a:gs pos="21001">
              <a:srgbClr val="0819FB"/>
            </a:gs>
            <a:gs pos="35001">
              <a:srgbClr val="1A8D48"/>
            </a:gs>
            <a:gs pos="52000">
              <a:srgbClr val="FFFF00"/>
            </a:gs>
            <a:gs pos="73000">
              <a:srgbClr val="EE3F17"/>
            </a:gs>
            <a:gs pos="88000">
              <a:srgbClr val="E81766"/>
            </a:gs>
            <a:gs pos="100000">
              <a:srgbClr val="A603AB"/>
            </a:gs>
          </a:gsLst>
          <a:lin ang="5400000" scaled="0"/>
        </a:gradFill>
        <a:effectLst/>
      </p:bgPr>
    </p:bg>
    <p:spTree>
      <p:nvGrpSpPr>
        <p:cNvPr id="1" name=""/>
        <p:cNvGrpSpPr/>
        <p:nvPr/>
      </p:nvGrpSpPr>
      <p:grpSpPr>
        <a:xfrm>
          <a:off x="0" y="0"/>
          <a:ext cx="0" cy="0"/>
          <a:chOff x="0" y="0"/>
          <a:chExt cx="0" cy="0"/>
        </a:xfrm>
      </p:grpSpPr>
      <p:sp>
        <p:nvSpPr>
          <p:cNvPr id="2" name="Rectangle 1"/>
          <p:cNvSpPr/>
          <p:nvPr/>
        </p:nvSpPr>
        <p:spPr>
          <a:xfrm>
            <a:off x="911842" y="456364"/>
            <a:ext cx="10336729" cy="1077218"/>
          </a:xfrm>
          <a:prstGeom prst="rect">
            <a:avLst/>
          </a:prstGeom>
          <a:noFill/>
        </p:spPr>
        <p:txBody>
          <a:bodyPr wrap="square" lIns="91440" tIns="45720" rIns="91440" bIns="45720">
            <a:spAutoFit/>
          </a:bodyPr>
          <a:lstStyle/>
          <a:p>
            <a:pPr algn="ctr"/>
            <a:r>
              <a:rPr lang="en-US" sz="3200" b="1" spc="300" dirty="0" err="1" smtClean="0">
                <a:ln w="11430" cmpd="sng">
                  <a:solidFill>
                    <a:schemeClr val="bg1"/>
                  </a:solidFill>
                  <a:prstDash val="solid"/>
                  <a:miter lim="800000"/>
                </a:ln>
                <a:solidFill>
                  <a:schemeClr val="bg1"/>
                </a:solidFill>
                <a:effectLst>
                  <a:glow rad="45500">
                    <a:schemeClr val="accent1">
                      <a:satMod val="220000"/>
                      <a:alpha val="35000"/>
                    </a:schemeClr>
                  </a:glow>
                </a:effectLst>
              </a:rPr>
              <a:t>আজকের</a:t>
            </a:r>
            <a:r>
              <a:rPr lang="en-US" sz="3200" b="1" spc="300" dirty="0" smtClean="0">
                <a:ln w="11430" cmpd="sng">
                  <a:solidFill>
                    <a:schemeClr val="bg1"/>
                  </a:solidFill>
                  <a:prstDash val="solid"/>
                  <a:miter lim="800000"/>
                </a:ln>
                <a:solidFill>
                  <a:schemeClr val="bg1"/>
                </a:solidFill>
                <a:effectLst>
                  <a:glow rad="45500">
                    <a:schemeClr val="accent1">
                      <a:satMod val="220000"/>
                      <a:alpha val="35000"/>
                    </a:schemeClr>
                  </a:glow>
                </a:effectLst>
              </a:rPr>
              <a:t> </a:t>
            </a:r>
            <a:r>
              <a:rPr lang="en-US" sz="3200" b="1" spc="300" dirty="0" err="1" smtClean="0">
                <a:ln w="11430" cmpd="sng">
                  <a:solidFill>
                    <a:schemeClr val="bg1"/>
                  </a:solidFill>
                  <a:prstDash val="solid"/>
                  <a:miter lim="800000"/>
                </a:ln>
                <a:solidFill>
                  <a:schemeClr val="bg1"/>
                </a:solidFill>
                <a:effectLst>
                  <a:glow rad="45500">
                    <a:schemeClr val="accent1">
                      <a:satMod val="220000"/>
                      <a:alpha val="35000"/>
                    </a:schemeClr>
                  </a:glow>
                </a:effectLst>
              </a:rPr>
              <a:t>মাল্টিমিডিয়া</a:t>
            </a:r>
            <a:r>
              <a:rPr lang="en-US" sz="3200" b="1" spc="300" dirty="0" smtClean="0">
                <a:ln w="11430" cmpd="sng">
                  <a:solidFill>
                    <a:schemeClr val="bg1"/>
                  </a:solidFill>
                  <a:prstDash val="solid"/>
                  <a:miter lim="800000"/>
                </a:ln>
                <a:solidFill>
                  <a:schemeClr val="bg1"/>
                </a:solidFill>
                <a:effectLst>
                  <a:glow rad="45500">
                    <a:schemeClr val="accent1">
                      <a:satMod val="220000"/>
                      <a:alpha val="35000"/>
                    </a:schemeClr>
                  </a:glow>
                </a:effectLst>
              </a:rPr>
              <a:t> </a:t>
            </a:r>
            <a:r>
              <a:rPr lang="en-US" sz="3200" b="1" spc="300" dirty="0" err="1" smtClean="0">
                <a:ln w="11430" cmpd="sng">
                  <a:solidFill>
                    <a:schemeClr val="bg1"/>
                  </a:solidFill>
                  <a:prstDash val="solid"/>
                  <a:miter lim="800000"/>
                </a:ln>
                <a:solidFill>
                  <a:schemeClr val="bg1"/>
                </a:solidFill>
                <a:effectLst>
                  <a:glow rad="45500">
                    <a:schemeClr val="accent1">
                      <a:satMod val="220000"/>
                      <a:alpha val="35000"/>
                    </a:schemeClr>
                  </a:glow>
                </a:effectLst>
              </a:rPr>
              <a:t>ক্লাসে</a:t>
            </a:r>
            <a:r>
              <a:rPr lang="en-US" sz="3200" b="1" spc="300" dirty="0" smtClean="0">
                <a:ln w="11430" cmpd="sng">
                  <a:solidFill>
                    <a:schemeClr val="bg1"/>
                  </a:solidFill>
                  <a:prstDash val="solid"/>
                  <a:miter lim="800000"/>
                </a:ln>
                <a:solidFill>
                  <a:schemeClr val="bg1"/>
                </a:solidFill>
                <a:effectLst>
                  <a:glow rad="45500">
                    <a:schemeClr val="accent1">
                      <a:satMod val="220000"/>
                      <a:alpha val="35000"/>
                    </a:schemeClr>
                  </a:glow>
                </a:effectLst>
              </a:rPr>
              <a:t> </a:t>
            </a:r>
            <a:r>
              <a:rPr lang="en-US" sz="3200" b="1" spc="300" dirty="0" err="1" smtClean="0">
                <a:ln w="11430" cmpd="sng">
                  <a:solidFill>
                    <a:schemeClr val="bg1"/>
                  </a:solidFill>
                  <a:prstDash val="solid"/>
                  <a:miter lim="800000"/>
                </a:ln>
                <a:solidFill>
                  <a:schemeClr val="bg1"/>
                </a:solidFill>
                <a:effectLst>
                  <a:glow rad="45500">
                    <a:schemeClr val="accent1">
                      <a:satMod val="220000"/>
                      <a:alpha val="35000"/>
                    </a:schemeClr>
                  </a:glow>
                </a:effectLst>
              </a:rPr>
              <a:t>সকলে</a:t>
            </a:r>
            <a:r>
              <a:rPr lang="en-US" sz="3200" b="1" spc="300" dirty="0" smtClean="0">
                <a:ln w="11430" cmpd="sng">
                  <a:solidFill>
                    <a:schemeClr val="bg1"/>
                  </a:solidFill>
                  <a:prstDash val="solid"/>
                  <a:miter lim="800000"/>
                </a:ln>
                <a:solidFill>
                  <a:schemeClr val="bg1"/>
                </a:solidFill>
                <a:effectLst>
                  <a:glow rad="45500">
                    <a:schemeClr val="accent1">
                      <a:satMod val="220000"/>
                      <a:alpha val="35000"/>
                    </a:schemeClr>
                  </a:glow>
                </a:effectLst>
              </a:rPr>
              <a:t> </a:t>
            </a:r>
            <a:r>
              <a:rPr lang="en-US" sz="3200" b="1" spc="300" dirty="0" err="1" smtClean="0">
                <a:ln w="11430" cmpd="sng">
                  <a:solidFill>
                    <a:schemeClr val="bg1"/>
                  </a:solidFill>
                  <a:prstDash val="solid"/>
                  <a:miter lim="800000"/>
                </a:ln>
                <a:solidFill>
                  <a:schemeClr val="bg1"/>
                </a:solidFill>
                <a:effectLst>
                  <a:glow rad="45500">
                    <a:schemeClr val="accent1">
                      <a:satMod val="220000"/>
                      <a:alpha val="35000"/>
                    </a:schemeClr>
                  </a:glow>
                </a:effectLst>
              </a:rPr>
              <a:t>মনোযোগী</a:t>
            </a:r>
            <a:r>
              <a:rPr lang="en-US" sz="3200" b="1" spc="300" dirty="0" smtClean="0">
                <a:ln w="11430" cmpd="sng">
                  <a:solidFill>
                    <a:schemeClr val="bg1"/>
                  </a:solidFill>
                  <a:prstDash val="solid"/>
                  <a:miter lim="800000"/>
                </a:ln>
                <a:solidFill>
                  <a:schemeClr val="bg1"/>
                </a:solidFill>
                <a:effectLst>
                  <a:glow rad="45500">
                    <a:schemeClr val="accent1">
                      <a:satMod val="220000"/>
                      <a:alpha val="35000"/>
                    </a:schemeClr>
                  </a:glow>
                </a:effectLst>
              </a:rPr>
              <a:t> </a:t>
            </a:r>
            <a:r>
              <a:rPr lang="en-US" sz="3200" b="1" spc="300" dirty="0" err="1" smtClean="0">
                <a:ln w="11430" cmpd="sng">
                  <a:solidFill>
                    <a:schemeClr val="bg1"/>
                  </a:solidFill>
                  <a:prstDash val="solid"/>
                  <a:miter lim="800000"/>
                </a:ln>
                <a:solidFill>
                  <a:schemeClr val="bg1"/>
                </a:solidFill>
                <a:effectLst>
                  <a:glow rad="45500">
                    <a:schemeClr val="accent1">
                      <a:satMod val="220000"/>
                      <a:alpha val="35000"/>
                    </a:schemeClr>
                  </a:glow>
                </a:effectLst>
              </a:rPr>
              <a:t>হয়ে</a:t>
            </a:r>
            <a:r>
              <a:rPr lang="en-US" sz="3200" b="1" spc="300" dirty="0" smtClean="0">
                <a:ln w="11430" cmpd="sng">
                  <a:solidFill>
                    <a:schemeClr val="bg1"/>
                  </a:solidFill>
                  <a:prstDash val="solid"/>
                  <a:miter lim="800000"/>
                </a:ln>
                <a:solidFill>
                  <a:schemeClr val="bg1"/>
                </a:solidFill>
                <a:effectLst>
                  <a:glow rad="45500">
                    <a:schemeClr val="accent1">
                      <a:satMod val="220000"/>
                      <a:alpha val="35000"/>
                    </a:schemeClr>
                  </a:glow>
                </a:effectLst>
              </a:rPr>
              <a:t> </a:t>
            </a:r>
            <a:r>
              <a:rPr lang="en-US" sz="3200" b="1" spc="300" dirty="0" err="1" smtClean="0">
                <a:ln w="11430" cmpd="sng">
                  <a:solidFill>
                    <a:schemeClr val="bg1"/>
                  </a:solidFill>
                  <a:prstDash val="solid"/>
                  <a:miter lim="800000"/>
                </a:ln>
                <a:solidFill>
                  <a:schemeClr val="bg1"/>
                </a:solidFill>
                <a:effectLst>
                  <a:glow rad="45500">
                    <a:schemeClr val="accent1">
                      <a:satMod val="220000"/>
                      <a:alpha val="35000"/>
                    </a:schemeClr>
                  </a:glow>
                </a:effectLst>
              </a:rPr>
              <a:t>পাঠ</a:t>
            </a:r>
            <a:r>
              <a:rPr lang="en-US" sz="3200" b="1" spc="300" dirty="0" smtClean="0">
                <a:ln w="11430" cmpd="sng">
                  <a:solidFill>
                    <a:schemeClr val="bg1"/>
                  </a:solidFill>
                  <a:prstDash val="solid"/>
                  <a:miter lim="800000"/>
                </a:ln>
                <a:solidFill>
                  <a:schemeClr val="bg1"/>
                </a:solidFill>
                <a:effectLst>
                  <a:glow rad="45500">
                    <a:schemeClr val="accent1">
                      <a:satMod val="220000"/>
                      <a:alpha val="35000"/>
                    </a:schemeClr>
                  </a:glow>
                </a:effectLst>
              </a:rPr>
              <a:t> </a:t>
            </a:r>
            <a:r>
              <a:rPr lang="en-US" sz="3200" b="1" spc="300" dirty="0" err="1" smtClean="0">
                <a:ln w="11430" cmpd="sng">
                  <a:solidFill>
                    <a:schemeClr val="bg1"/>
                  </a:solidFill>
                  <a:prstDash val="solid"/>
                  <a:miter lim="800000"/>
                </a:ln>
                <a:solidFill>
                  <a:schemeClr val="bg1"/>
                </a:solidFill>
                <a:effectLst>
                  <a:glow rad="45500">
                    <a:schemeClr val="accent1">
                      <a:satMod val="220000"/>
                      <a:alpha val="35000"/>
                    </a:schemeClr>
                  </a:glow>
                </a:effectLst>
              </a:rPr>
              <a:t>গ্রহণ</a:t>
            </a:r>
            <a:r>
              <a:rPr lang="en-US" sz="3200" b="1" spc="300" dirty="0" smtClean="0">
                <a:ln w="11430" cmpd="sng">
                  <a:solidFill>
                    <a:schemeClr val="bg1"/>
                  </a:solidFill>
                  <a:prstDash val="solid"/>
                  <a:miter lim="800000"/>
                </a:ln>
                <a:solidFill>
                  <a:schemeClr val="bg1"/>
                </a:solidFill>
                <a:effectLst>
                  <a:glow rad="45500">
                    <a:schemeClr val="accent1">
                      <a:satMod val="220000"/>
                      <a:alpha val="35000"/>
                    </a:schemeClr>
                  </a:glow>
                </a:effectLst>
              </a:rPr>
              <a:t> </a:t>
            </a:r>
            <a:r>
              <a:rPr lang="en-US" sz="3200" b="1" spc="300" dirty="0" err="1" smtClean="0">
                <a:ln w="11430" cmpd="sng">
                  <a:solidFill>
                    <a:schemeClr val="bg1"/>
                  </a:solidFill>
                  <a:prstDash val="solid"/>
                  <a:miter lim="800000"/>
                </a:ln>
                <a:solidFill>
                  <a:schemeClr val="bg1"/>
                </a:solidFill>
                <a:effectLst>
                  <a:glow rad="45500">
                    <a:schemeClr val="accent1">
                      <a:satMod val="220000"/>
                      <a:alpha val="35000"/>
                    </a:schemeClr>
                  </a:glow>
                </a:effectLst>
              </a:rPr>
              <a:t>করায়</a:t>
            </a:r>
            <a:r>
              <a:rPr lang="en-US" sz="3200" b="1" spc="300" dirty="0" smtClean="0">
                <a:ln w="11430" cmpd="sng">
                  <a:solidFill>
                    <a:schemeClr val="bg1"/>
                  </a:solidFill>
                  <a:prstDash val="solid"/>
                  <a:miter lim="800000"/>
                </a:ln>
                <a:solidFill>
                  <a:schemeClr val="bg1"/>
                </a:solidFill>
                <a:effectLst>
                  <a:glow rad="45500">
                    <a:schemeClr val="accent1">
                      <a:satMod val="220000"/>
                      <a:alpha val="35000"/>
                    </a:schemeClr>
                  </a:glow>
                </a:effectLst>
              </a:rPr>
              <a:t> </a:t>
            </a:r>
            <a:r>
              <a:rPr lang="en-US" sz="3200" b="1" spc="300" dirty="0" err="1" smtClean="0">
                <a:ln w="11430" cmpd="sng">
                  <a:solidFill>
                    <a:schemeClr val="bg1"/>
                  </a:solidFill>
                  <a:prstDash val="solid"/>
                  <a:miter lim="800000"/>
                </a:ln>
                <a:solidFill>
                  <a:schemeClr val="bg1"/>
                </a:solidFill>
                <a:effectLst>
                  <a:glow rad="45500">
                    <a:schemeClr val="accent1">
                      <a:satMod val="220000"/>
                      <a:alpha val="35000"/>
                    </a:schemeClr>
                  </a:glow>
                </a:effectLst>
              </a:rPr>
              <a:t>সকল</a:t>
            </a:r>
            <a:r>
              <a:rPr lang="en-US" sz="3200" b="1" spc="300" dirty="0" smtClean="0">
                <a:ln w="11430" cmpd="sng">
                  <a:solidFill>
                    <a:schemeClr val="bg1"/>
                  </a:solidFill>
                  <a:prstDash val="solid"/>
                  <a:miter lim="800000"/>
                </a:ln>
                <a:solidFill>
                  <a:schemeClr val="bg1"/>
                </a:solidFill>
                <a:effectLst>
                  <a:glow rad="45500">
                    <a:schemeClr val="accent1">
                      <a:satMod val="220000"/>
                      <a:alpha val="35000"/>
                    </a:schemeClr>
                  </a:glow>
                </a:effectLst>
              </a:rPr>
              <a:t> </a:t>
            </a:r>
            <a:r>
              <a:rPr lang="en-US" sz="3200" b="1" spc="300" dirty="0" err="1" smtClean="0">
                <a:ln w="11430" cmpd="sng">
                  <a:solidFill>
                    <a:schemeClr val="bg1"/>
                  </a:solidFill>
                  <a:prstDash val="solid"/>
                  <a:miter lim="800000"/>
                </a:ln>
                <a:solidFill>
                  <a:schemeClr val="bg1"/>
                </a:solidFill>
                <a:effectLst>
                  <a:glow rad="45500">
                    <a:schemeClr val="accent1">
                      <a:satMod val="220000"/>
                      <a:alpha val="35000"/>
                    </a:schemeClr>
                  </a:glow>
                </a:effectLst>
              </a:rPr>
              <a:t>কে</a:t>
            </a:r>
            <a:r>
              <a:rPr lang="en-US" sz="3200" b="1" spc="300" dirty="0" smtClean="0">
                <a:ln w="11430" cmpd="sng">
                  <a:solidFill>
                    <a:schemeClr val="bg1"/>
                  </a:solidFill>
                  <a:prstDash val="solid"/>
                  <a:miter lim="800000"/>
                </a:ln>
                <a:solidFill>
                  <a:schemeClr val="bg1"/>
                </a:solidFill>
                <a:effectLst>
                  <a:glow rad="45500">
                    <a:schemeClr val="accent1">
                      <a:satMod val="220000"/>
                      <a:alpha val="35000"/>
                    </a:schemeClr>
                  </a:glow>
                </a:effectLst>
              </a:rPr>
              <a:t> </a:t>
            </a:r>
            <a:endParaRPr lang="en-US" sz="3200" b="1" cap="none" spc="300" dirty="0">
              <a:ln w="11430" cmpd="sng">
                <a:solidFill>
                  <a:schemeClr val="bg1"/>
                </a:solidFill>
                <a:prstDash val="solid"/>
                <a:miter lim="800000"/>
              </a:ln>
              <a:solidFill>
                <a:schemeClr val="bg1"/>
              </a:solidFill>
              <a:effectLst>
                <a:glow rad="45500">
                  <a:schemeClr val="accent1">
                    <a:satMod val="220000"/>
                    <a:alpha val="35000"/>
                  </a:schemeClr>
                </a:glow>
              </a:effectLst>
            </a:endParaRPr>
          </a:p>
        </p:txBody>
      </p:sp>
      <p:sp>
        <p:nvSpPr>
          <p:cNvPr id="3" name="Rectangle 2"/>
          <p:cNvSpPr/>
          <p:nvPr/>
        </p:nvSpPr>
        <p:spPr>
          <a:xfrm>
            <a:off x="2734176" y="2909278"/>
            <a:ext cx="6806671" cy="2646878"/>
          </a:xfrm>
          <a:prstGeom prst="rect">
            <a:avLst/>
          </a:prstGeom>
          <a:noFill/>
        </p:spPr>
        <p:txBody>
          <a:bodyPr wrap="none" lIns="91440" tIns="45720" rIns="91440" bIns="45720">
            <a:spAutoFit/>
          </a:bodyPr>
          <a:lstStyle/>
          <a:p>
            <a:pPr algn="ctr"/>
            <a:r>
              <a:rPr lang="en-US" sz="16600" dirty="0" err="1" smtClean="0">
                <a:ln w="18415" cmpd="sng">
                  <a:solidFill>
                    <a:srgbClr val="FFFFFF"/>
                  </a:solidFill>
                  <a:prstDash val="solid"/>
                </a:ln>
                <a:solidFill>
                  <a:srgbClr val="FFFFFF"/>
                </a:solidFill>
                <a:effectLst>
                  <a:outerShdw blurRad="63500" dir="3600000" algn="tl" rotWithShape="0">
                    <a:srgbClr val="000000">
                      <a:alpha val="70000"/>
                    </a:srgbClr>
                  </a:outerShdw>
                </a:effectLst>
              </a:rPr>
              <a:t>ধন্যবাদ</a:t>
            </a:r>
            <a:endParaRPr lang="en-US" sz="5400" dirty="0">
              <a:ln w="18415" cmpd="sng">
                <a:solidFill>
                  <a:srgbClr val="FFFFFF"/>
                </a:solidFill>
                <a:prstDash val="solid"/>
              </a:ln>
              <a:solidFill>
                <a:srgbClr val="FFFFFF"/>
              </a:solidFill>
              <a:effectLst>
                <a:outerShdw blurRad="63500" dir="3600000" algn="tl" rotWithShape="0">
                  <a:srgbClr val="000000">
                    <a:alpha val="70000"/>
                  </a:srgbClr>
                </a:outerShdw>
              </a:effectLst>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8" presetClass="entr" presetSubtype="16"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diamond(in)">
                                      <p:cBhvr>
                                        <p:cTn id="7" dur="20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614</TotalTime>
  <Words>532</Words>
  <Application>Microsoft Office PowerPoint</Application>
  <PresentationFormat>Custom</PresentationFormat>
  <Paragraphs>152</Paragraphs>
  <Slides>17</Slides>
  <Notes>1</Notes>
  <HiddenSlides>0</HiddenSlides>
  <MMClips>0</MMClips>
  <ScaleCrop>false</ScaleCrop>
  <HeadingPairs>
    <vt:vector size="4" baseType="variant">
      <vt:variant>
        <vt:lpstr>Theme</vt:lpstr>
      </vt:variant>
      <vt:variant>
        <vt:i4>1</vt:i4>
      </vt:variant>
      <vt:variant>
        <vt:lpstr>Slide Titles</vt:lpstr>
      </vt:variant>
      <vt:variant>
        <vt:i4>17</vt:i4>
      </vt:variant>
    </vt:vector>
  </HeadingPairs>
  <TitlesOfParts>
    <vt:vector size="18" baseType="lpstr">
      <vt:lpstr>Office Theme</vt:lpstr>
      <vt:lpstr>Slide 1</vt:lpstr>
      <vt:lpstr>Slide 2</vt:lpstr>
      <vt:lpstr>Slide 3</vt:lpstr>
      <vt:lpstr>Slide 4</vt:lpstr>
      <vt:lpstr>Slide 5</vt:lpstr>
      <vt:lpstr>আমরা কতগুলো ইনপুট ডিভাইসের  ছবি দেখি।</vt:lpstr>
      <vt:lpstr>Slide 7</vt:lpstr>
      <vt:lpstr>Slide 8</vt:lpstr>
      <vt:lpstr>Slide 9</vt:lpstr>
      <vt:lpstr>Slide 10</vt:lpstr>
      <vt:lpstr>Slide 11</vt:lpstr>
      <vt:lpstr>Slide 12</vt:lpstr>
      <vt:lpstr>Slide 13</vt:lpstr>
      <vt:lpstr>Slide 14</vt:lpstr>
      <vt:lpstr>Slide 15</vt:lpstr>
      <vt:lpstr>Slide 16</vt:lpstr>
      <vt:lpstr>Slide 17</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Md Hossain Ali</dc:creator>
  <cp:lastModifiedBy>Windows User</cp:lastModifiedBy>
  <cp:revision>183</cp:revision>
  <dcterms:created xsi:type="dcterms:W3CDTF">2019-10-18T23:53:26Z</dcterms:created>
  <dcterms:modified xsi:type="dcterms:W3CDTF">2019-10-24T00:54:37Z</dcterms:modified>
</cp:coreProperties>
</file>