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61" r:id="rId5"/>
    <p:sldId id="260" r:id="rId6"/>
    <p:sldId id="259" r:id="rId7"/>
    <p:sldId id="262" r:id="rId8"/>
    <p:sldId id="278" r:id="rId9"/>
    <p:sldId id="270" r:id="rId10"/>
    <p:sldId id="267" r:id="rId11"/>
    <p:sldId id="280" r:id="rId12"/>
    <p:sldId id="268" r:id="rId13"/>
    <p:sldId id="275" r:id="rId14"/>
    <p:sldId id="27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B9AAF2"/>
    <a:srgbClr val="2C0BF5"/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96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93" autoAdjust="0"/>
    <p:restoredTop sz="99821" autoAdjust="0"/>
  </p:normalViewPr>
  <p:slideViewPr>
    <p:cSldViewPr snapToGrid="0">
      <p:cViewPr varScale="1">
        <p:scale>
          <a:sx n="73" d="100"/>
          <a:sy n="73" d="100"/>
        </p:scale>
        <p:origin x="-624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838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E582-C13E-4C8E-BA17-CB080EB03A4C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4144DB-1722-4CC7-AF3F-4382902B0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84189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501D7-1125-43FB-90E7-3501660B5A31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FC3B5-BE81-49F3-8007-4C62A96539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92265867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FC3B5-BE81-49F3-8007-4C62A965391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4905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5999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3141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0848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14527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1115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9113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73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0815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4217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1333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7/19/2019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4322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C9FCB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7/19/2019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80EE5-4828-4C92-ABD5-C37FEF72ED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996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3747" y="518535"/>
            <a:ext cx="117682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মাল্টিমিডিয়া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 descr="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525" y="1845527"/>
            <a:ext cx="6270171" cy="449393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221265708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0" tmFilter="0, 0; 0.125,0.2665; 0.25,0.4; 0.375,0.465; 0.5,0.5;  0.625,0.535; 0.75,0.6; 0.875,0.7335; 1,1">
                                          <p:stCondLst>
                                            <p:cond delay="66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0" tmFilter="0, 0; 0.125,0.2665; 0.25,0.4; 0.375,0.465; 0.5,0.5;  0.625,0.535; 0.75,0.6; 0.875,0.7335; 1,1">
                                          <p:stCondLst>
                                            <p:cond delay="132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0" tmFilter="0, 0; 0.125,0.2665; 0.25,0.4; 0.375,0.465; 0.5,0.5;  0.625,0.535; 0.75,0.6; 0.875,0.7335; 1,1">
                                          <p:stCondLst>
                                            <p:cond delay="165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0">
                                          <p:stCondLst>
                                            <p:cond delay="6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0" decel="50000">
                                          <p:stCondLst>
                                            <p:cond delay="676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0">
                                          <p:stCondLst>
                                            <p:cond delay="131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0" decel="50000">
                                          <p:stCondLst>
                                            <p:cond delay="133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0">
                                          <p:stCondLst>
                                            <p:cond delay="164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0" decel="50000">
                                          <p:stCondLst>
                                            <p:cond delay="166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0">
                                          <p:stCondLst>
                                            <p:cond delay="1808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0" decel="50000">
                                          <p:stCondLst>
                                            <p:cond delay="1834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000">
              <a:srgbClr val="2C0BF5"/>
            </a:gs>
            <a:gs pos="13000">
              <a:srgbClr val="F8B049"/>
            </a:gs>
            <a:gs pos="78000">
              <a:srgbClr val="F8B049"/>
            </a:gs>
            <a:gs pos="63000">
              <a:srgbClr val="FEE7F2"/>
            </a:gs>
            <a:gs pos="67000">
              <a:srgbClr val="F952A0"/>
            </a:gs>
            <a:gs pos="100000">
              <a:schemeClr val="accent1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753496" y="1793693"/>
            <a:ext cx="490288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আলী</a:t>
            </a:r>
            <a:endParaRPr lang="en-US" sz="3200" b="1" i="1" dirty="0" smtClean="0">
              <a:solidFill>
                <a:srgbClr val="2C0BF5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অপারেশন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)</a:t>
            </a:r>
            <a:endParaRPr lang="en-US" sz="3200" b="1" i="1" dirty="0">
              <a:solidFill>
                <a:srgbClr val="2C0BF5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ফজলুর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রহমান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মেমোরিয়্যাল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অব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টেকনোলজি</a:t>
            </a:r>
            <a:endParaRPr lang="en-US" sz="3200" b="1" i="1" dirty="0">
              <a:solidFill>
                <a:srgbClr val="2C0BF5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i="1" dirty="0" err="1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বুড়িচং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i="1" dirty="0" err="1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কুমিল্লা</a:t>
            </a:r>
            <a:r>
              <a:rPr lang="en-US" sz="3200" b="1" i="1" dirty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en-US" sz="3200" b="1" i="1" dirty="0" err="1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3200" b="1" i="1" dirty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3200" b="1" i="1" dirty="0" smtClean="0">
                <a:solidFill>
                  <a:srgbClr val="2C0BF5"/>
                </a:solidFill>
                <a:latin typeface="NikoshBAN" pitchFamily="2" charset="0"/>
                <a:cs typeface="NikoshBAN" pitchFamily="2" charset="0"/>
              </a:rPr>
              <a:t>01919587644</a:t>
            </a:r>
            <a:endParaRPr lang="en-US" sz="3200" dirty="0">
              <a:solidFill>
                <a:srgbClr val="2C0BF5"/>
              </a:solidFill>
            </a:endParaRPr>
          </a:p>
        </p:txBody>
      </p:sp>
      <p:pic>
        <p:nvPicPr>
          <p:cNvPr id="8" name="Picture 7" descr="SAM_10850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426" y="1690447"/>
            <a:ext cx="3665324" cy="3665324"/>
          </a:xfrm>
          <a:prstGeom prst="ellipse">
            <a:avLst/>
          </a:prstGeom>
          <a:ln w="38100" cap="rnd">
            <a:solidFill>
              <a:srgbClr val="C8C6BD"/>
            </a:solidFill>
            <a:prstDash val="sysDash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CB990E9E-84CC-4D63-966A-D46068420F12}"/>
              </a:ext>
            </a:extLst>
          </p:cNvPr>
          <p:cNvSpPr/>
          <p:nvPr/>
        </p:nvSpPr>
        <p:spPr>
          <a:xfrm>
            <a:off x="1646663" y="247190"/>
            <a:ext cx="8898673" cy="9590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6000" b="1" dirty="0" err="1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2C0BF5"/>
                </a:solidFill>
              </a:rPr>
              <a:t>শিক্ষক</a:t>
            </a:r>
            <a:r>
              <a:rPr lang="en-US" sz="6000" b="1" dirty="0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2C0BF5"/>
                </a:solidFill>
              </a:rPr>
              <a:t> </a:t>
            </a:r>
            <a:r>
              <a:rPr lang="en-US" sz="6000" b="1" dirty="0" err="1">
                <a:ln w="22225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rgbClr val="2C0BF5"/>
                </a:solidFill>
              </a:rPr>
              <a:t>পরিচিতি</a:t>
            </a:r>
            <a:endParaRPr lang="en-US" b="1" dirty="0">
              <a:ln w="22225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rgbClr val="2C0BF5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8358673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0">
              <a:schemeClr val="bg1">
                <a:lumMod val="95000"/>
              </a:schemeClr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4502" y="2092965"/>
            <a:ext cx="6924513" cy="393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n-BD" sz="3200" b="1" i="1" dirty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b="1" i="1" dirty="0">
                <a:latin typeface="NikoshBAN" pitchFamily="2" charset="0"/>
                <a:cs typeface="NikoshBAN" pitchFamily="2" charset="0"/>
              </a:rPr>
              <a:t>   : </a:t>
            </a:r>
            <a:r>
              <a:rPr lang="en-US" sz="3200" b="1" i="1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b="1" i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i="1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200" b="1" i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i="1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endParaRPr lang="en-US" sz="3200" b="1" i="1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  :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অষ্টম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: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পঞ্চম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endParaRPr lang="en-US" sz="3200" b="1" i="1" dirty="0"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শিরোনাম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ইমেইল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: 47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3200" b="1" dirty="0"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5০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মিনিট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bn-BD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868" y="2092965"/>
            <a:ext cx="2763238" cy="29880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3000" endPos="28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B4B22F6-13F5-4A44-B56D-8F1C9E0268EF}"/>
              </a:ext>
            </a:extLst>
          </p:cNvPr>
          <p:cNvSpPr/>
          <p:nvPr/>
        </p:nvSpPr>
        <p:spPr>
          <a:xfrm>
            <a:off x="2991848" y="0"/>
            <a:ext cx="7225990" cy="1137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ln w="0">
                  <a:solidFill>
                    <a:srgbClr val="2C0BF5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8000" dirty="0">
                <a:ln w="0">
                  <a:solidFill>
                    <a:srgbClr val="2C0BF5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8000" dirty="0">
                <a:ln w="0">
                  <a:solidFill>
                    <a:srgbClr val="2C0BF5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 </a:t>
            </a:r>
            <a:r>
              <a:rPr lang="as-IN" sz="8000" dirty="0">
                <a:ln w="0">
                  <a:solidFill>
                    <a:srgbClr val="2C0BF5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8000" dirty="0">
                <a:ln w="0">
                  <a:solidFill>
                    <a:srgbClr val="2C0BF5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8000" dirty="0">
                <a:ln w="0">
                  <a:solidFill>
                    <a:srgbClr val="2C0BF5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8000" dirty="0">
                <a:ln w="0">
                  <a:solidFill>
                    <a:srgbClr val="2C0BF5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as-IN" sz="8000" dirty="0">
                <a:ln w="0">
                  <a:solidFill>
                    <a:srgbClr val="2C0BF5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8000" dirty="0">
                <a:ln w="0">
                  <a:solidFill>
                    <a:srgbClr val="2C0BF5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8000" dirty="0">
                <a:ln w="0">
                  <a:solidFill>
                    <a:srgbClr val="2C0BF5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endParaRPr lang="en-US" sz="2400" dirty="0">
              <a:ln w="0">
                <a:solidFill>
                  <a:srgbClr val="2C0BF5"/>
                </a:solidFill>
              </a:ln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40545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rgbClr val="B9AAF2"/>
            </a:gs>
            <a:gs pos="13000">
              <a:srgbClr val="F8B049"/>
            </a:gs>
            <a:gs pos="21001">
              <a:srgbClr val="F8B049"/>
            </a:gs>
            <a:gs pos="63000">
              <a:srgbClr val="FEE7F2"/>
            </a:gs>
            <a:gs pos="67000">
              <a:srgbClr val="F952A0"/>
            </a:gs>
            <a:gs pos="69000">
              <a:srgbClr val="C50849"/>
            </a:gs>
            <a:gs pos="82001">
              <a:srgbClr val="B43E85"/>
            </a:gs>
            <a:gs pos="100000">
              <a:srgbClr val="F8B049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55371" y="334735"/>
            <a:ext cx="72562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চিত্র</a:t>
            </a:r>
            <a:r>
              <a:rPr lang="en-US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গুলিতে</a:t>
            </a:r>
            <a:r>
              <a:rPr lang="en-US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কি</a:t>
            </a:r>
            <a:r>
              <a:rPr lang="en-US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দেখতে</a:t>
            </a:r>
            <a:r>
              <a:rPr lang="en-US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2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পাচ্ছি</a:t>
            </a:r>
            <a:r>
              <a:rPr lang="en-US" sz="32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" pitchFamily="2" charset="0"/>
                <a:cs typeface="Nikosh" pitchFamily="2" charset="0"/>
              </a:rPr>
              <a:t>?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550" y="3987136"/>
            <a:ext cx="3971109" cy="263301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100" y="1023385"/>
            <a:ext cx="4206240" cy="264740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542" y="1099710"/>
            <a:ext cx="3863483" cy="264740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7767" y="4019517"/>
            <a:ext cx="4206240" cy="264740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0116798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14217" y="1586500"/>
            <a:ext cx="22045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8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spc="600" dirty="0" err="1">
                <a:latin typeface="NikoshBAN" pitchFamily="2" charset="0"/>
                <a:cs typeface="NikoshBAN" pitchFamily="2" charset="0"/>
              </a:rPr>
              <a:t>ইমেইল</a:t>
            </a:r>
            <a:endParaRPr lang="en-US" sz="4800" b="1" spc="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3455895" y="430306"/>
            <a:ext cx="6267968" cy="12236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আমাদের</a:t>
            </a:r>
            <a:r>
              <a:rPr lang="en-US" sz="4000" dirty="0"/>
              <a:t> </a:t>
            </a:r>
            <a:r>
              <a:rPr lang="en-US" sz="4000" dirty="0" err="1"/>
              <a:t>আজকের</a:t>
            </a:r>
            <a:r>
              <a:rPr lang="en-US" sz="4000" dirty="0"/>
              <a:t> </a:t>
            </a:r>
            <a:r>
              <a:rPr lang="en-US" sz="4000" dirty="0" err="1"/>
              <a:t>পাঠ</a:t>
            </a:r>
            <a:endParaRPr lang="en-US" sz="4000" dirty="0"/>
          </a:p>
        </p:txBody>
      </p:sp>
      <p:pic>
        <p:nvPicPr>
          <p:cNvPr id="4" name="Picture 3" descr="Network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658292"/>
            <a:ext cx="5551714" cy="31604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099370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40951" y="844300"/>
            <a:ext cx="880368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3888" indent="-623888" algn="just">
              <a:defRPr/>
            </a:pPr>
            <a:r>
              <a:rPr lang="bn-BD" sz="6000" b="1" i="1" spc="600" dirty="0">
                <a:ln w="1905"/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/>
                <a:cs typeface="NikoshBAN" pitchFamily="2" charset="0"/>
              </a:rPr>
              <a:t>এই পাঠ শেষে শিক্ষার্থীরা</a:t>
            </a:r>
            <a:r>
              <a:rPr lang="en-US" sz="6000" b="1" i="1" spc="600" dirty="0">
                <a:ln w="1905"/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/>
                <a:cs typeface="NikoshBAN" pitchFamily="2" charset="0"/>
              </a:rPr>
              <a:t>…</a:t>
            </a:r>
            <a:r>
              <a:rPr lang="bn-BD" sz="6000" b="1" i="1" spc="600" dirty="0">
                <a:ln w="1905"/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/>
                <a:cs typeface="NikoshBAN" pitchFamily="2" charset="0"/>
              </a:rPr>
              <a:t> </a:t>
            </a:r>
            <a:endParaRPr lang="en-US" sz="6000" b="1" i="1" spc="600" dirty="0">
              <a:ln w="1905"/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/>
              <a:cs typeface="NikoshBAN" pitchFamily="2" charset="0"/>
            </a:endParaRPr>
          </a:p>
          <a:p>
            <a:pPr marL="623888" indent="-623888" algn="just">
              <a:defRPr/>
            </a:pPr>
            <a:endParaRPr lang="en-US" sz="3600" b="1" i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/>
              <a:cs typeface="NikoshBAN" pitchFamily="2" charset="0"/>
            </a:endParaRPr>
          </a:p>
          <a:p>
            <a:pPr marL="623888" indent="-623888" algn="just">
              <a:buFont typeface="Wingdings" panose="05000000000000000000" pitchFamily="2" charset="2"/>
              <a:buChar char="§"/>
              <a:defRPr/>
            </a:pPr>
            <a:r>
              <a:rPr lang="en-US" sz="3600" b="1" normalizeH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3600" b="1" normalizeH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normalizeH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b="1" normalizeH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b="1" normalizeH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normalizeH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i="1" normalizeH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একাউন্ট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চালু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সেই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আদান-প্রদান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normalizeH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b="1" normalizeH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353083926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290171" y="393687"/>
            <a:ext cx="20393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b="1" dirty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b="1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532" y="1135371"/>
            <a:ext cx="6779867" cy="268528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TextBox 2"/>
          <p:cNvSpPr txBox="1"/>
          <p:nvPr/>
        </p:nvSpPr>
        <p:spPr>
          <a:xfrm>
            <a:off x="1002982" y="4617303"/>
            <a:ext cx="98100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3200" b="1" dirty="0">
                <a:solidFill>
                  <a:schemeClr val="bg1"/>
                </a:solidFill>
              </a:rPr>
              <a:t>ই-মেইল</a:t>
            </a:r>
            <a:r>
              <a:rPr lang="as-IN" sz="3200" dirty="0">
                <a:solidFill>
                  <a:schemeClr val="bg1"/>
                </a:solidFill>
              </a:rPr>
              <a:t> তথা ইলেক্ট্রনিক মেইল হল ডিজিটাল বার্তা যা </a:t>
            </a:r>
            <a:r>
              <a:rPr lang="as-IN" sz="3200" dirty="0">
                <a:solidFill>
                  <a:srgbClr val="FFFF00"/>
                </a:solidFill>
              </a:rPr>
              <a:t>কম্পিউট</a:t>
            </a:r>
            <a:r>
              <a:rPr lang="en-US" sz="3200" dirty="0" err="1">
                <a:solidFill>
                  <a:srgbClr val="FFFF00"/>
                </a:solidFill>
              </a:rPr>
              <a:t>ার</a:t>
            </a:r>
            <a:r>
              <a:rPr lang="en-US" sz="3200" dirty="0">
                <a:solidFill>
                  <a:srgbClr val="FFFF00"/>
                </a:solidFill>
              </a:rPr>
              <a:t> </a:t>
            </a:r>
            <a:r>
              <a:rPr lang="as-IN" sz="3200" dirty="0">
                <a:solidFill>
                  <a:schemeClr val="bg1"/>
                </a:solidFill>
              </a:rPr>
              <a:t>নেটওয়ার্কের মাধ্যমে প্রেরণ করা হয়।</a:t>
            </a:r>
            <a:endParaRPr lang="en-US" sz="32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as-IN" sz="3200" dirty="0">
                <a:solidFill>
                  <a:srgbClr val="FFFF00"/>
                </a:solidFill>
              </a:rPr>
              <a:t>১৯</a:t>
            </a:r>
            <a:r>
              <a:rPr lang="en-US" sz="3200" dirty="0">
                <a:solidFill>
                  <a:srgbClr val="FFFF00"/>
                </a:solidFill>
              </a:rPr>
              <a:t>৭২  </a:t>
            </a:r>
            <a:r>
              <a:rPr lang="as-IN" sz="3200" dirty="0">
                <a:solidFill>
                  <a:srgbClr val="FFFF00"/>
                </a:solidFill>
              </a:rPr>
              <a:t>খ্রিস্টাব্দে তদানিন্তন আরপানেটে সর্বপ্রথম ইলেক্ট্রনিক মেইল প্রেরণ করা হয়।</a:t>
            </a:r>
            <a:endParaRPr lang="en-US" sz="3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512441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8411" y="550416"/>
            <a:ext cx="3394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spc="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spc="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spc="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spc="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spc="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8647" y="1427925"/>
            <a:ext cx="3041329" cy="31485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3670685" y="4807616"/>
            <a:ext cx="26308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i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?</a:t>
            </a:r>
          </a:p>
        </p:txBody>
      </p:sp>
    </p:spTree>
    <p:extLst>
      <p:ext uri="{BB962C8B-B14F-4D97-AF65-F5344CB8AC3E}">
        <p14:creationId xmlns="" xmlns:p14="http://schemas.microsoft.com/office/powerpoint/2010/main" val="3880278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4" descr="http://www.greenhome.ie/sites/default/files/files/field/book/comput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373" y="2547891"/>
            <a:ext cx="3845113" cy="26006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://eofdreams.com/data_images/dreams/computer/computer-1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042" y="2547891"/>
            <a:ext cx="2438368" cy="26968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itle 1"/>
          <p:cNvSpPr txBox="1">
            <a:spLocks/>
          </p:cNvSpPr>
          <p:nvPr/>
        </p:nvSpPr>
        <p:spPr>
          <a:xfrm>
            <a:off x="1950880" y="763497"/>
            <a:ext cx="82296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i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600" i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নেটওয়ার্কের</a:t>
            </a:r>
            <a:r>
              <a:rPr lang="en-US" sz="3600" i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i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br>
              <a:rPr lang="en-US" sz="3600" i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600" i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i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চিঠি</a:t>
            </a:r>
            <a:r>
              <a:rPr lang="en-US" sz="3600" i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পৌঁছানোর</a:t>
            </a:r>
            <a:r>
              <a:rPr lang="en-US" sz="3600" i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</a:t>
            </a:r>
            <a:r>
              <a:rPr lang="en-US" sz="3600" i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endParaRPr lang="en-US" sz="3600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8" name="Picture 12" descr="http://www.clipartbest.com/cliparts/jix/5py/jix5pyGi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060" y="3059676"/>
            <a:ext cx="707271" cy="566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Connector 38"/>
          <p:cNvCxnSpPr/>
          <p:nvPr/>
        </p:nvCxnSpPr>
        <p:spPr bwMode="auto">
          <a:xfrm>
            <a:off x="4250627" y="3340371"/>
            <a:ext cx="3063833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 bwMode="auto">
          <a:xfrm flipH="1">
            <a:off x="2654988" y="3239371"/>
            <a:ext cx="205427" cy="206987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iyam Rupali" pitchFamily="2" charset="0"/>
              <a:cs typeface="Siyam Rupali" pitchFamily="2" charset="0"/>
            </a:endParaRPr>
          </a:p>
        </p:txBody>
      </p:sp>
      <p:pic>
        <p:nvPicPr>
          <p:cNvPr id="41" name="Picture 12" descr="http://www.clipartbest.com/cliparts/jix/5py/jix5pyGiE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9600" y="3059676"/>
            <a:ext cx="707271" cy="566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2463613" y="5376224"/>
            <a:ext cx="10679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ক্লায়েন্ট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C0C3AC67-F03D-46B2-9ED9-526BB0BB7079}"/>
              </a:ext>
            </a:extLst>
          </p:cNvPr>
          <p:cNvSpPr/>
          <p:nvPr/>
        </p:nvSpPr>
        <p:spPr>
          <a:xfrm>
            <a:off x="8126507" y="5431440"/>
            <a:ext cx="9685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্ভ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</a:p>
        </p:txBody>
      </p:sp>
    </p:spTree>
    <p:extLst>
      <p:ext uri="{BB962C8B-B14F-4D97-AF65-F5344CB8AC3E}">
        <p14:creationId xmlns="" xmlns:p14="http://schemas.microsoft.com/office/powerpoint/2010/main" val="218919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0.42474 -0.00347 " pathEditMode="relative" rAng="0" ptsTypes="AA">
                                      <p:cBhvr>
                                        <p:cTn id="10" dur="2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7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35084" y="264577"/>
            <a:ext cx="5012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4400" dirty="0"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োড়ায়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F5E5DE83-4DC5-49AB-A1B4-DED597B97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6945" y="1565695"/>
            <a:ext cx="4821011" cy="27777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34B68735-D429-459A-984D-AE74BC73E0DF}"/>
              </a:ext>
            </a:extLst>
          </p:cNvPr>
          <p:cNvSpPr/>
          <p:nvPr/>
        </p:nvSpPr>
        <p:spPr>
          <a:xfrm>
            <a:off x="832757" y="4637314"/>
            <a:ext cx="10401300" cy="15675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সুবিধা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6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149258713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0" autoRev="1" fill="remove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2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63981" y="222069"/>
            <a:ext cx="3286477" cy="1107996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Team-work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19" y="1306286"/>
            <a:ext cx="5715273" cy="38178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59079" y="5174957"/>
            <a:ext cx="9986827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তোমরা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5 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জন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করে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দল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গঠন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করে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ইমেইলে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সুবিধা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ও </a:t>
            </a:r>
          </a:p>
          <a:p>
            <a:pPr algn="ctr"/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অসুবিধা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নিয়ে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আলোচনা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করবে</a:t>
            </a:r>
            <a:r>
              <a:rPr lang="en-US" sz="3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? </a:t>
            </a:r>
            <a:endParaRPr lang="en-US" sz="3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3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6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19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62057" y="310223"/>
            <a:ext cx="15231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bn-BD" sz="4400" b="1" dirty="0">
                <a:ln w="1905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400" b="1" dirty="0">
              <a:ln w="1905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550" y="899822"/>
            <a:ext cx="1781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১.ইমেইল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7259" y="1565794"/>
            <a:ext cx="3206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ইমারজেন্সি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66392" y="1547423"/>
            <a:ext cx="280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ইলেকট্রনিক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7259" y="2254023"/>
            <a:ext cx="4055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ইঞ্জিনিয়ারিং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57871" y="2314666"/>
            <a:ext cx="36987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800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ইলেকট্রিক্যাল</a:t>
            </a:r>
            <a:r>
              <a:rPr lang="en-US" sz="28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0320" y="3003977"/>
            <a:ext cx="36842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২.বাংলা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সার্চ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31938" y="3773403"/>
            <a:ext cx="1109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বিং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83281" y="3796534"/>
            <a:ext cx="13409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গুগল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37805" y="5354380"/>
            <a:ext cx="1935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7157" y="4488396"/>
            <a:ext cx="15204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ইয়াহু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83280" y="4488396"/>
            <a:ext cx="1732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পিপিলিকা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76392" y="1516943"/>
            <a:ext cx="2801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28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ইলেকট্রনিক</a:t>
            </a:r>
            <a:r>
              <a:rPr lang="en-US" sz="28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endParaRPr lang="en-US" sz="28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340138" y="4640796"/>
            <a:ext cx="1732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en-US" sz="28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পিপিলিকা</a:t>
            </a:r>
            <a:endParaRPr lang="en-US" sz="28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14170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7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770" decel="100000"/>
                                        <p:tgtEl>
                                          <p:spTgt spid="1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77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7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6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1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9" grpId="0"/>
      <p:bldP spid="20" grpId="0"/>
      <p:bldP spid="24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33461" y="490331"/>
            <a:ext cx="2902226" cy="58477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IN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3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5591" y="1651146"/>
            <a:ext cx="4625615" cy="22859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4" name="TextBox 3"/>
          <p:cNvSpPr txBox="1"/>
          <p:nvPr/>
        </p:nvSpPr>
        <p:spPr>
          <a:xfrm>
            <a:off x="979402" y="5136727"/>
            <a:ext cx="87524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কিভাবে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ইমেইল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একাউন্ট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চালু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24704692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1074" y="1416942"/>
            <a:ext cx="10685417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Increase your network to keep the earth green.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1" y="2323494"/>
            <a:ext cx="3886200" cy="266394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265101" y="5097639"/>
            <a:ext cx="724246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Thank you all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961"/>
          <a:stretch/>
        </p:blipFill>
        <p:spPr>
          <a:xfrm>
            <a:off x="1753835" y="2290621"/>
            <a:ext cx="4061956" cy="26707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5308766" y="401373"/>
            <a:ext cx="157447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 err="1">
                <a:latin typeface="NikoshBAN" panose="02000000000000000000" pitchFamily="2" charset="0"/>
                <a:cs typeface="NikoshBAN" pitchFamily="2" charset="0"/>
              </a:rPr>
              <a:t>ধন্যবাদ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25121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</TotalTime>
  <Words>224</Words>
  <Application>Microsoft Office PowerPoint</Application>
  <PresentationFormat>Custom</PresentationFormat>
  <Paragraphs>55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465</cp:revision>
  <dcterms:created xsi:type="dcterms:W3CDTF">2019-06-18T13:54:38Z</dcterms:created>
  <dcterms:modified xsi:type="dcterms:W3CDTF">2019-10-24T01:18:30Z</dcterms:modified>
</cp:coreProperties>
</file>