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1" r:id="rId2"/>
    <p:sldId id="256" r:id="rId3"/>
    <p:sldId id="277" r:id="rId4"/>
    <p:sldId id="257" r:id="rId5"/>
    <p:sldId id="272" r:id="rId6"/>
    <p:sldId id="273" r:id="rId7"/>
    <p:sldId id="259" r:id="rId8"/>
    <p:sldId id="265" r:id="rId9"/>
    <p:sldId id="260" r:id="rId10"/>
    <p:sldId id="266" r:id="rId11"/>
    <p:sldId id="275" r:id="rId12"/>
    <p:sldId id="278" r:id="rId13"/>
    <p:sldId id="279" r:id="rId14"/>
    <p:sldId id="280" r:id="rId15"/>
    <p:sldId id="281" r:id="rId16"/>
    <p:sldId id="285" r:id="rId17"/>
    <p:sldId id="282" r:id="rId18"/>
    <p:sldId id="284" r:id="rId19"/>
    <p:sldId id="286" r:id="rId20"/>
    <p:sldId id="274" r:id="rId21"/>
    <p:sldId id="262" r:id="rId22"/>
    <p:sldId id="268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66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B57E8-A6E6-4E7E-B9E5-F333CACFC3F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3043C-978E-475D-92DC-8FE29BAC67C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প্রফেজ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610ADECF-6059-46DF-8600-5A736F12D618}" type="parTrans" cxnId="{3635E639-3403-4DFD-8BC9-B522EEA1E0CA}">
      <dgm:prSet/>
      <dgm:spPr/>
      <dgm:t>
        <a:bodyPr/>
        <a:lstStyle/>
        <a:p>
          <a:endParaRPr lang="en-US"/>
        </a:p>
      </dgm:t>
    </dgm:pt>
    <dgm:pt modelId="{94CD1E86-F776-446A-BF9E-B36188BAA2D9}" type="sibTrans" cxnId="{3635E639-3403-4DFD-8BC9-B522EEA1E0CA}">
      <dgm:prSet/>
      <dgm:spPr/>
      <dgm:t>
        <a:bodyPr/>
        <a:lstStyle/>
        <a:p>
          <a:endParaRPr lang="en-US"/>
        </a:p>
      </dgm:t>
    </dgm:pt>
    <dgm:pt modelId="{1EE9F4DD-5722-4037-8AF0-537CEB1D381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প্রমেটাফেজ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4F9C9C95-A798-4134-A173-FE8B27EC5C31}" type="parTrans" cxnId="{76949B48-02F9-4C0D-BF8E-151B675589EB}">
      <dgm:prSet/>
      <dgm:spPr/>
      <dgm:t>
        <a:bodyPr/>
        <a:lstStyle/>
        <a:p>
          <a:endParaRPr lang="en-US"/>
        </a:p>
      </dgm:t>
    </dgm:pt>
    <dgm:pt modelId="{0B34A690-2691-4042-B713-935641C47151}" type="sibTrans" cxnId="{76949B48-02F9-4C0D-BF8E-151B675589EB}">
      <dgm:prSet/>
      <dgm:spPr/>
      <dgm:t>
        <a:bodyPr/>
        <a:lstStyle/>
        <a:p>
          <a:endParaRPr lang="en-US"/>
        </a:p>
      </dgm:t>
    </dgm:pt>
    <dgm:pt modelId="{C9F00332-21FC-4BCB-9F8F-5605E6A9083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মেটাফেজ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179B689A-3029-45FF-A12F-57CEEB192FD0}" type="parTrans" cxnId="{DD6503BB-43CA-4023-A2D6-57485146534A}">
      <dgm:prSet/>
      <dgm:spPr/>
      <dgm:t>
        <a:bodyPr/>
        <a:lstStyle/>
        <a:p>
          <a:endParaRPr lang="en-US"/>
        </a:p>
      </dgm:t>
    </dgm:pt>
    <dgm:pt modelId="{0E500C3E-B682-498F-96DA-7733130BDCC7}" type="sibTrans" cxnId="{DD6503BB-43CA-4023-A2D6-57485146534A}">
      <dgm:prSet/>
      <dgm:spPr/>
      <dgm:t>
        <a:bodyPr/>
        <a:lstStyle/>
        <a:p>
          <a:endParaRPr lang="en-US"/>
        </a:p>
      </dgm:t>
    </dgm:pt>
    <dgm:pt modelId="{6EC6B03B-BCA7-4098-9DF6-B4C07405D5A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এনাফজ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654F5B32-4362-423D-BA06-DAB3B48DB03C}" type="parTrans" cxnId="{060C8F96-73C1-416B-8074-255BAD3AAA0C}">
      <dgm:prSet/>
      <dgm:spPr/>
      <dgm:t>
        <a:bodyPr/>
        <a:lstStyle/>
        <a:p>
          <a:endParaRPr lang="en-US"/>
        </a:p>
      </dgm:t>
    </dgm:pt>
    <dgm:pt modelId="{025A930F-AD56-48AC-A2F6-8FD5A1D71063}" type="sibTrans" cxnId="{060C8F96-73C1-416B-8074-255BAD3AAA0C}">
      <dgm:prSet/>
      <dgm:spPr/>
      <dgm:t>
        <a:bodyPr/>
        <a:lstStyle/>
        <a:p>
          <a:endParaRPr lang="en-US"/>
        </a:p>
      </dgm:t>
    </dgm:pt>
    <dgm:pt modelId="{AC8DAD2E-3541-49A6-96F2-8FCAC627C6A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টেলোফেজ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E32D33AB-E2B6-48D3-A47D-4990083317EF}" type="parTrans" cxnId="{AC06624A-E417-450E-8F08-75C7C32EE7DC}">
      <dgm:prSet/>
      <dgm:spPr/>
      <dgm:t>
        <a:bodyPr/>
        <a:lstStyle/>
        <a:p>
          <a:endParaRPr lang="en-US"/>
        </a:p>
      </dgm:t>
    </dgm:pt>
    <dgm:pt modelId="{F8C0C8DA-4965-4262-824D-E6484517E677}" type="sibTrans" cxnId="{AC06624A-E417-450E-8F08-75C7C32EE7DC}">
      <dgm:prSet/>
      <dgm:spPr/>
      <dgm:t>
        <a:bodyPr/>
        <a:lstStyle/>
        <a:p>
          <a:endParaRPr lang="en-US"/>
        </a:p>
      </dgm:t>
    </dgm:pt>
    <dgm:pt modelId="{402AE904-10C9-41A0-9EA7-C46F619245D4}" type="pres">
      <dgm:prSet presAssocID="{24EB57E8-A6E6-4E7E-B9E5-F333CACFC3F3}" presName="cycle" presStyleCnt="0">
        <dgm:presLayoutVars>
          <dgm:dir/>
          <dgm:resizeHandles val="exact"/>
        </dgm:presLayoutVars>
      </dgm:prSet>
      <dgm:spPr/>
    </dgm:pt>
    <dgm:pt modelId="{A82AF2DF-0FA4-4BE0-9841-C690BA0E07BB}" type="pres">
      <dgm:prSet presAssocID="{1EE9F4DD-5722-4037-8AF0-537CEB1D3810}" presName="node" presStyleLbl="node1" presStyleIdx="0" presStyleCnt="5" custScaleX="129558" custScaleY="119482">
        <dgm:presLayoutVars>
          <dgm:bulletEnabled val="1"/>
        </dgm:presLayoutVars>
      </dgm:prSet>
      <dgm:spPr/>
    </dgm:pt>
    <dgm:pt modelId="{952CBBD4-126D-4518-8F55-E912DA5447A0}" type="pres">
      <dgm:prSet presAssocID="{1EE9F4DD-5722-4037-8AF0-537CEB1D3810}" presName="spNode" presStyleCnt="0"/>
      <dgm:spPr/>
    </dgm:pt>
    <dgm:pt modelId="{E4A3DDF1-46BB-4A9D-A352-81BBD2273D9E}" type="pres">
      <dgm:prSet presAssocID="{0B34A690-2691-4042-B713-935641C47151}" presName="sibTrans" presStyleLbl="sibTrans1D1" presStyleIdx="0" presStyleCnt="5"/>
      <dgm:spPr/>
    </dgm:pt>
    <dgm:pt modelId="{C9CB499F-9025-4F18-9ED0-F05D84420324}" type="pres">
      <dgm:prSet presAssocID="{C9F00332-21FC-4BCB-9F8F-5605E6A9083E}" presName="node" presStyleLbl="node1" presStyleIdx="1" presStyleCnt="5" custScaleX="135724" custScaleY="155127">
        <dgm:presLayoutVars>
          <dgm:bulletEnabled val="1"/>
        </dgm:presLayoutVars>
      </dgm:prSet>
      <dgm:spPr/>
    </dgm:pt>
    <dgm:pt modelId="{8B71B9BF-B2EA-432D-9454-A2B189D31D0D}" type="pres">
      <dgm:prSet presAssocID="{C9F00332-21FC-4BCB-9F8F-5605E6A9083E}" presName="spNode" presStyleCnt="0"/>
      <dgm:spPr/>
    </dgm:pt>
    <dgm:pt modelId="{EAA51EAB-AF0D-4A1E-97A2-7747C0A97435}" type="pres">
      <dgm:prSet presAssocID="{0E500C3E-B682-498F-96DA-7733130BDCC7}" presName="sibTrans" presStyleLbl="sibTrans1D1" presStyleIdx="1" presStyleCnt="5"/>
      <dgm:spPr/>
    </dgm:pt>
    <dgm:pt modelId="{2255A268-C1F2-4687-A076-918BAD284B28}" type="pres">
      <dgm:prSet presAssocID="{6EC6B03B-BCA7-4098-9DF6-B4C07405D5A8}" presName="node" presStyleLbl="node1" presStyleIdx="2" presStyleCnt="5" custScaleX="130064" custScaleY="170648">
        <dgm:presLayoutVars>
          <dgm:bulletEnabled val="1"/>
        </dgm:presLayoutVars>
      </dgm:prSet>
      <dgm:spPr/>
    </dgm:pt>
    <dgm:pt modelId="{85286BD9-F7EA-4CBE-94B1-7FC60406339D}" type="pres">
      <dgm:prSet presAssocID="{6EC6B03B-BCA7-4098-9DF6-B4C07405D5A8}" presName="spNode" presStyleCnt="0"/>
      <dgm:spPr/>
    </dgm:pt>
    <dgm:pt modelId="{7FAAD03E-257A-49D7-8C61-666179E69D6E}" type="pres">
      <dgm:prSet presAssocID="{025A930F-AD56-48AC-A2F6-8FD5A1D71063}" presName="sibTrans" presStyleLbl="sibTrans1D1" presStyleIdx="2" presStyleCnt="5"/>
      <dgm:spPr/>
    </dgm:pt>
    <dgm:pt modelId="{9DB85F82-1C81-4551-9AA2-E85DFE4A5DD6}" type="pres">
      <dgm:prSet presAssocID="{AC8DAD2E-3541-49A6-96F2-8FCAC627C6AA}" presName="node" presStyleLbl="node1" presStyleIdx="3" presStyleCnt="5" custScaleX="133016" custScaleY="158955">
        <dgm:presLayoutVars>
          <dgm:bulletEnabled val="1"/>
        </dgm:presLayoutVars>
      </dgm:prSet>
      <dgm:spPr/>
    </dgm:pt>
    <dgm:pt modelId="{3023D251-8F49-4A75-B4AE-C151F1CA8D6B}" type="pres">
      <dgm:prSet presAssocID="{AC8DAD2E-3541-49A6-96F2-8FCAC627C6AA}" presName="spNode" presStyleCnt="0"/>
      <dgm:spPr/>
    </dgm:pt>
    <dgm:pt modelId="{31B242CA-AA3D-4276-A4EE-E934E9D47636}" type="pres">
      <dgm:prSet presAssocID="{F8C0C8DA-4965-4262-824D-E6484517E677}" presName="sibTrans" presStyleLbl="sibTrans1D1" presStyleIdx="3" presStyleCnt="5"/>
      <dgm:spPr/>
    </dgm:pt>
    <dgm:pt modelId="{B1924F2A-3ADA-4B6C-9574-0403691229B8}" type="pres">
      <dgm:prSet presAssocID="{A593043C-978E-475D-92DC-8FE29BAC67CF}" presName="node" presStyleLbl="node1" presStyleIdx="4" presStyleCnt="5" custScaleX="125946" custScaleY="166023">
        <dgm:presLayoutVars>
          <dgm:bulletEnabled val="1"/>
        </dgm:presLayoutVars>
      </dgm:prSet>
      <dgm:spPr/>
    </dgm:pt>
    <dgm:pt modelId="{45A55157-F241-4D48-A391-F7FA99D0A0CD}" type="pres">
      <dgm:prSet presAssocID="{A593043C-978E-475D-92DC-8FE29BAC67CF}" presName="spNode" presStyleCnt="0"/>
      <dgm:spPr/>
    </dgm:pt>
    <dgm:pt modelId="{A38FE4C0-4276-43A5-ABFE-78B152F2D225}" type="pres">
      <dgm:prSet presAssocID="{94CD1E86-F776-446A-BF9E-B36188BAA2D9}" presName="sibTrans" presStyleLbl="sibTrans1D1" presStyleIdx="4" presStyleCnt="5"/>
      <dgm:spPr/>
    </dgm:pt>
  </dgm:ptLst>
  <dgm:cxnLst>
    <dgm:cxn modelId="{F6D3DF17-26C0-4801-BAEC-9A278D8814EF}" type="presOf" srcId="{C9F00332-21FC-4BCB-9F8F-5605E6A9083E}" destId="{C9CB499F-9025-4F18-9ED0-F05D84420324}" srcOrd="0" destOrd="0" presId="urn:microsoft.com/office/officeart/2005/8/layout/cycle6"/>
    <dgm:cxn modelId="{3635E639-3403-4DFD-8BC9-B522EEA1E0CA}" srcId="{24EB57E8-A6E6-4E7E-B9E5-F333CACFC3F3}" destId="{A593043C-978E-475D-92DC-8FE29BAC67CF}" srcOrd="4" destOrd="0" parTransId="{610ADECF-6059-46DF-8600-5A736F12D618}" sibTransId="{94CD1E86-F776-446A-BF9E-B36188BAA2D9}"/>
    <dgm:cxn modelId="{76949B48-02F9-4C0D-BF8E-151B675589EB}" srcId="{24EB57E8-A6E6-4E7E-B9E5-F333CACFC3F3}" destId="{1EE9F4DD-5722-4037-8AF0-537CEB1D3810}" srcOrd="0" destOrd="0" parTransId="{4F9C9C95-A798-4134-A173-FE8B27EC5C31}" sibTransId="{0B34A690-2691-4042-B713-935641C47151}"/>
    <dgm:cxn modelId="{AC06624A-E417-450E-8F08-75C7C32EE7DC}" srcId="{24EB57E8-A6E6-4E7E-B9E5-F333CACFC3F3}" destId="{AC8DAD2E-3541-49A6-96F2-8FCAC627C6AA}" srcOrd="3" destOrd="0" parTransId="{E32D33AB-E2B6-48D3-A47D-4990083317EF}" sibTransId="{F8C0C8DA-4965-4262-824D-E6484517E677}"/>
    <dgm:cxn modelId="{F63FAC6E-102B-4A48-ADBA-4F3698DA1E7D}" type="presOf" srcId="{025A930F-AD56-48AC-A2F6-8FD5A1D71063}" destId="{7FAAD03E-257A-49D7-8C61-666179E69D6E}" srcOrd="0" destOrd="0" presId="urn:microsoft.com/office/officeart/2005/8/layout/cycle6"/>
    <dgm:cxn modelId="{D0BE5772-3E75-4102-80CB-72236D967808}" type="presOf" srcId="{A593043C-978E-475D-92DC-8FE29BAC67CF}" destId="{B1924F2A-3ADA-4B6C-9574-0403691229B8}" srcOrd="0" destOrd="0" presId="urn:microsoft.com/office/officeart/2005/8/layout/cycle6"/>
    <dgm:cxn modelId="{865C4580-60EA-4678-96DF-61447F0CACA5}" type="presOf" srcId="{0B34A690-2691-4042-B713-935641C47151}" destId="{E4A3DDF1-46BB-4A9D-A352-81BBD2273D9E}" srcOrd="0" destOrd="0" presId="urn:microsoft.com/office/officeart/2005/8/layout/cycle6"/>
    <dgm:cxn modelId="{B376608C-FA43-49CF-8808-999A2B4AADA5}" type="presOf" srcId="{6EC6B03B-BCA7-4098-9DF6-B4C07405D5A8}" destId="{2255A268-C1F2-4687-A076-918BAD284B28}" srcOrd="0" destOrd="0" presId="urn:microsoft.com/office/officeart/2005/8/layout/cycle6"/>
    <dgm:cxn modelId="{E58AF98C-62E4-4AB0-975D-3437F756BBD9}" type="presOf" srcId="{94CD1E86-F776-446A-BF9E-B36188BAA2D9}" destId="{A38FE4C0-4276-43A5-ABFE-78B152F2D225}" srcOrd="0" destOrd="0" presId="urn:microsoft.com/office/officeart/2005/8/layout/cycle6"/>
    <dgm:cxn modelId="{060C8F96-73C1-416B-8074-255BAD3AAA0C}" srcId="{24EB57E8-A6E6-4E7E-B9E5-F333CACFC3F3}" destId="{6EC6B03B-BCA7-4098-9DF6-B4C07405D5A8}" srcOrd="2" destOrd="0" parTransId="{654F5B32-4362-423D-BA06-DAB3B48DB03C}" sibTransId="{025A930F-AD56-48AC-A2F6-8FD5A1D71063}"/>
    <dgm:cxn modelId="{95567AAC-2D40-4B2D-BB09-BAB80822B2BA}" type="presOf" srcId="{AC8DAD2E-3541-49A6-96F2-8FCAC627C6AA}" destId="{9DB85F82-1C81-4551-9AA2-E85DFE4A5DD6}" srcOrd="0" destOrd="0" presId="urn:microsoft.com/office/officeart/2005/8/layout/cycle6"/>
    <dgm:cxn modelId="{DD6503BB-43CA-4023-A2D6-57485146534A}" srcId="{24EB57E8-A6E6-4E7E-B9E5-F333CACFC3F3}" destId="{C9F00332-21FC-4BCB-9F8F-5605E6A9083E}" srcOrd="1" destOrd="0" parTransId="{179B689A-3029-45FF-A12F-57CEEB192FD0}" sibTransId="{0E500C3E-B682-498F-96DA-7733130BDCC7}"/>
    <dgm:cxn modelId="{44D00DC3-34FC-480C-A948-20AC31126036}" type="presOf" srcId="{0E500C3E-B682-498F-96DA-7733130BDCC7}" destId="{EAA51EAB-AF0D-4A1E-97A2-7747C0A97435}" srcOrd="0" destOrd="0" presId="urn:microsoft.com/office/officeart/2005/8/layout/cycle6"/>
    <dgm:cxn modelId="{45FA18CA-3312-434E-BE2D-6C8DCF4F8942}" type="presOf" srcId="{F8C0C8DA-4965-4262-824D-E6484517E677}" destId="{31B242CA-AA3D-4276-A4EE-E934E9D47636}" srcOrd="0" destOrd="0" presId="urn:microsoft.com/office/officeart/2005/8/layout/cycle6"/>
    <dgm:cxn modelId="{350B03CE-3396-47C7-BA7B-180B33CCD4DA}" type="presOf" srcId="{1EE9F4DD-5722-4037-8AF0-537CEB1D3810}" destId="{A82AF2DF-0FA4-4BE0-9841-C690BA0E07BB}" srcOrd="0" destOrd="0" presId="urn:microsoft.com/office/officeart/2005/8/layout/cycle6"/>
    <dgm:cxn modelId="{C3372FF8-B31E-4715-ABD0-47CFF6C64411}" type="presOf" srcId="{24EB57E8-A6E6-4E7E-B9E5-F333CACFC3F3}" destId="{402AE904-10C9-41A0-9EA7-C46F619245D4}" srcOrd="0" destOrd="0" presId="urn:microsoft.com/office/officeart/2005/8/layout/cycle6"/>
    <dgm:cxn modelId="{78A1E5BA-DD26-412D-A5F0-2544C723C206}" type="presParOf" srcId="{402AE904-10C9-41A0-9EA7-C46F619245D4}" destId="{A82AF2DF-0FA4-4BE0-9841-C690BA0E07BB}" srcOrd="0" destOrd="0" presId="urn:microsoft.com/office/officeart/2005/8/layout/cycle6"/>
    <dgm:cxn modelId="{D1524EC7-8CB9-421F-9ADB-4F85FDCD243A}" type="presParOf" srcId="{402AE904-10C9-41A0-9EA7-C46F619245D4}" destId="{952CBBD4-126D-4518-8F55-E912DA5447A0}" srcOrd="1" destOrd="0" presId="urn:microsoft.com/office/officeart/2005/8/layout/cycle6"/>
    <dgm:cxn modelId="{DBDD4A7D-28F2-4F87-A6C7-F8E10B1226C2}" type="presParOf" srcId="{402AE904-10C9-41A0-9EA7-C46F619245D4}" destId="{E4A3DDF1-46BB-4A9D-A352-81BBD2273D9E}" srcOrd="2" destOrd="0" presId="urn:microsoft.com/office/officeart/2005/8/layout/cycle6"/>
    <dgm:cxn modelId="{E2731D78-AE23-4FBB-9E57-986E13671F5D}" type="presParOf" srcId="{402AE904-10C9-41A0-9EA7-C46F619245D4}" destId="{C9CB499F-9025-4F18-9ED0-F05D84420324}" srcOrd="3" destOrd="0" presId="urn:microsoft.com/office/officeart/2005/8/layout/cycle6"/>
    <dgm:cxn modelId="{1748CADC-8B70-4AA1-9090-B5C3A30BD9E0}" type="presParOf" srcId="{402AE904-10C9-41A0-9EA7-C46F619245D4}" destId="{8B71B9BF-B2EA-432D-9454-A2B189D31D0D}" srcOrd="4" destOrd="0" presId="urn:microsoft.com/office/officeart/2005/8/layout/cycle6"/>
    <dgm:cxn modelId="{EAB1706A-4DEC-4861-9CC6-A4F12A1E0299}" type="presParOf" srcId="{402AE904-10C9-41A0-9EA7-C46F619245D4}" destId="{EAA51EAB-AF0D-4A1E-97A2-7747C0A97435}" srcOrd="5" destOrd="0" presId="urn:microsoft.com/office/officeart/2005/8/layout/cycle6"/>
    <dgm:cxn modelId="{B6B7C518-275C-4BDA-B4F1-9C5E3D429F3D}" type="presParOf" srcId="{402AE904-10C9-41A0-9EA7-C46F619245D4}" destId="{2255A268-C1F2-4687-A076-918BAD284B28}" srcOrd="6" destOrd="0" presId="urn:microsoft.com/office/officeart/2005/8/layout/cycle6"/>
    <dgm:cxn modelId="{3AB46DC4-FCAA-4EDE-8E2D-A83B31723720}" type="presParOf" srcId="{402AE904-10C9-41A0-9EA7-C46F619245D4}" destId="{85286BD9-F7EA-4CBE-94B1-7FC60406339D}" srcOrd="7" destOrd="0" presId="urn:microsoft.com/office/officeart/2005/8/layout/cycle6"/>
    <dgm:cxn modelId="{05DA0AAA-9AA6-4AD1-9118-A5AA7CB5FA79}" type="presParOf" srcId="{402AE904-10C9-41A0-9EA7-C46F619245D4}" destId="{7FAAD03E-257A-49D7-8C61-666179E69D6E}" srcOrd="8" destOrd="0" presId="urn:microsoft.com/office/officeart/2005/8/layout/cycle6"/>
    <dgm:cxn modelId="{047B5DB2-EF23-4809-9565-FB58B17457D1}" type="presParOf" srcId="{402AE904-10C9-41A0-9EA7-C46F619245D4}" destId="{9DB85F82-1C81-4551-9AA2-E85DFE4A5DD6}" srcOrd="9" destOrd="0" presId="urn:microsoft.com/office/officeart/2005/8/layout/cycle6"/>
    <dgm:cxn modelId="{1B413380-2913-4988-A226-BDF6548A6992}" type="presParOf" srcId="{402AE904-10C9-41A0-9EA7-C46F619245D4}" destId="{3023D251-8F49-4A75-B4AE-C151F1CA8D6B}" srcOrd="10" destOrd="0" presId="urn:microsoft.com/office/officeart/2005/8/layout/cycle6"/>
    <dgm:cxn modelId="{7033F890-2FC5-4622-B760-219FEDA9AC77}" type="presParOf" srcId="{402AE904-10C9-41A0-9EA7-C46F619245D4}" destId="{31B242CA-AA3D-4276-A4EE-E934E9D47636}" srcOrd="11" destOrd="0" presId="urn:microsoft.com/office/officeart/2005/8/layout/cycle6"/>
    <dgm:cxn modelId="{F6D8020E-DBE2-4F50-8F47-DC8F46E8D311}" type="presParOf" srcId="{402AE904-10C9-41A0-9EA7-C46F619245D4}" destId="{B1924F2A-3ADA-4B6C-9574-0403691229B8}" srcOrd="12" destOrd="0" presId="urn:microsoft.com/office/officeart/2005/8/layout/cycle6"/>
    <dgm:cxn modelId="{FDE6C5EC-FEFD-46A3-9FB4-0925D11725E5}" type="presParOf" srcId="{402AE904-10C9-41A0-9EA7-C46F619245D4}" destId="{45A55157-F241-4D48-A391-F7FA99D0A0CD}" srcOrd="13" destOrd="0" presId="urn:microsoft.com/office/officeart/2005/8/layout/cycle6"/>
    <dgm:cxn modelId="{2CF02854-5107-4C1B-8EC5-4C8519C0FDB1}" type="presParOf" srcId="{402AE904-10C9-41A0-9EA7-C46F619245D4}" destId="{A38FE4C0-4276-43A5-ABFE-78B152F2D22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AF2DF-0FA4-4BE0-9841-C690BA0E07BB}">
      <dsp:nvSpPr>
        <dsp:cNvPr id="0" name=""/>
        <dsp:cNvSpPr/>
      </dsp:nvSpPr>
      <dsp:spPr>
        <a:xfrm>
          <a:off x="2481640" y="-139261"/>
          <a:ext cx="1458673" cy="87439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প্রমেটাফেজ</a:t>
          </a:r>
          <a:endParaRPr lang="en-US" sz="2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2524325" y="-96576"/>
        <a:ext cx="1373303" cy="789029"/>
      </dsp:txXfrm>
    </dsp:sp>
    <dsp:sp modelId="{E4A3DDF1-46BB-4A9D-A352-81BBD2273D9E}">
      <dsp:nvSpPr>
        <dsp:cNvPr id="0" name=""/>
        <dsp:cNvSpPr/>
      </dsp:nvSpPr>
      <dsp:spPr>
        <a:xfrm>
          <a:off x="1748359" y="297938"/>
          <a:ext cx="2925236" cy="2925236"/>
        </a:xfrm>
        <a:custGeom>
          <a:avLst/>
          <a:gdLst/>
          <a:ahLst/>
          <a:cxnLst/>
          <a:rect l="0" t="0" r="0" b="0"/>
          <a:pathLst>
            <a:path>
              <a:moveTo>
                <a:pt x="2195457" y="196838"/>
              </a:moveTo>
              <a:arcTo wR="1462618" hR="1462618" stAng="18004156" swAng="934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B499F-9025-4F18-9ED0-F05D84420324}">
      <dsp:nvSpPr>
        <dsp:cNvPr id="0" name=""/>
        <dsp:cNvSpPr/>
      </dsp:nvSpPr>
      <dsp:spPr>
        <a:xfrm>
          <a:off x="3837962" y="740953"/>
          <a:ext cx="1528095" cy="1135258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মেটাফেজ</a:t>
          </a:r>
          <a:endParaRPr lang="en-US" sz="2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893381" y="796372"/>
        <a:ext cx="1417257" cy="1024420"/>
      </dsp:txXfrm>
    </dsp:sp>
    <dsp:sp modelId="{EAA51EAB-AF0D-4A1E-97A2-7747C0A97435}">
      <dsp:nvSpPr>
        <dsp:cNvPr id="0" name=""/>
        <dsp:cNvSpPr/>
      </dsp:nvSpPr>
      <dsp:spPr>
        <a:xfrm>
          <a:off x="1748359" y="297938"/>
          <a:ext cx="2925236" cy="2925236"/>
        </a:xfrm>
        <a:custGeom>
          <a:avLst/>
          <a:gdLst/>
          <a:ahLst/>
          <a:cxnLst/>
          <a:rect l="0" t="0" r="0" b="0"/>
          <a:pathLst>
            <a:path>
              <a:moveTo>
                <a:pt x="2920288" y="1582816"/>
              </a:moveTo>
              <a:arcTo wR="1462618" hR="1462618" stAng="282834" swAng="10542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5A268-C1F2-4687-A076-918BAD284B28}">
      <dsp:nvSpPr>
        <dsp:cNvPr id="0" name=""/>
        <dsp:cNvSpPr/>
      </dsp:nvSpPr>
      <dsp:spPr>
        <a:xfrm>
          <a:off x="3338497" y="2319416"/>
          <a:ext cx="1464370" cy="1248844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এনাফজ</a:t>
          </a:r>
          <a:endParaRPr lang="en-US" sz="2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399461" y="2380380"/>
        <a:ext cx="1342442" cy="1126916"/>
      </dsp:txXfrm>
    </dsp:sp>
    <dsp:sp modelId="{7FAAD03E-257A-49D7-8C61-666179E69D6E}">
      <dsp:nvSpPr>
        <dsp:cNvPr id="0" name=""/>
        <dsp:cNvSpPr/>
      </dsp:nvSpPr>
      <dsp:spPr>
        <a:xfrm>
          <a:off x="1748359" y="297938"/>
          <a:ext cx="2925236" cy="2925236"/>
        </a:xfrm>
        <a:custGeom>
          <a:avLst/>
          <a:gdLst/>
          <a:ahLst/>
          <a:cxnLst/>
          <a:rect l="0" t="0" r="0" b="0"/>
          <a:pathLst>
            <a:path>
              <a:moveTo>
                <a:pt x="1587762" y="2919872"/>
              </a:moveTo>
              <a:arcTo wR="1462618" hR="1462618" stAng="5105499" swAng="5498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85F82-1C81-4551-9AA2-E85DFE4A5DD6}">
      <dsp:nvSpPr>
        <dsp:cNvPr id="0" name=""/>
        <dsp:cNvSpPr/>
      </dsp:nvSpPr>
      <dsp:spPr>
        <a:xfrm>
          <a:off x="1602468" y="2362202"/>
          <a:ext cx="1497606" cy="1163272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টেলোফেজ</a:t>
          </a:r>
          <a:endParaRPr lang="en-US" sz="2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659254" y="2418988"/>
        <a:ext cx="1384034" cy="1049700"/>
      </dsp:txXfrm>
    </dsp:sp>
    <dsp:sp modelId="{31B242CA-AA3D-4276-A4EE-E934E9D47636}">
      <dsp:nvSpPr>
        <dsp:cNvPr id="0" name=""/>
        <dsp:cNvSpPr/>
      </dsp:nvSpPr>
      <dsp:spPr>
        <a:xfrm>
          <a:off x="1748359" y="297938"/>
          <a:ext cx="2925236" cy="2925236"/>
        </a:xfrm>
        <a:custGeom>
          <a:avLst/>
          <a:gdLst/>
          <a:ahLst/>
          <a:cxnLst/>
          <a:rect l="0" t="0" r="0" b="0"/>
          <a:pathLst>
            <a:path>
              <a:moveTo>
                <a:pt x="127579" y="2060048"/>
              </a:moveTo>
              <a:arcTo wR="1462618" hR="1462618" stAng="9353489" swAng="10694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24F2A-3ADA-4B6C-9574-0403691229B8}">
      <dsp:nvSpPr>
        <dsp:cNvPr id="0" name=""/>
        <dsp:cNvSpPr/>
      </dsp:nvSpPr>
      <dsp:spPr>
        <a:xfrm>
          <a:off x="1110941" y="701083"/>
          <a:ext cx="1418006" cy="1214997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প্রফেজ</a:t>
          </a:r>
          <a:endParaRPr lang="en-US" sz="2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170252" y="760394"/>
        <a:ext cx="1299384" cy="1096375"/>
      </dsp:txXfrm>
    </dsp:sp>
    <dsp:sp modelId="{A38FE4C0-4276-43A5-ABFE-78B152F2D225}">
      <dsp:nvSpPr>
        <dsp:cNvPr id="0" name=""/>
        <dsp:cNvSpPr/>
      </dsp:nvSpPr>
      <dsp:spPr>
        <a:xfrm>
          <a:off x="1748359" y="297938"/>
          <a:ext cx="2925236" cy="2925236"/>
        </a:xfrm>
        <a:custGeom>
          <a:avLst/>
          <a:gdLst/>
          <a:ahLst/>
          <a:cxnLst/>
          <a:rect l="0" t="0" r="0" b="0"/>
          <a:pathLst>
            <a:path>
              <a:moveTo>
                <a:pt x="456793" y="400747"/>
              </a:moveTo>
              <a:arcTo wR="1462618" hR="1462618" stAng="13593159" swAng="8040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3C136-D528-4ABE-A613-DBFB90AEA9AA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BCD4-018D-4C83-864E-227945CFE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990" y="458449"/>
            <a:ext cx="5257800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3F94A-0CF2-417D-A961-EC1402A3525E}"/>
              </a:ext>
            </a:extLst>
          </p:cNvPr>
          <p:cNvSpPr txBox="1"/>
          <p:nvPr/>
        </p:nvSpPr>
        <p:spPr>
          <a:xfrm>
            <a:off x="39624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C218F-026F-4939-A850-48DE3C5FD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905000"/>
            <a:ext cx="8382000" cy="46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65" y="1947672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7400" y="380202"/>
            <a:ext cx="5029200" cy="1143000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1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6DAE3A07-BEDB-41D9-8934-7BB75F816407}"/>
              </a:ext>
            </a:extLst>
          </p:cNvPr>
          <p:cNvSpPr/>
          <p:nvPr/>
        </p:nvSpPr>
        <p:spPr>
          <a:xfrm>
            <a:off x="198372" y="1900180"/>
            <a:ext cx="2959198" cy="1448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অ্যামাইটোসিস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4709C7E-1363-4A92-A86F-4F989EA446CA}"/>
              </a:ext>
            </a:extLst>
          </p:cNvPr>
          <p:cNvSpPr/>
          <p:nvPr/>
        </p:nvSpPr>
        <p:spPr>
          <a:xfrm>
            <a:off x="3438503" y="1987183"/>
            <a:ext cx="2667000" cy="12742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টোসিস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DF04590-CBC2-4990-9488-FB723B882728}"/>
              </a:ext>
            </a:extLst>
          </p:cNvPr>
          <p:cNvSpPr/>
          <p:nvPr/>
        </p:nvSpPr>
        <p:spPr>
          <a:xfrm>
            <a:off x="6489795" y="1973072"/>
            <a:ext cx="2576540" cy="1274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মিওসিস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BD2645-6F3A-425C-B218-79CEA7FFD9A4}"/>
              </a:ext>
            </a:extLst>
          </p:cNvPr>
          <p:cNvSpPr/>
          <p:nvPr/>
        </p:nvSpPr>
        <p:spPr>
          <a:xfrm>
            <a:off x="238955" y="3429000"/>
            <a:ext cx="2595489" cy="2477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কোষী 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প্রক্যারিওটিক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44CAD2-5196-4214-BE0E-24BA47B6C16C}"/>
              </a:ext>
            </a:extLst>
          </p:cNvPr>
          <p:cNvSpPr/>
          <p:nvPr/>
        </p:nvSpPr>
        <p:spPr>
          <a:xfrm>
            <a:off x="3636498" y="3478002"/>
            <a:ext cx="2595489" cy="2379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 দেহ কোষে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B37011-4AA8-4A8D-8F0E-E8C71F505CC1}"/>
              </a:ext>
            </a:extLst>
          </p:cNvPr>
          <p:cNvSpPr/>
          <p:nvPr/>
        </p:nvSpPr>
        <p:spPr>
          <a:xfrm>
            <a:off x="6656559" y="3637536"/>
            <a:ext cx="2248486" cy="222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 জনন কোষে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29" y="609600"/>
            <a:ext cx="4140940" cy="12954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অ্যামাইটোসিস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9F519-B191-417C-9C98-28A74E671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7" y="2438400"/>
            <a:ext cx="7273605" cy="3328598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46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CFB7-40DA-442D-AF59-338E09A1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439" y="497867"/>
            <a:ext cx="3354909" cy="107308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টোসিসের ধাপ</a:t>
            </a:r>
            <a:br>
              <a:rPr lang="en-US" sz="1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E770B0-670A-4A44-9AED-664786B68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691566"/>
              </p:ext>
            </p:extLst>
          </p:nvPr>
        </p:nvGraphicFramePr>
        <p:xfrm>
          <a:off x="1143000" y="3429000"/>
          <a:ext cx="6477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94436AC-65E3-4542-9FC0-A5C120E1F087}"/>
              </a:ext>
            </a:extLst>
          </p:cNvPr>
          <p:cNvSpPr/>
          <p:nvPr/>
        </p:nvSpPr>
        <p:spPr>
          <a:xfrm>
            <a:off x="98042" y="2017733"/>
            <a:ext cx="1905000" cy="6775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ইন্টারফেজ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5E3BC-5E4A-4772-9418-C03DFC531B40}"/>
              </a:ext>
            </a:extLst>
          </p:cNvPr>
          <p:cNvSpPr/>
          <p:nvPr/>
        </p:nvSpPr>
        <p:spPr>
          <a:xfrm>
            <a:off x="3086290" y="2010306"/>
            <a:ext cx="2590419" cy="7574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ক্যারিওকাইনেসিস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E13F4-B085-4E8C-BE71-69880BF3B643}"/>
              </a:ext>
            </a:extLst>
          </p:cNvPr>
          <p:cNvSpPr/>
          <p:nvPr/>
        </p:nvSpPr>
        <p:spPr>
          <a:xfrm>
            <a:off x="6629400" y="1996228"/>
            <a:ext cx="2416558" cy="8550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সাইটোকাইনেসিস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20A1352-1924-4E60-A473-9D9FB8F3C304}"/>
              </a:ext>
            </a:extLst>
          </p:cNvPr>
          <p:cNvSpPr/>
          <p:nvPr/>
        </p:nvSpPr>
        <p:spPr>
          <a:xfrm>
            <a:off x="2054343" y="2209449"/>
            <a:ext cx="772031" cy="376556"/>
          </a:xfrm>
          <a:prstGeom prst="lef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6F6039C-8EE0-400E-B9D6-5544D7508958}"/>
              </a:ext>
            </a:extLst>
          </p:cNvPr>
          <p:cNvSpPr/>
          <p:nvPr/>
        </p:nvSpPr>
        <p:spPr>
          <a:xfrm>
            <a:off x="5751358" y="2127154"/>
            <a:ext cx="855981" cy="541147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E6C3CA9-91D8-4AAB-96FE-6061596308F3}"/>
              </a:ext>
            </a:extLst>
          </p:cNvPr>
          <p:cNvSpPr/>
          <p:nvPr/>
        </p:nvSpPr>
        <p:spPr>
          <a:xfrm>
            <a:off x="4259578" y="1604950"/>
            <a:ext cx="484632" cy="376555"/>
          </a:xfrm>
          <a:prstGeom prst="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0216A7B-9E56-4350-8292-E799CCCFA934}"/>
              </a:ext>
            </a:extLst>
          </p:cNvPr>
          <p:cNvSpPr/>
          <p:nvPr/>
        </p:nvSpPr>
        <p:spPr>
          <a:xfrm>
            <a:off x="4259578" y="2825336"/>
            <a:ext cx="484632" cy="468481"/>
          </a:xfrm>
          <a:prstGeom prst="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1A57-FAE4-4FF0-BA4D-8817C6E6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685800"/>
            <a:ext cx="5257800" cy="106427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প্রফেজ</a:t>
            </a:r>
            <a:b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B2098-BA36-4C09-8AA1-890D26E3F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476251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C5E43-B6EF-4EB3-9E4C-325B02CDCEEB}"/>
              </a:ext>
            </a:extLst>
          </p:cNvPr>
          <p:cNvSpPr txBox="1"/>
          <p:nvPr/>
        </p:nvSpPr>
        <p:spPr>
          <a:xfrm>
            <a:off x="6380639" y="2974314"/>
            <a:ext cx="17331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কোষপ্রাচীর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DAA2C-38CF-423D-878C-8D8C3AF7D694}"/>
              </a:ext>
            </a:extLst>
          </p:cNvPr>
          <p:cNvSpPr txBox="1"/>
          <p:nvPr/>
        </p:nvSpPr>
        <p:spPr>
          <a:xfrm>
            <a:off x="6380639" y="4161258"/>
            <a:ext cx="207756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99E25-FC40-4FEA-8960-07DFCF92BE42}"/>
              </a:ext>
            </a:extLst>
          </p:cNvPr>
          <p:cNvSpPr txBox="1"/>
          <p:nvPr/>
        </p:nvSpPr>
        <p:spPr>
          <a:xfrm>
            <a:off x="6394707" y="5174611"/>
            <a:ext cx="191109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03420E-2952-4EA5-814B-FF3FDE3788D0}"/>
              </a:ext>
            </a:extLst>
          </p:cNvPr>
          <p:cNvCxnSpPr/>
          <p:nvPr/>
        </p:nvCxnSpPr>
        <p:spPr>
          <a:xfrm>
            <a:off x="4933451" y="3244334"/>
            <a:ext cx="14612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DC0CD9-C3E7-41B2-B0C0-91B60609A8C6}"/>
              </a:ext>
            </a:extLst>
          </p:cNvPr>
          <p:cNvCxnSpPr/>
          <p:nvPr/>
        </p:nvCxnSpPr>
        <p:spPr>
          <a:xfrm>
            <a:off x="3352800" y="4345924"/>
            <a:ext cx="30419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7B0D45-61CF-4FA5-A754-A09428A5D91C}"/>
              </a:ext>
            </a:extLst>
          </p:cNvPr>
          <p:cNvCxnSpPr>
            <a:cxnSpLocks/>
          </p:cNvCxnSpPr>
          <p:nvPr/>
        </p:nvCxnSpPr>
        <p:spPr>
          <a:xfrm>
            <a:off x="3289300" y="5174611"/>
            <a:ext cx="3041907" cy="241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1B1E-8172-41B9-AFB7-FB618767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169" y="499975"/>
            <a:ext cx="4841631" cy="94542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 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br>
              <a:rPr lang="en-US" sz="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B0CC0-050F-4452-AFDF-73335CA8F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57400"/>
            <a:ext cx="4267200" cy="4166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B80167-A92F-46D4-BA97-69805871D407}"/>
              </a:ext>
            </a:extLst>
          </p:cNvPr>
          <p:cNvSpPr txBox="1"/>
          <p:nvPr/>
        </p:nvSpPr>
        <p:spPr>
          <a:xfrm>
            <a:off x="6131169" y="2163779"/>
            <a:ext cx="2590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বিলুপ্ত প্রায় নিউক্লিয়ার মেমব্রেন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B2CC0-AF23-4E6F-8407-9A784A295871}"/>
              </a:ext>
            </a:extLst>
          </p:cNvPr>
          <p:cNvSpPr txBox="1"/>
          <p:nvPr/>
        </p:nvSpPr>
        <p:spPr>
          <a:xfrm>
            <a:off x="6131169" y="3567499"/>
            <a:ext cx="2590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স্পিন্ডল যন্ত্র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CF083-8827-4470-A666-E05FDC7BCD36}"/>
              </a:ext>
            </a:extLst>
          </p:cNvPr>
          <p:cNvSpPr txBox="1"/>
          <p:nvPr/>
        </p:nvSpPr>
        <p:spPr>
          <a:xfrm>
            <a:off x="6131168" y="4581604"/>
            <a:ext cx="25907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বিলুপ্ত প্রায় নিউক্লিওলাস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DE9A72-C5F9-4B91-9411-941F412EF6F5}"/>
              </a:ext>
            </a:extLst>
          </p:cNvPr>
          <p:cNvCxnSpPr>
            <a:cxnSpLocks/>
          </p:cNvCxnSpPr>
          <p:nvPr/>
        </p:nvCxnSpPr>
        <p:spPr>
          <a:xfrm>
            <a:off x="3352800" y="2502932"/>
            <a:ext cx="2667000" cy="46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7C208E-4376-4BFC-961B-4206E59307CE}"/>
              </a:ext>
            </a:extLst>
          </p:cNvPr>
          <p:cNvCxnSpPr>
            <a:cxnSpLocks/>
          </p:cNvCxnSpPr>
          <p:nvPr/>
        </p:nvCxnSpPr>
        <p:spPr>
          <a:xfrm>
            <a:off x="3352800" y="3798332"/>
            <a:ext cx="2667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4D7D82-E0D0-47E7-9826-3D65A250F6DE}"/>
              </a:ext>
            </a:extLst>
          </p:cNvPr>
          <p:cNvCxnSpPr/>
          <p:nvPr/>
        </p:nvCxnSpPr>
        <p:spPr>
          <a:xfrm>
            <a:off x="2895600" y="45268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261038-C993-4162-8866-CC5BD264D531}"/>
              </a:ext>
            </a:extLst>
          </p:cNvPr>
          <p:cNvCxnSpPr>
            <a:cxnSpLocks/>
          </p:cNvCxnSpPr>
          <p:nvPr/>
        </p:nvCxnSpPr>
        <p:spPr>
          <a:xfrm>
            <a:off x="2895600" y="4355068"/>
            <a:ext cx="3124200" cy="453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1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FBBA-B87A-45C7-A122-0F3F322F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338328"/>
            <a:ext cx="3733800" cy="113046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B7B05-9A55-4E34-B918-9B90D593E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4571999" cy="457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CDEDEC-BC81-48A3-9811-67E2EB789900}"/>
              </a:ext>
            </a:extLst>
          </p:cNvPr>
          <p:cNvSpPr txBox="1"/>
          <p:nvPr/>
        </p:nvSpPr>
        <p:spPr>
          <a:xfrm>
            <a:off x="6400800" y="1697120"/>
            <a:ext cx="2286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স্পিন্ডল তন্তু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4A2AB-A94E-458E-BF39-0D9434FCACC3}"/>
              </a:ext>
            </a:extLst>
          </p:cNvPr>
          <p:cNvSpPr txBox="1"/>
          <p:nvPr/>
        </p:nvSpPr>
        <p:spPr>
          <a:xfrm>
            <a:off x="6477000" y="2895600"/>
            <a:ext cx="2286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বিষুবীয় অঞ্চল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2FA26-18AF-4D23-9D84-355E2DB4B986}"/>
              </a:ext>
            </a:extLst>
          </p:cNvPr>
          <p:cNvSpPr txBox="1"/>
          <p:nvPr/>
        </p:nvSpPr>
        <p:spPr>
          <a:xfrm>
            <a:off x="6477000" y="3969994"/>
            <a:ext cx="2286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CA067E-A3C1-4AAF-8B1E-BD474490184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200400" y="2020286"/>
            <a:ext cx="3200400" cy="875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8466D8-4155-47C3-B0F9-A6054CA4ADAC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724400" y="3218766"/>
            <a:ext cx="1752600" cy="667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C9BF1C-450E-4550-A958-730D523F306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962400" y="4070866"/>
            <a:ext cx="2514600" cy="222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1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FD4D-5A69-4244-980A-DC175430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38328"/>
            <a:ext cx="4572000" cy="1252728"/>
          </a:xfrm>
          <a:solidFill>
            <a:srgbClr val="FFC000"/>
          </a:solidFill>
        </p:spPr>
        <p:txBody>
          <a:bodyPr/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এনাফেজ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7B978-B014-4A71-ADB3-7B1D59B4B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00" y="2057400"/>
            <a:ext cx="4267200" cy="36576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8F8400-307F-42A6-A7B4-80DEC3448044}"/>
              </a:ext>
            </a:extLst>
          </p:cNvPr>
          <p:cNvCxnSpPr/>
          <p:nvPr/>
        </p:nvCxnSpPr>
        <p:spPr>
          <a:xfrm>
            <a:off x="2286000" y="1905000"/>
            <a:ext cx="3276600" cy="60960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74C006-F530-458D-ACFF-E5B123746BB6}"/>
              </a:ext>
            </a:extLst>
          </p:cNvPr>
          <p:cNvCxnSpPr/>
          <p:nvPr/>
        </p:nvCxnSpPr>
        <p:spPr>
          <a:xfrm>
            <a:off x="3124200" y="3200400"/>
            <a:ext cx="2438400" cy="99060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4CD004-26FA-4208-964D-128CAA22D2EE}"/>
              </a:ext>
            </a:extLst>
          </p:cNvPr>
          <p:cNvSpPr txBox="1"/>
          <p:nvPr/>
        </p:nvSpPr>
        <p:spPr>
          <a:xfrm>
            <a:off x="5562600" y="2250784"/>
            <a:ext cx="250643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মেরু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71347-B8E7-41A4-9468-063E17E0472A}"/>
              </a:ext>
            </a:extLst>
          </p:cNvPr>
          <p:cNvSpPr txBox="1"/>
          <p:nvPr/>
        </p:nvSpPr>
        <p:spPr>
          <a:xfrm>
            <a:off x="5534465" y="3743236"/>
            <a:ext cx="2771335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ক্রোমোসোমের মেরু মুখী চলন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90DD-298D-408F-A48A-62433EB3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2" y="338328"/>
            <a:ext cx="4281487" cy="114197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টেলোফেজ</a:t>
            </a:r>
            <a:b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F371C-9BD2-42E4-9EFA-D1E613C2E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28800"/>
            <a:ext cx="4281487" cy="4724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B64C42-B159-479C-ADA9-535B92B5E87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657600" y="2353056"/>
            <a:ext cx="2332371" cy="2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D6B9B0-41EE-4949-A9DD-1AEAB3958F6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429000" y="3124200"/>
            <a:ext cx="2615925" cy="364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E8A73E-74F2-489C-BA0E-454B6CEFC71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267200" y="4038600"/>
            <a:ext cx="1981200" cy="513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B4500C-9C37-4EA8-92E4-9D25FC538D33}"/>
              </a:ext>
            </a:extLst>
          </p:cNvPr>
          <p:cNvCxnSpPr>
            <a:cxnSpLocks/>
          </p:cNvCxnSpPr>
          <p:nvPr/>
        </p:nvCxnSpPr>
        <p:spPr>
          <a:xfrm>
            <a:off x="2971800" y="5181600"/>
            <a:ext cx="3276600" cy="294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0E51AB-0E2C-475D-BAAD-9160D0806F19}"/>
              </a:ext>
            </a:extLst>
          </p:cNvPr>
          <p:cNvSpPr txBox="1"/>
          <p:nvPr/>
        </p:nvSpPr>
        <p:spPr>
          <a:xfrm>
            <a:off x="5989971" y="2029890"/>
            <a:ext cx="2871300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নিউক্লিয়ার মেমব্রেন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0A2E3-B779-4EA5-9F64-53D441B6F9E2}"/>
              </a:ext>
            </a:extLst>
          </p:cNvPr>
          <p:cNvSpPr txBox="1"/>
          <p:nvPr/>
        </p:nvSpPr>
        <p:spPr>
          <a:xfrm>
            <a:off x="6044925" y="3168026"/>
            <a:ext cx="2388149" cy="6419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3A3DF-0570-40F3-83EB-7D90CBECAADF}"/>
              </a:ext>
            </a:extLst>
          </p:cNvPr>
          <p:cNvSpPr txBox="1"/>
          <p:nvPr/>
        </p:nvSpPr>
        <p:spPr>
          <a:xfrm>
            <a:off x="6248400" y="4229100"/>
            <a:ext cx="1981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কোষ প্লেট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218A45-500C-4C5A-B6B8-EE8435A41897}"/>
              </a:ext>
            </a:extLst>
          </p:cNvPr>
          <p:cNvSpPr txBox="1"/>
          <p:nvPr/>
        </p:nvSpPr>
        <p:spPr>
          <a:xfrm>
            <a:off x="6248400" y="5257800"/>
            <a:ext cx="19049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B217-D669-4B01-87E9-C012E59B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914400"/>
            <a:ext cx="4038600" cy="990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850F5-C25F-495C-9125-A27CA33C3BCA}"/>
              </a:ext>
            </a:extLst>
          </p:cNvPr>
          <p:cNvSpPr txBox="1"/>
          <p:nvPr/>
        </p:nvSpPr>
        <p:spPr>
          <a:xfrm>
            <a:off x="1066800" y="3080942"/>
            <a:ext cx="792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 কয় প্রকার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বিভাজনের ধাপ কয়টির নাম লিখ।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ইন্টারফেজ কাকে বলে?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3A8D-11D5-45F0-A872-8CEDAAA1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25272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ভিডিও দেখি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1CC6640D-A978-459B-868F-93BC81BAA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15740"/>
              </p:ext>
            </p:extLst>
          </p:nvPr>
        </p:nvGraphicFramePr>
        <p:xfrm>
          <a:off x="2514600" y="1905000"/>
          <a:ext cx="4629150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770760" imgH="488520" progId="Package">
                  <p:embed/>
                </p:oleObj>
              </mc:Choice>
              <mc:Fallback>
                <p:oleObj name="Packager Shell Object" showAsIcon="1" r:id="rId3" imgW="770760" imgH="48852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4629150" cy="225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187" y="1961043"/>
            <a:ext cx="7848600" cy="2653046"/>
          </a:xfrm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পিযুষ কান্তি সরকার</a:t>
            </a:r>
            <a:b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এড;এম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</a:t>
            </a:r>
            <a:b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রী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8416974" cy="1295400"/>
          </a:xfrm>
        </p:spPr>
        <p:txBody>
          <a:bodyPr>
            <a:no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বেতাগা ইউনাইটেড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 বিদ্যালয় </a:t>
            </a:r>
          </a:p>
          <a:p>
            <a:r>
              <a:rPr lang="bn-IN" sz="36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বেতাগা, </a:t>
            </a:r>
            <a:r>
              <a:rPr lang="bn-BD" sz="36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ফকিরহাট,</a:t>
            </a:r>
            <a:r>
              <a:rPr lang="bn-IN" sz="36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বাগেরহাট। </a:t>
            </a:r>
            <a:endParaRPr lang="bn-BD" sz="36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6645" y="566225"/>
            <a:ext cx="487360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DB0ED-1201-4070-8CFC-F9C136BCB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228600"/>
            <a:ext cx="233994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12192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IN" sz="7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কাজ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979E6-82F5-491F-8C4A-B9184C4CA4B9}"/>
              </a:ext>
            </a:extLst>
          </p:cNvPr>
          <p:cNvSpPr txBox="1"/>
          <p:nvPr/>
        </p:nvSpPr>
        <p:spPr>
          <a:xfrm>
            <a:off x="304800" y="242363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 বিভাজন প্রকৃয়ার পাঁচটি বৈশিষ্ট্য লিখ।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55D36A-B73C-4BCC-B96A-E0BFB34D2B84}"/>
              </a:ext>
            </a:extLst>
          </p:cNvPr>
          <p:cNvSpPr txBox="1"/>
          <p:nvPr/>
        </p:nvSpPr>
        <p:spPr>
          <a:xfrm>
            <a:off x="287214" y="3235165"/>
            <a:ext cx="679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টেলোফেজ ধাপটির চিহ্নিত চিত্র অংকন কর।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4876800" cy="144113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21366"/>
            <a:ext cx="8028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মাইটোসিস কোষবিভাজনের  যে ধাপে ক্রোমোসোম বিষুবীয় অঞ্চলে অবস্থান করে সেই ধাপের নাম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স্পিন্ডল যন্ত্র যে ধাপে সৃষ্টি হয় তার পরের ধাপের নাম কী?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ক্রোমোসোম গুলো কোন ধাপে মেরুমুখী চলতে শুরু করে?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81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ব্যাকটেরিয়ার  কোষবিভাজন পদ্ধতি  ব্যাখ্যা কর।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মাইটোসিস কে কেন সমীকরনিক বিভাজন বলা হয়?</a:t>
            </a:r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উল্লেখ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00" y="609600"/>
            <a:ext cx="32766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53608"/>
            <a:ext cx="36576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D10FE-5A65-47C1-8763-4B102485DF70}"/>
              </a:ext>
            </a:extLst>
          </p:cNvPr>
          <p:cNvSpPr txBox="1"/>
          <p:nvPr/>
        </p:nvSpPr>
        <p:spPr>
          <a:xfrm>
            <a:off x="45720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EF7F1-C5E7-49B8-A2BF-E87261B7FEF8}"/>
              </a:ext>
            </a:extLst>
          </p:cNvPr>
          <p:cNvSpPr txBox="1"/>
          <p:nvPr/>
        </p:nvSpPr>
        <p:spPr>
          <a:xfrm>
            <a:off x="32004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88FBD-8E2B-4F27-B733-2FECE72FD256}"/>
              </a:ext>
            </a:extLst>
          </p:cNvPr>
          <p:cNvSpPr txBox="1"/>
          <p:nvPr/>
        </p:nvSpPr>
        <p:spPr>
          <a:xfrm>
            <a:off x="2558469" y="6211669"/>
            <a:ext cx="46482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সকলের জন্য শুভকামনা</a:t>
            </a:r>
            <a:endParaRPr lang="en-US" sz="36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C7566-C9ED-4029-A77A-86569347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9271"/>
            <a:ext cx="8686800" cy="49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1E1B37-C468-4454-A109-C6649211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marL="0" indent="0" algn="ctr">
              <a:buNone/>
            </a:pPr>
            <a:r>
              <a:rPr lang="bn-IN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(কোষ বিভাজন)  </a:t>
            </a:r>
            <a:endParaRPr lang="en-US" sz="48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6570A-E6B1-4A30-BF8B-DEF9AE08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38328"/>
            <a:ext cx="5943600" cy="156667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1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486400" cy="1066800"/>
          </a:xfrm>
          <a:noFill/>
        </p:spPr>
        <p:txBody>
          <a:bodyPr>
            <a:noAutofit/>
          </a:bodyPr>
          <a:lstStyle/>
          <a:p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A0AC3-AF88-49CD-88A8-7C28FE24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46348"/>
            <a:ext cx="8686800" cy="4502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97F434-0E31-48BC-96EA-4E9A5FF8642E}"/>
              </a:ext>
            </a:extLst>
          </p:cNvPr>
          <p:cNvSpPr txBox="1"/>
          <p:nvPr/>
        </p:nvSpPr>
        <p:spPr>
          <a:xfrm>
            <a:off x="1600200" y="823018"/>
            <a:ext cx="619728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 এবং মন্তব্য কর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90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29" y="814580"/>
            <a:ext cx="6709071" cy="8382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 এবং মন্তব্য কর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0A3940-C687-4C06-89EC-8D8A86A64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52780"/>
            <a:ext cx="8763000" cy="4390641"/>
          </a:xfrm>
        </p:spPr>
      </p:pic>
    </p:spTree>
    <p:extLst>
      <p:ext uri="{BB962C8B-B14F-4D97-AF65-F5344CB8AC3E}">
        <p14:creationId xmlns:p14="http://schemas.microsoft.com/office/powerpoint/2010/main" val="34576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533400"/>
            <a:ext cx="4648200" cy="103327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 দেখ এবং মন্তব্য কর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A0281-AE08-4747-BD8E-1FC1CDF38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66672"/>
            <a:ext cx="8686800" cy="45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BD13AA1-1FEE-40FA-8403-EECA70259286}"/>
              </a:ext>
            </a:extLst>
          </p:cNvPr>
          <p:cNvSpPr/>
          <p:nvPr/>
        </p:nvSpPr>
        <p:spPr>
          <a:xfrm>
            <a:off x="381000" y="1470074"/>
            <a:ext cx="8382000" cy="3917852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2209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 বিভাজ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নের সংজ্ঞা দিতে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প্রকার কোষ বিভাজন সনাক্ত করতে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মাইটোসিস কোষ বিভাজন ব্যাখ্যা করতে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অ্যামাইটোসিস  কোষ বিভাজন ব্যাখ্যা করতে পারবে।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33400"/>
            <a:ext cx="3124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38327"/>
            <a:ext cx="5791200" cy="1240297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EF6EA-BC0A-4813-9738-17C486171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0" y="1983862"/>
            <a:ext cx="2847753" cy="2847753"/>
          </a:xfrm>
          <a:prstGeom prst="rect">
            <a:avLst/>
          </a:prstGeom>
        </p:spPr>
      </p:pic>
      <p:sp>
        <p:nvSpPr>
          <p:cNvPr id="5" name="Right Arrow 33">
            <a:extLst>
              <a:ext uri="{FF2B5EF4-FFF2-40B4-BE49-F238E27FC236}">
                <a16:creationId xmlns:a16="http://schemas.microsoft.com/office/drawing/2014/main" id="{C8485A14-A37B-4576-8812-8F12777E5289}"/>
              </a:ext>
            </a:extLst>
          </p:cNvPr>
          <p:cNvSpPr/>
          <p:nvPr/>
        </p:nvSpPr>
        <p:spPr>
          <a:xfrm>
            <a:off x="3486139" y="3102938"/>
            <a:ext cx="1447800" cy="609600"/>
          </a:xfrm>
          <a:prstGeom prst="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1AAD6-B27A-4A5A-9B06-5F5A61E58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00" y="1827147"/>
            <a:ext cx="2362201" cy="1405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845CBD-B7B3-4F0D-A0E1-3097CA7F6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35132" y="3480781"/>
            <a:ext cx="2376055" cy="1413353"/>
          </a:xfrm>
          <a:prstGeom prst="rect">
            <a:avLst/>
          </a:prstGeom>
        </p:spPr>
      </p:pic>
      <p:sp>
        <p:nvSpPr>
          <p:cNvPr id="8" name="Down Arrow 34">
            <a:extLst>
              <a:ext uri="{FF2B5EF4-FFF2-40B4-BE49-F238E27FC236}">
                <a16:creationId xmlns:a16="http://schemas.microsoft.com/office/drawing/2014/main" id="{CE2A429F-0F3F-4A1F-96D9-C2B6C4B9EE83}"/>
              </a:ext>
            </a:extLst>
          </p:cNvPr>
          <p:cNvSpPr/>
          <p:nvPr/>
        </p:nvSpPr>
        <p:spPr>
          <a:xfrm>
            <a:off x="6224400" y="4910252"/>
            <a:ext cx="685800" cy="652348"/>
          </a:xfrm>
          <a:prstGeom prst="down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0AED8A-12F0-46E2-BD8A-8543AE30E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03" y="5410834"/>
            <a:ext cx="1385457" cy="1385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AC41D-E18E-404B-92A9-B5C79ADC8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472543"/>
            <a:ext cx="1385457" cy="1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1707</TotalTime>
  <Words>251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Candara</vt:lpstr>
      <vt:lpstr>NikoshBAN</vt:lpstr>
      <vt:lpstr>Symbol</vt:lpstr>
      <vt:lpstr>Wingdings</vt:lpstr>
      <vt:lpstr>Waveform</vt:lpstr>
      <vt:lpstr>Packager Shell Object</vt:lpstr>
      <vt:lpstr>PowerPoint Presentation</vt:lpstr>
      <vt:lpstr>  পিযুষ কান্তি সরকার বি.এসসি.বি.এড;এম.এস.এস  সহকারী শিক্ষক </vt:lpstr>
      <vt:lpstr>পাঠ পরিচিতি </vt:lpstr>
      <vt:lpstr> </vt:lpstr>
      <vt:lpstr>ছবিটি দেখ এবং মন্তব্য কর </vt:lpstr>
      <vt:lpstr>ছবিটি দেখ এবং মন্তব্য কর </vt:lpstr>
      <vt:lpstr>PowerPoint Presentation</vt:lpstr>
      <vt:lpstr>PowerPoint Presentation</vt:lpstr>
      <vt:lpstr>উপস্থাপন</vt:lpstr>
      <vt:lpstr>PowerPoint Presentation</vt:lpstr>
      <vt:lpstr>অ্যামাইটোসিস</vt:lpstr>
      <vt:lpstr>মাইটোসিসের ধাপ </vt:lpstr>
      <vt:lpstr>প্রফেজ </vt:lpstr>
      <vt:lpstr>প্রো মেটাফেজ </vt:lpstr>
      <vt:lpstr>মেটাফেজ </vt:lpstr>
      <vt:lpstr>এনাফেজ </vt:lpstr>
      <vt:lpstr>টেলোফেজ </vt:lpstr>
      <vt:lpstr>একক কাজ</vt:lpstr>
      <vt:lpstr>এসো আমরা একটা ভিডিও দেখি</vt:lpstr>
      <vt:lpstr>দলীয় কাজ  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 প</dc:title>
  <dc:creator>Doel-1612i3</dc:creator>
  <cp:lastModifiedBy>Pijush Sarkar</cp:lastModifiedBy>
  <cp:revision>207</cp:revision>
  <dcterms:created xsi:type="dcterms:W3CDTF">2006-08-16T00:00:00Z</dcterms:created>
  <dcterms:modified xsi:type="dcterms:W3CDTF">2019-10-23T20:30:09Z</dcterms:modified>
</cp:coreProperties>
</file>