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2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4" d="100"/>
          <a:sy n="54" d="100"/>
        </p:scale>
        <p:origin x="677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349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2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509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20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98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987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2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04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68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93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916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B49DC-DC9A-498A-BAFD-7E80301A522B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DF20EA-A930-437E-93DC-E1EDBAE8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21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29088" y="5092474"/>
            <a:ext cx="4014788" cy="1051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chemeClr val="tx1"/>
                </a:solidFill>
                <a:latin typeface="Nikosh ban"/>
              </a:rPr>
              <a:t>স্বাগতম </a:t>
            </a:r>
            <a:endParaRPr lang="en-US" sz="4800" dirty="0">
              <a:solidFill>
                <a:schemeClr val="tx1"/>
              </a:solidFill>
              <a:latin typeface="Nikosh b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163" y="471487"/>
            <a:ext cx="4795837" cy="3596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700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5868" y="545376"/>
            <a:ext cx="2743200" cy="927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 ban"/>
              </a:rPr>
              <a:t>পরিচিতি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682" y="719049"/>
            <a:ext cx="1876192" cy="27412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171450" y="3782675"/>
            <a:ext cx="6096407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bn-BD" sz="3200" dirty="0">
                <a:solidFill>
                  <a:srgbClr val="000000"/>
                </a:solidFill>
                <a:latin typeface="Nikosh Ban"/>
                <a:cs typeface="Kalpurush" pitchFamily="2" charset="0"/>
              </a:rPr>
              <a:t>নার্গিস খাতুন  </a:t>
            </a:r>
          </a:p>
          <a:p>
            <a:pPr algn="ctr">
              <a:buNone/>
            </a:pPr>
            <a:r>
              <a:rPr lang="en-US" sz="3200" dirty="0" err="1">
                <a:solidFill>
                  <a:srgbClr val="000000"/>
                </a:solidFill>
                <a:latin typeface="Nikosh Ban"/>
                <a:cs typeface="Kalpurush" pitchFamily="2" charset="0"/>
              </a:rPr>
              <a:t>সহকারী</a:t>
            </a:r>
            <a:r>
              <a:rPr lang="bn-BD" sz="3200" dirty="0">
                <a:solidFill>
                  <a:srgbClr val="000000"/>
                </a:solidFill>
                <a:latin typeface="Nikosh Ban"/>
                <a:cs typeface="Kalpurush" pitchFamily="2" charset="0"/>
              </a:rPr>
              <a:t> শিক্ষক (</a:t>
            </a:r>
            <a:r>
              <a:rPr lang="en-US" sz="3200" dirty="0" err="1">
                <a:solidFill>
                  <a:srgbClr val="000000"/>
                </a:solidFill>
                <a:latin typeface="Nikosh Ban"/>
                <a:cs typeface="Kalpurush" pitchFamily="2" charset="0"/>
              </a:rPr>
              <a:t>আই</a:t>
            </a:r>
            <a:r>
              <a:rPr lang="bn-IN" sz="3200" dirty="0">
                <a:solidFill>
                  <a:srgbClr val="000000"/>
                </a:solidFill>
                <a:latin typeface="Nikosh Ban"/>
                <a:cs typeface="Kalpurush" pitchFamily="2" charset="0"/>
              </a:rPr>
              <a:t>সিটি</a:t>
            </a:r>
            <a:r>
              <a:rPr lang="bn-BD" sz="3200" dirty="0">
                <a:solidFill>
                  <a:srgbClr val="000000"/>
                </a:solidFill>
                <a:latin typeface="Nikosh Ban"/>
                <a:cs typeface="Kalpurush" pitchFamily="2" charset="0"/>
              </a:rPr>
              <a:t>) </a:t>
            </a:r>
          </a:p>
          <a:p>
            <a:pPr algn="ctr">
              <a:buNone/>
            </a:pPr>
            <a:r>
              <a:rPr lang="bn-BD" sz="3200" dirty="0">
                <a:solidFill>
                  <a:srgbClr val="000000"/>
                </a:solidFill>
                <a:latin typeface="Nikosh Ban"/>
                <a:cs typeface="Kalpurush" pitchFamily="2" charset="0"/>
              </a:rPr>
              <a:t>পোরজনা এম, এন উচ্চ বিদ্যালয় , শাহজাদপুর</a:t>
            </a:r>
            <a:r>
              <a:rPr lang="en-US" sz="3200" dirty="0">
                <a:solidFill>
                  <a:srgbClr val="000000"/>
                </a:solidFill>
                <a:latin typeface="Nikosh Ban"/>
                <a:cs typeface="Kalpurush" pitchFamily="2" charset="0"/>
              </a:rPr>
              <a:t>,</a:t>
            </a:r>
            <a:r>
              <a:rPr lang="bn-BD" sz="3200" dirty="0">
                <a:solidFill>
                  <a:srgbClr val="000000"/>
                </a:solidFill>
                <a:latin typeface="Nikosh Ban"/>
                <a:cs typeface="Kalpurush" pitchFamily="2" charset="0"/>
              </a:rPr>
              <a:t> সিরাজগঞ্জ। </a:t>
            </a:r>
            <a:endParaRPr lang="en-US" sz="3200" dirty="0">
              <a:solidFill>
                <a:srgbClr val="000000"/>
              </a:solidFill>
              <a:latin typeface="Nikosh Ban"/>
              <a:cs typeface="Kalpurush" pitchFamily="2" charset="0"/>
            </a:endParaRPr>
          </a:p>
          <a:p>
            <a:pPr>
              <a:buNone/>
            </a:pPr>
            <a:r>
              <a:rPr lang="en-US" sz="3200" dirty="0">
                <a:solidFill>
                  <a:srgbClr val="000000"/>
                </a:solidFill>
                <a:latin typeface="Nikosh Ban"/>
              </a:rPr>
              <a:t>nargiskhatunm1979@gmail.com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618" y="719049"/>
            <a:ext cx="1872847" cy="271947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86637" y="3782675"/>
            <a:ext cx="4443413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সপ্তম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 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৫ম </a:t>
            </a:r>
            <a:endParaRPr lang="bn-IN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পাঠঃ ৫৫-৫৬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901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613" y="2441194"/>
            <a:ext cx="5986463" cy="403347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364581" y="485775"/>
            <a:ext cx="6486525" cy="1400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solidFill>
                  <a:schemeClr val="tx1"/>
                </a:solidFill>
                <a:latin typeface="Nikosh ban"/>
              </a:rPr>
              <a:t>মোবাইল বা কম্পিউটারে বই পড়েছ কে কে?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</p:spTree>
    <p:extLst>
      <p:ext uri="{BB962C8B-B14F-4D97-AF65-F5344CB8AC3E}">
        <p14:creationId xmlns:p14="http://schemas.microsoft.com/office/powerpoint/2010/main" val="40319480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24583" y="5511301"/>
            <a:ext cx="3553097" cy="783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 ban"/>
              </a:rPr>
              <a:t>শিক্ষায় ইন্টারনেট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51" y="386672"/>
            <a:ext cx="5157788" cy="46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80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7546" y="825408"/>
            <a:ext cx="4597717" cy="1131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 ban"/>
              </a:rPr>
              <a:t>এই পাঠ শেষে শিক্ষার্থীরা-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14500" y="2228850"/>
            <a:ext cx="8501063" cy="40318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শিক্ষাক্ষেত্রে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বিশ্লেষণ করতে 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;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ক্ষেত্রগুলো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; 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৩।শিক্ষায়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5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663" y="643680"/>
            <a:ext cx="5114924" cy="36266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20" y="528404"/>
            <a:ext cx="4033780" cy="37418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57388" y="4743450"/>
            <a:ext cx="7943850" cy="12144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NCTB</a:t>
            </a:r>
            <a:r>
              <a:rPr lang="bn-IN" sz="3200" dirty="0" smtClean="0">
                <a:solidFill>
                  <a:schemeClr val="tx1"/>
                </a:solidFill>
                <a:latin typeface="Nikosh ban"/>
              </a:rPr>
              <a:t> এর ওয়েবসাইট থেকে যে কোনো পাঠ্যবই ডাউনলোড করা যায়।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5523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52" y="985838"/>
            <a:ext cx="5619749" cy="337184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593182" y="4872038"/>
            <a:ext cx="6643687" cy="1243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 ban"/>
              </a:rPr>
              <a:t>ইন্টারনেট ব্যবহার করে পড়াশোনা করছে।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</p:spTree>
    <p:extLst>
      <p:ext uri="{BB962C8B-B14F-4D97-AF65-F5344CB8AC3E}">
        <p14:creationId xmlns:p14="http://schemas.microsoft.com/office/powerpoint/2010/main" val="134339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79298" y="1107894"/>
            <a:ext cx="3396343" cy="8621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 ban"/>
              </a:rPr>
              <a:t>একক কাজ </a:t>
            </a:r>
            <a:endParaRPr lang="en-US" sz="4400" dirty="0">
              <a:solidFill>
                <a:schemeClr val="tx1"/>
              </a:solidFill>
              <a:latin typeface="Nikosh 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86026" y="2257424"/>
            <a:ext cx="8386762" cy="31003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তোমার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পাঠ্যবই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হারিয়ে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গেলে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কিভাবে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আবার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সংগ্রহ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করবে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?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কোন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প্রশ্নের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উত্তর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জানা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না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থাকলে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কিভাবে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আমরা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খুজে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বের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করতে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পারবো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?</a:t>
            </a:r>
            <a:endParaRPr lang="bn-IN" sz="3200" dirty="0" smtClean="0">
              <a:solidFill>
                <a:schemeClr val="tx1"/>
              </a:solidFill>
              <a:latin typeface="Nikosh ban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IN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কর।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</p:spTree>
    <p:extLst>
      <p:ext uri="{BB962C8B-B14F-4D97-AF65-F5344CB8AC3E}">
        <p14:creationId xmlns:p14="http://schemas.microsoft.com/office/powerpoint/2010/main" val="233380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887" y="409575"/>
            <a:ext cx="6191251" cy="436795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62137" y="5172076"/>
            <a:ext cx="8286750" cy="1314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শিক্ষক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ডট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কম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ওয়েবসাইটে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অনেক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শিক্ষকেরা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নানা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বিষয়ে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কোর্স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পড়িয়ে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থাকেন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।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</p:spTree>
    <p:extLst>
      <p:ext uri="{BB962C8B-B14F-4D97-AF65-F5344CB8AC3E}">
        <p14:creationId xmlns:p14="http://schemas.microsoft.com/office/powerpoint/2010/main" val="336740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974" y="200026"/>
            <a:ext cx="7472363" cy="42235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800225" y="4752149"/>
            <a:ext cx="9115425" cy="1762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3200" dirty="0" smtClean="0">
                <a:solidFill>
                  <a:schemeClr val="tx1"/>
                </a:solidFill>
                <a:latin typeface="Nikosh ban"/>
              </a:rPr>
              <a:t>জাতীয় বিশ্ববিদ্যালয়ে ভর্তির আবেদনকারী প্রায় চার লক্ষ ছাত্রছাত্রীকে তথ্য প্রযুক্তি ব্যবহার করে প্রক্রিয়া করা হয়েছিল।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</p:txBody>
      </p:sp>
    </p:spTree>
    <p:extLst>
      <p:ext uri="{BB962C8B-B14F-4D97-AF65-F5344CB8AC3E}">
        <p14:creationId xmlns:p14="http://schemas.microsoft.com/office/powerpoint/2010/main" val="35518354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7111" y="843372"/>
            <a:ext cx="3122023" cy="11103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chemeClr val="tx1"/>
                </a:solidFill>
                <a:latin typeface="Nikosh ban"/>
              </a:rPr>
              <a:t>দলীয় কাজ- </a:t>
            </a:r>
            <a:endParaRPr lang="en-US" sz="3600" dirty="0">
              <a:solidFill>
                <a:schemeClr val="tx1"/>
              </a:solidFill>
              <a:latin typeface="Nikosh 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19386" y="2962960"/>
            <a:ext cx="7281863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যদি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কল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ছাত্রছাত্রীদের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ল্যাপটপ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থাকতো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ব্যাপারে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যেত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9517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CTB_Books_Download_2019(360p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7386" y="292000"/>
            <a:ext cx="8658228" cy="487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5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26829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8289" y="358411"/>
            <a:ext cx="3200400" cy="9274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 ban"/>
              </a:rPr>
              <a:t>মুল্যায়ণ </a:t>
            </a:r>
            <a:endParaRPr lang="en-US" sz="4000" dirty="0">
              <a:solidFill>
                <a:schemeClr val="tx1"/>
              </a:solidFill>
              <a:latin typeface="Nikosh b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86062" y="1700213"/>
            <a:ext cx="8486775" cy="388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+mj-lt"/>
              <a:buAutoNum type="romanUcPeriod"/>
            </a:pP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NCTB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এর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পূর্ণ্রুপ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কি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?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আজকাল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পরীক্ষার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ফলাফল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জানা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যায়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কিভাবে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? </a:t>
            </a:r>
            <a:endParaRPr lang="en-US" sz="3200" dirty="0">
              <a:solidFill>
                <a:schemeClr val="tx1"/>
              </a:solidFill>
              <a:latin typeface="Nikosh ban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স্কুল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লাইব্রেরিতে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যে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বই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নেই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সেটা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কোথায়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পাওয়া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যাবে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? </a:t>
            </a:r>
          </a:p>
          <a:p>
            <a:pPr marL="571500" indent="-571500">
              <a:buFont typeface="+mj-lt"/>
              <a:buAutoNum type="romanUcPeriod"/>
            </a:pP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বিশ্ববিদ্যালয়ে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ভর্তি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পরীক্ষার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রেজিস্ট্রেশন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কিভাবে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করা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 ban"/>
              </a:rPr>
              <a:t>যায়</a:t>
            </a:r>
            <a:r>
              <a:rPr lang="en-US" sz="3200" dirty="0" smtClean="0">
                <a:solidFill>
                  <a:schemeClr val="tx1"/>
                </a:solidFill>
                <a:latin typeface="Nikosh ban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83968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7233" y="186964"/>
            <a:ext cx="3723322" cy="10711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 ban"/>
              </a:rPr>
              <a:t>বাড়ির কাজ </a:t>
            </a:r>
            <a:endParaRPr lang="en-US" sz="4400" dirty="0">
              <a:solidFill>
                <a:schemeClr val="tx1"/>
              </a:solidFill>
              <a:latin typeface="Nikosh b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7338" y="4586288"/>
            <a:ext cx="9558337" cy="156966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ব্যাপারে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মিকা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 লিখে আনবে।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488" y="1715318"/>
            <a:ext cx="4214812" cy="262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49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93138" y="4984704"/>
            <a:ext cx="4010297" cy="1162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chemeClr val="tx1"/>
                </a:solidFill>
                <a:latin typeface="Nikosh ban"/>
              </a:rPr>
              <a:t>ধন্যবাদ </a:t>
            </a:r>
            <a:endParaRPr lang="en-US" sz="4400" dirty="0">
              <a:solidFill>
                <a:schemeClr val="tx1"/>
              </a:solidFill>
              <a:latin typeface="Nikosh b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210" y="1071562"/>
            <a:ext cx="5222152" cy="347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5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</TotalTime>
  <Words>230</Words>
  <Application>Microsoft Office PowerPoint</Application>
  <PresentationFormat>Widescreen</PresentationFormat>
  <Paragraphs>36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Kalpurush</vt:lpstr>
      <vt:lpstr>Nikosh ban</vt:lpstr>
      <vt:lpstr>Nikosh ban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110</cp:revision>
  <dcterms:created xsi:type="dcterms:W3CDTF">2019-08-21T06:42:21Z</dcterms:created>
  <dcterms:modified xsi:type="dcterms:W3CDTF">2019-10-24T04:46:46Z</dcterms:modified>
</cp:coreProperties>
</file>