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9" r:id="rId9"/>
    <p:sldId id="268" r:id="rId10"/>
    <p:sldId id="263" r:id="rId11"/>
    <p:sldId id="270" r:id="rId12"/>
    <p:sldId id="264" r:id="rId13"/>
    <p:sldId id="266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09F8-979C-4947-A0A9-A8389F4EEF8F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E935-1662-4364-8C41-714B7336C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9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09F8-979C-4947-A0A9-A8389F4EEF8F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E935-1662-4364-8C41-714B7336C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3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09F8-979C-4947-A0A9-A8389F4EEF8F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E935-1662-4364-8C41-714B7336C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09F8-979C-4947-A0A9-A8389F4EEF8F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E935-1662-4364-8C41-714B7336C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2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09F8-979C-4947-A0A9-A8389F4EEF8F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E935-1662-4364-8C41-714B7336C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09F8-979C-4947-A0A9-A8389F4EEF8F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E935-1662-4364-8C41-714B7336C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3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09F8-979C-4947-A0A9-A8389F4EEF8F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E935-1662-4364-8C41-714B7336C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3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09F8-979C-4947-A0A9-A8389F4EEF8F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E935-1662-4364-8C41-714B7336C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2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09F8-979C-4947-A0A9-A8389F4EEF8F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E935-1662-4364-8C41-714B7336C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3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09F8-979C-4947-A0A9-A8389F4EEF8F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E935-1662-4364-8C41-714B7336C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09F8-979C-4947-A0A9-A8389F4EEF8F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E935-1662-4364-8C41-714B7336C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509F8-979C-4947-A0A9-A8389F4EEF8F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CE935-1662-4364-8C41-714B7336C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&#2439;&#2478;&#2503;&#2439;&#2482;&#2435;salmaakter107554@yahoo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en-US" sz="8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lang="en-US" sz="8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ঢালা</a:t>
            </a:r>
            <a:r>
              <a:rPr lang="en-US" sz="8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8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690688"/>
            <a:ext cx="10515600" cy="5167311"/>
          </a:xfrm>
        </p:spPr>
      </p:pic>
    </p:spTree>
    <p:extLst>
      <p:ext uri="{BB962C8B-B14F-4D97-AF65-F5344CB8AC3E}">
        <p14:creationId xmlns:p14="http://schemas.microsoft.com/office/powerpoint/2010/main" val="163845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7354"/>
          </a:xfr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88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0595"/>
            <a:ext cx="12192000" cy="5427406"/>
          </a:xfr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n-IN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 চর্চার অনিহার দিকটি ব্যাখ্যা কর?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 শিক্ষাপ</a:t>
            </a:r>
            <a:r>
              <a:rPr lang="en-US" sz="48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দ্ধ</a:t>
            </a:r>
            <a:r>
              <a:rPr lang="bn-IN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তির প্রতিবন্ধকতার দিক গুলো বিশ্ল</a:t>
            </a:r>
            <a:r>
              <a:rPr lang="en-US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ষণ কর?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প্রবন্ধে বর্ণিত শিক্ষা ব্যবস্থার ক্রুটির দিকটি ব্যাখ্যা কর?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 মাইন্ড ম্যাপ তৈ্রী কর?</a:t>
            </a:r>
            <a:endParaRPr lang="en-US" sz="4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94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0612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8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8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6128"/>
            <a:ext cx="12192000" cy="5751871"/>
          </a:xfrm>
        </p:spPr>
      </p:pic>
    </p:spTree>
    <p:extLst>
      <p:ext uri="{BB962C8B-B14F-4D97-AF65-F5344CB8AC3E}">
        <p14:creationId xmlns:p14="http://schemas.microsoft.com/office/powerpoint/2010/main" val="13409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প্রমথ চৌধুরী কত সালে জন্ম গ্রহণ করেন?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লেখকের পিতার নাম কি?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কত সালে বি এ পাশ করেন?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প্রমথ চৌধুরী পেশা কী ছিল?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শিক্ষাকে কিসের ঊপর স্থান দিয়েছেন?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91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9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IN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 পড়া প্রবন্ধে “ভাড়ে ও ভবানী”ও অন্তর্নিহিত শক্তি বলতে কি বুঝানো হয়েছে?-বিশ্লেষণ কর।</a:t>
            </a:r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54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167312"/>
          </a:xfrm>
        </p:spPr>
      </p:pic>
    </p:spTree>
    <p:extLst>
      <p:ext uri="{BB962C8B-B14F-4D97-AF65-F5344CB8AC3E}">
        <p14:creationId xmlns:p14="http://schemas.microsoft.com/office/powerpoint/2010/main" val="303000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96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1"/>
            <a:r>
              <a:rPr lang="bn-IN" sz="40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ছালমা আক্তার  (বি, এ বি এড)</a:t>
            </a:r>
          </a:p>
          <a:p>
            <a:r>
              <a:rPr lang="bn-IN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প্রধান শিক্ষক</a:t>
            </a:r>
          </a:p>
          <a:p>
            <a:r>
              <a:rPr lang="bn-IN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তা উচ্চ বিদ্যালয়, ফাকরাবাদ</a:t>
            </a:r>
            <a:endParaRPr lang="bn-IN" sz="44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ঝিনাইগাতি,শেরপুর।</a:t>
            </a:r>
            <a:endParaRPr lang="en-US" sz="44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ইমেইলঃsalmaakter107554@yahoo.com</a:t>
            </a:r>
            <a:endParaRPr lang="en-US" sz="44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ফোন</a:t>
            </a:r>
            <a:r>
              <a:rPr lang="en-US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নাম্বারঃ০১৯৭৭৫৭১১২২</a:t>
            </a:r>
            <a:endParaRPr lang="en-US" sz="44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845" y="1690687"/>
            <a:ext cx="3079955" cy="291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69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96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IN" sz="72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 ঃ৯ম</a:t>
            </a:r>
          </a:p>
          <a:p>
            <a:r>
              <a:rPr lang="bn-IN" sz="72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ঃ</a:t>
            </a:r>
            <a:r>
              <a:rPr lang="en-US" sz="72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72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endParaRPr lang="en-US" sz="72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72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 </a:t>
            </a:r>
            <a:r>
              <a:rPr lang="en-US" sz="72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</a:t>
            </a:r>
            <a:r>
              <a:rPr lang="en-US" sz="72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ঃ ৫০মিঃ</a:t>
            </a:r>
          </a:p>
          <a:p>
            <a:r>
              <a:rPr lang="en-US" sz="72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72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ঃ০৩/০৭/১৯ইং</a:t>
            </a:r>
            <a:endParaRPr lang="en-US" sz="72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56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  জ্ঞান যাচাই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bn-IN" sz="72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কি নিয়ে স্কুলে যাই?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IN" sz="72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স্কুলে এসে কি পড়ি?</a:t>
            </a:r>
            <a:endParaRPr lang="en-US" sz="72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76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8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বই পড়া</a:t>
            </a:r>
            <a:endParaRPr lang="en-US" sz="8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IN" sz="8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প্রমথ চৌধুরী (১৮৬৮-১৯৪৬)</a:t>
            </a:r>
            <a:endParaRPr lang="en-US" sz="8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87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লেখকের জীবনী ও সাহিত্য কর্ম সম্পর্কে জানতে পারবে।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“বই পড়া” প্রবন্ধের আলোকে বই পড়ার গুরুত্ব তুলে ধরতে পারবে।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প্রবন্ধের আলোকে প্রাতিষ্টানিক শিক্ষার সীমাবদ্বতার দিকটি ব্যাখ্যা করতে পারবে।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প্রবন্ধের আলোকে সুশিক্ষার লাইব্রেরী প্রতিষ্টার গুরুত্ব তুলে ধরতে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70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037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8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</a:t>
            </a:r>
            <a:endParaRPr lang="en-US" sz="8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0374"/>
            <a:ext cx="12192000" cy="5707626"/>
          </a:xfrm>
        </p:spPr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11213" y="3480619"/>
            <a:ext cx="3067664" cy="16518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endPara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প্রমথ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চ</a:t>
            </a:r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ৌধুরী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5974" y="1460090"/>
            <a:ext cx="4144297" cy="1976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জন্মঃ১৮৬৮সালে,৭ই আগষ্ট</a:t>
            </a:r>
          </a:p>
          <a:p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জেলাঃ পাবনা</a:t>
            </a:r>
          </a:p>
          <a:p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গ্রামঃ হরিপুর,পৈ্ত্রিক নিবাস</a:t>
            </a:r>
          </a:p>
          <a:p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04735" y="1430594"/>
            <a:ext cx="3583859" cy="1873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 এ পাসঃ১৮৯০সালে</a:t>
            </a:r>
          </a:p>
          <a:p>
            <a:r>
              <a:rPr lang="bn-IN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ব্যারিস্টারিঃইংল্যান্ড</a:t>
            </a:r>
          </a:p>
          <a:p>
            <a:r>
              <a:rPr lang="bn-IN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পর ইংরেজী সাহিত্যে অধ্যাপনা করেন</a:t>
            </a:r>
            <a:endParaRPr lang="en-US" sz="2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627806" y="1460090"/>
            <a:ext cx="3406878" cy="21532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 মূলত প্রাবন্ধিক হিসেবে খ্যাতি অর্জন করলেও সাহিত্যের নানা শাখায় বিচরণ ছিল</a:t>
            </a:r>
          </a:p>
          <a:p>
            <a:r>
              <a:rPr lang="bn-IN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তিনি”সবুজ পত্র”নামক সাহিত্য পত্রিকা সম্পাদনা করেন।সাহিত্যিক ছদ্মনানঃ বীরবল</a:t>
            </a:r>
            <a:endParaRPr lang="en-US" sz="2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88594" y="4203290"/>
            <a:ext cx="3746090" cy="2551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গদ্যগ্রন্থঃ বীরবলের হালখাতা,রায়তের কথা,প্রবন্ধ</a:t>
            </a:r>
          </a:p>
          <a:p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</a:p>
          <a:p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কাব্যগ্রন্থঃ সনেট পঞ্চাশৎ,পদচারণ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380271" y="5309419"/>
            <a:ext cx="3598606" cy="13568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গল্পগ্রন্থঃচার-ইয়ারী কথা,আহুতি,নীললোহিত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5974" y="3996813"/>
            <a:ext cx="3775587" cy="20942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পরলোক গমনঃ১৯৪৬সালে ২রা সেপ্টেম্বর কলকাতায়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47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 পাঠ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90"/>
            <a:ext cx="12192000" cy="5167310"/>
          </a:xfrm>
        </p:spPr>
      </p:pic>
    </p:spTree>
    <p:extLst>
      <p:ext uri="{BB962C8B-B14F-4D97-AF65-F5344CB8AC3E}">
        <p14:creationId xmlns:p14="http://schemas.microsoft.com/office/powerpoint/2010/main" val="103783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নিরব পাঠ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9"/>
            <a:ext cx="12192000" cy="5668756"/>
          </a:xfrm>
        </p:spPr>
      </p:pic>
    </p:spTree>
    <p:extLst>
      <p:ext uri="{BB962C8B-B14F-4D97-AF65-F5344CB8AC3E}">
        <p14:creationId xmlns:p14="http://schemas.microsoft.com/office/powerpoint/2010/main" val="208305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274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Wingdings</vt:lpstr>
      <vt:lpstr>Office Theme</vt:lpstr>
      <vt:lpstr>সবাইকে প্রাণ ঢালা শুভেচ্ছা</vt:lpstr>
      <vt:lpstr>শিক্ষক পরিচিতি</vt:lpstr>
      <vt:lpstr>পাঠ পরিচিতি</vt:lpstr>
      <vt:lpstr>পূর্ব  জ্ঞান যাচাই</vt:lpstr>
      <vt:lpstr>আজকের পাঠ বই পড়া</vt:lpstr>
      <vt:lpstr>শিখন ফল</vt:lpstr>
      <vt:lpstr>লেখক পরিচিতি</vt:lpstr>
      <vt:lpstr>সরব পাঠ</vt:lpstr>
      <vt:lpstr>নিরব পাঠ</vt:lpstr>
      <vt:lpstr>দলীয় কাজ</vt:lpstr>
      <vt:lpstr>দলীয় কাজ উপস্থাপন ও যাচাই</vt:lpstr>
      <vt:lpstr>মূল্যায়ণ</vt:lpstr>
      <vt:lpstr>বাড়ীর কাজ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প্রাণ ঢালা শুভেচ্ছা</dc:title>
  <dc:creator>Windows User</dc:creator>
  <cp:lastModifiedBy>Windows User</cp:lastModifiedBy>
  <cp:revision>76</cp:revision>
  <dcterms:created xsi:type="dcterms:W3CDTF">2019-07-05T14:41:04Z</dcterms:created>
  <dcterms:modified xsi:type="dcterms:W3CDTF">2019-10-24T13:30:58Z</dcterms:modified>
</cp:coreProperties>
</file>