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6" r:id="rId4"/>
    <p:sldId id="269" r:id="rId5"/>
    <p:sldId id="258" r:id="rId6"/>
    <p:sldId id="259" r:id="rId7"/>
    <p:sldId id="260" r:id="rId8"/>
    <p:sldId id="261" r:id="rId9"/>
    <p:sldId id="262" r:id="rId10"/>
    <p:sldId id="267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0F0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8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02526"/>
            <a:ext cx="7239000" cy="41503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4724400"/>
            <a:ext cx="662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i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9600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04800"/>
            <a:ext cx="7696200" cy="1600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এসো যুক্তবর্ণ ভেঙ্গে লিখিঃ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362200"/>
            <a:ext cx="8077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বঙ্গবন্ধু    ঙ্গ =   ঙ     গ       বঙ্গ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        ন্ধ =   ন      ধ       বন্ধ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স্বাধীনতা  স্ব = 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      ব       স্বাধীন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মুক্তিযুদ্ধ   ক্ত =  ক      ত       রক্ত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        দ্ধ = 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      ধ        বদ্ধ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পাকিস্তানি স্ত =   স     ত        সস্তা </a:t>
            </a:r>
          </a:p>
          <a:p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28600"/>
            <a:ext cx="6400800" cy="120032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7200" b="1" dirty="0">
              <a:solidFill>
                <a:schemeClr val="accent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133600"/>
            <a:ext cx="8305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সম্পা আক্তার</a:t>
            </a:r>
          </a:p>
          <a:p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সাভার সরকারি প্রাথমিক বিদ্যালয়</a:t>
            </a:r>
          </a:p>
          <a:p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সাটুরিয়া, মানিকগঞ্জ।</a:t>
            </a:r>
          </a:p>
          <a:p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মোবাইলঃ০১৭৭৫৩৬৬৪৫৪</a:t>
            </a:r>
          </a:p>
          <a:p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609600"/>
            <a:ext cx="7162800" cy="110799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0600" y="2438400"/>
            <a:ext cx="7160342" cy="4114800"/>
          </a:xfrm>
          <a:prstGeom prst="rect">
            <a:avLst/>
          </a:prstGeom>
          <a:solidFill>
            <a:srgbClr val="92D050"/>
          </a:solidFill>
          <a:ln w="5715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 দ্বিতীয়</a:t>
            </a:r>
          </a:p>
          <a:p>
            <a:r>
              <a:rPr lang="bn-BD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বিষয়ঃ বাংলা</a:t>
            </a:r>
          </a:p>
          <a:p>
            <a:r>
              <a:rPr lang="bn-BD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পাঠের শিরোনামঃ মুক্তিযুদ্ধের একটি সোনালী পাতা</a:t>
            </a:r>
          </a:p>
          <a:p>
            <a:r>
              <a:rPr lang="bn-BD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পাঠ্যাংশঃ ১৯৭১ সাল ...............শত্রুসেনারা।</a:t>
            </a:r>
          </a:p>
          <a:p>
            <a:r>
              <a:rPr lang="bn-BD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সময়ঃ৪০ মিনিট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        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0"/>
            <a:ext cx="3581400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19200"/>
            <a:ext cx="8839200" cy="1371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শোনাঃ১.৩.১ নির্দেশনা শুনে পালন করতে পারবে।</a:t>
            </a:r>
          </a:p>
          <a:p>
            <a:r>
              <a:rPr lang="bn-BD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 ১.৩.৩ প্রশ্ন শুনে বুঝতে পারবে।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743200"/>
            <a:ext cx="8915400" cy="1447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বলাঃ১.১.১ কোন বিষয়ে প্রশ্ন করতে ও উত্তর দিতে পারবে।</a:t>
            </a:r>
          </a:p>
          <a:p>
            <a:r>
              <a:rPr lang="bn-BD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২.৫.২ বিভিন্ন বিষয় বর্ণনা করতে পারবে।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4343400"/>
            <a:ext cx="8991600" cy="1295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পড়াঃ১.৪.১ পাঠ্যপুস্তকের শব্দ শুদ্ধ উচ্চারণে পরতে পারবে।</a:t>
            </a:r>
          </a:p>
          <a:p>
            <a:r>
              <a:rPr lang="bn-BD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২.৫.৪ বর্ণনামূলক বিষয় পড়ে বুঝতে পারবে।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791200"/>
            <a:ext cx="8991600" cy="1066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লেখাঃ১.৬.২ প্রশ্নবোধক বিরাম চিহ্ন ব্যবহার করে বাক্য লিখতে পারবে।</a:t>
            </a:r>
          </a:p>
          <a:p>
            <a:r>
              <a:rPr lang="bn-BD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২.৩.৫ বিভিন্ন বিষয় সহজে বর্ণনা করতে পারবে।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5" grpId="0" animBg="1"/>
      <p:bldP spid="7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733800"/>
            <a:ext cx="838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৯৭১ সাল । মার্চ মাস। বঙ্গবন্ধু শেখ মুজিবুর রহমান স্বাধীনতার ডাক দিলেন। </a:t>
            </a:r>
            <a:endParaRPr lang="en-US" sz="6000" dirty="0">
              <a:solidFill>
                <a:srgbClr val="0070C0"/>
              </a:solidFill>
            </a:endParaRPr>
          </a:p>
        </p:txBody>
      </p:sp>
      <p:pic>
        <p:nvPicPr>
          <p:cNvPr id="4" name="Picture 3" descr="images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04800"/>
            <a:ext cx="5105400" cy="285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8458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6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শুরু হলো মুক্তিযুদ্ধ। সারা দেশে চলছিল যুদ্ধ। স্বাধীনতার জন্য মুক্তিসেনারা লড়াই করছিলেন। </a:t>
            </a:r>
            <a:endParaRPr lang="en-US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Picture 2" descr="mukti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971800"/>
            <a:ext cx="6477000" cy="3657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7696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60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তখন জুন মাস। এ দেশেরই একটি গ্রাম।</a:t>
            </a:r>
          </a:p>
        </p:txBody>
      </p:sp>
      <p:pic>
        <p:nvPicPr>
          <p:cNvPr id="3" name="Picture 2" descr="mq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895600"/>
            <a:ext cx="6400800" cy="3448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61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6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ঐ গ্রামে ছিল জঙ্গল ঘেরা পুরানো এক জমিদার বাড়ি। সেখানে এক দল মুক্তিসেনা ঘাঁটি গেড়েছেন। </a:t>
            </a:r>
            <a:endParaRPr lang="en-US" sz="6000" dirty="0">
              <a:solidFill>
                <a:srgbClr val="92D050"/>
              </a:solidFill>
            </a:endParaRPr>
          </a:p>
        </p:txBody>
      </p:sp>
      <p:pic>
        <p:nvPicPr>
          <p:cNvPr id="3" name="Picture 2" descr="mukti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819400"/>
            <a:ext cx="6705600" cy="37121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0"/>
            <a:ext cx="838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6000" dirty="0" smtClean="0">
                <a:solidFill>
                  <a:srgbClr val="B10F0F"/>
                </a:solidFill>
                <a:latin typeface="NikoshBAN" pitchFamily="2" charset="0"/>
                <a:cs typeface="NikoshBAN" pitchFamily="2" charset="0"/>
              </a:rPr>
              <a:t>সঙ্গে ছিলেন তাঁদের দলনেতা। পাশের গ্রামে ছিল পাকিস্তানি শত্রুসেনারা।</a:t>
            </a:r>
          </a:p>
        </p:txBody>
      </p:sp>
      <p:pic>
        <p:nvPicPr>
          <p:cNvPr id="3" name="Picture 2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781300"/>
            <a:ext cx="7247467" cy="4076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213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Zayed Mollick</dc:creator>
  <cp:lastModifiedBy>Laptop</cp:lastModifiedBy>
  <cp:revision>33</cp:revision>
  <dcterms:created xsi:type="dcterms:W3CDTF">2006-08-16T00:00:00Z</dcterms:created>
  <dcterms:modified xsi:type="dcterms:W3CDTF">2018-11-11T16:18:25Z</dcterms:modified>
</cp:coreProperties>
</file>