
<file path=[Content_Types].xml><?xml version="1.0" encoding="utf-8"?>
<Types xmlns="http://schemas.openxmlformats.org/package/2006/content-types">
  <Default Extension="png" ContentType="image/png"/>
  <Default Extension="mp3" ContentType="audio/unknown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31"/>
  </p:notesMasterIdLst>
  <p:sldIdLst>
    <p:sldId id="305" r:id="rId2"/>
    <p:sldId id="306" r:id="rId3"/>
    <p:sldId id="317" r:id="rId4"/>
    <p:sldId id="315" r:id="rId5"/>
    <p:sldId id="266" r:id="rId6"/>
    <p:sldId id="301" r:id="rId7"/>
    <p:sldId id="302" r:id="rId8"/>
    <p:sldId id="318" r:id="rId9"/>
    <p:sldId id="320" r:id="rId10"/>
    <p:sldId id="284" r:id="rId11"/>
    <p:sldId id="312" r:id="rId12"/>
    <p:sldId id="321" r:id="rId13"/>
    <p:sldId id="262" r:id="rId14"/>
    <p:sldId id="278" r:id="rId15"/>
    <p:sldId id="261" r:id="rId16"/>
    <p:sldId id="309" r:id="rId17"/>
    <p:sldId id="325" r:id="rId18"/>
    <p:sldId id="323" r:id="rId19"/>
    <p:sldId id="324" r:id="rId20"/>
    <p:sldId id="322" r:id="rId21"/>
    <p:sldId id="314" r:id="rId22"/>
    <p:sldId id="329" r:id="rId23"/>
    <p:sldId id="313" r:id="rId24"/>
    <p:sldId id="307" r:id="rId25"/>
    <p:sldId id="299" r:id="rId26"/>
    <p:sldId id="330" r:id="rId27"/>
    <p:sldId id="311" r:id="rId28"/>
    <p:sldId id="316" r:id="rId29"/>
    <p:sldId id="331" r:id="rId30"/>
  </p:sldIdLst>
  <p:sldSz cx="9144000" cy="6858000" type="screen4x3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FF"/>
    <a:srgbClr val="FFFF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00A15C55-8517-42AA-B614-E9B94910E393}" styleName="Medium Style 2 - Accent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6" d="100"/>
          <a:sy n="66" d="100"/>
        </p:scale>
        <p:origin x="-2844" y="-10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0" d="100"/>
        <a:sy n="60" d="100"/>
      </p:scale>
      <p:origin x="0" y="984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  <a:cs typeface="+mn-cs"/>
              </a:defRPr>
            </a:lvl1pPr>
          </a:lstStyle>
          <a:p>
            <a:pPr>
              <a:defRPr/>
            </a:pPr>
            <a:fld id="{7D94F408-186C-44B4-891A-E5874EC7615B}" type="datetimeFigureOut">
              <a:rPr lang="en-US"/>
              <a:pPr>
                <a:defRPr/>
              </a:pPr>
              <a:t>24-Oct-19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US" noProof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  <a:cs typeface="+mn-cs"/>
              </a:defRPr>
            </a:lvl1pPr>
          </a:lstStyle>
          <a:p>
            <a:pPr>
              <a:defRPr/>
            </a:pPr>
            <a:fld id="{1C62D53D-8419-4338-979E-DD362F4F020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86393341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0483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dirty="0"/>
          </a:p>
        </p:txBody>
      </p:sp>
      <p:sp>
        <p:nvSpPr>
          <p:cNvPr id="20484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D6F77569-4F8B-4A43-9671-4A24D51B6AE9}" type="slidenum">
              <a:rPr lang="en-US"/>
              <a:pPr fontAlgn="base">
                <a:spcBef>
                  <a:spcPct val="0"/>
                </a:spcBef>
                <a:spcAft>
                  <a:spcPct val="0"/>
                </a:spcAft>
              </a:pPr>
              <a:t>5</a:t>
            </a:fld>
            <a:endParaRPr 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1C62D53D-8419-4338-979E-DD362F4F0201}" type="slidenum">
              <a:rPr lang="en-US" smtClean="0"/>
              <a:pPr>
                <a:defRPr/>
              </a:pPr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6374655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1C62D53D-8419-4338-979E-DD362F4F0201}" type="slidenum">
              <a:rPr lang="en-US" smtClean="0"/>
              <a:pPr>
                <a:defRPr/>
              </a:pPr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0699694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>
            <a:spLocks noGrp="1"/>
          </p:cNvSpPr>
          <p:nvPr>
            <p:ph type="ctrTitle"/>
          </p:nvPr>
        </p:nvSpPr>
        <p:spPr>
          <a:xfrm>
            <a:off x="914400" y="2130429"/>
            <a:ext cx="73152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Rectang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304800"/>
          </a:xfrm>
        </p:spPr>
        <p:txBody>
          <a:bodyPr/>
          <a:lstStyle>
            <a:lvl1pPr marL="0" indent="0" algn="ctr">
              <a:buNone/>
              <a:defRPr sz="1400">
                <a:solidFill>
                  <a:schemeClr val="accent5">
                    <a:shade val="50000"/>
                  </a:schemeClr>
                </a:solidFill>
                <a:latin typeface="+mj-lt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6B48C57-EE0E-4244-9F96-D6E7BAE90CB6}" type="datetimeFigureOut">
              <a:rPr lang="en-US"/>
              <a:pPr>
                <a:defRPr/>
              </a:pPr>
              <a:t>24-Oct-19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8433843-8772-4394-8FCE-A8DC050B3AF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Rectangle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46673DB-7A1F-4296-B0F2-13DC63100450}" type="datetimeFigureOut">
              <a:rPr lang="en-US"/>
              <a:pPr>
                <a:defRPr/>
              </a:pPr>
              <a:t>24-Oct-19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4706608-FD38-41ED-9495-E02D6A0BBC4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Rectangle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07E3383-70B3-4855-8877-2F36EA7370AA}" type="datetimeFigureOut">
              <a:rPr lang="en-US"/>
              <a:pPr>
                <a:defRPr/>
              </a:pPr>
              <a:t>24-Oct-19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0B479C9-616B-4433-94EE-26F13519BBC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Rectangle 2"/>
          <p:cNvSpPr>
            <a:spLocks noGrp="1"/>
          </p:cNvSpPr>
          <p:nvPr>
            <p:ph sz="half" idx="1"/>
          </p:nvPr>
        </p:nvSpPr>
        <p:spPr>
          <a:xfrm>
            <a:off x="914400" y="1600202"/>
            <a:ext cx="3581400" cy="4343399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3581400" cy="4343399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718F604-ED37-4E78-B6B3-1FD5C685F7A0}" type="datetimeFigureOut">
              <a:rPr lang="en-US"/>
              <a:pPr>
                <a:defRPr/>
              </a:pPr>
              <a:t>24-Oct-19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3445DFA-8558-483C-9569-FD9E49BAFBD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Rectangle 2"/>
          <p:cNvSpPr>
            <a:spLocks noGrp="1"/>
          </p:cNvSpPr>
          <p:nvPr>
            <p:ph type="body" idx="1"/>
          </p:nvPr>
        </p:nvSpPr>
        <p:spPr>
          <a:xfrm>
            <a:off x="914400" y="1535113"/>
            <a:ext cx="35829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3"/>
          <p:cNvSpPr>
            <a:spLocks noGrp="1"/>
          </p:cNvSpPr>
          <p:nvPr>
            <p:ph sz="half" idx="2"/>
          </p:nvPr>
        </p:nvSpPr>
        <p:spPr>
          <a:xfrm>
            <a:off x="914400" y="2174876"/>
            <a:ext cx="3582988" cy="3768725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35845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Rectangle 5"/>
          <p:cNvSpPr>
            <a:spLocks noGrp="1"/>
          </p:cNvSpPr>
          <p:nvPr>
            <p:ph sz="quarter" idx="4"/>
          </p:nvPr>
        </p:nvSpPr>
        <p:spPr>
          <a:xfrm>
            <a:off x="4645027" y="2174876"/>
            <a:ext cx="3584574" cy="3768725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6E44138-F8A5-41E2-8A73-933C30699C11}" type="datetimeFigureOut">
              <a:rPr lang="en-US"/>
              <a:pPr>
                <a:defRPr/>
              </a:pPr>
              <a:t>24-Oct-19</a:t>
            </a:fld>
            <a:endParaRPr lang="en-US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58A6C01-40E3-464E-B10D-25019DF5432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C02C63F-8040-4D32-B370-E54A6268136E}" type="datetimeFigureOut">
              <a:rPr lang="en-US"/>
              <a:pPr>
                <a:defRPr/>
              </a:pPr>
              <a:t>24-Oct-19</a:t>
            </a:fld>
            <a:endParaRPr lang="en-US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0AB0B06-3402-4298-BE2E-1803D4B6A13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ertifica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6" name="Straight Connector 15"/>
          <p:cNvCxnSpPr/>
          <p:nvPr/>
        </p:nvCxnSpPr>
        <p:spPr>
          <a:xfrm>
            <a:off x="2705100" y="5638800"/>
            <a:ext cx="3733800" cy="1588"/>
          </a:xfrm>
          <a:prstGeom prst="line">
            <a:avLst/>
          </a:prstGeom>
          <a:ln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Subtitle 6"/>
          <p:cNvSpPr>
            <a:spLocks noGrp="1"/>
          </p:cNvSpPr>
          <p:nvPr>
            <p:ph type="subTitle" idx="1"/>
          </p:nvPr>
        </p:nvSpPr>
        <p:spPr>
          <a:xfrm>
            <a:off x="914400" y="990600"/>
            <a:ext cx="7315200" cy="304800"/>
          </a:xfrm>
        </p:spPr>
        <p:txBody>
          <a:bodyPr wrap="none" anchor="ctr"/>
          <a:lstStyle>
            <a:lvl1pPr marL="0" indent="0" algn="ctr">
              <a:buNone/>
              <a:defRPr sz="1400" cap="all" baseline="0">
                <a:solidFill>
                  <a:schemeClr val="tx2">
                    <a:shade val="50000"/>
                  </a:schemeClr>
                </a:solidFill>
                <a:latin typeface="+mj-lt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8" name="Rectangle 7"/>
          <p:cNvSpPr>
            <a:spLocks noGrp="1"/>
          </p:cNvSpPr>
          <p:nvPr>
            <p:ph type="body" sz="quarter" idx="11"/>
          </p:nvPr>
        </p:nvSpPr>
        <p:spPr>
          <a:xfrm>
            <a:off x="914400" y="1752600"/>
            <a:ext cx="7315200" cy="304800"/>
          </a:xfrm>
        </p:spPr>
        <p:txBody>
          <a:bodyPr wrap="none" anchor="ctr"/>
          <a:lstStyle>
            <a:lvl1pPr marL="0" indent="0" algn="ctr">
              <a:spcBef>
                <a:spcPts val="0"/>
              </a:spcBef>
              <a:buFontTx/>
              <a:buNone/>
              <a:defRPr sz="1400">
                <a:solidFill>
                  <a:schemeClr val="tx2">
                    <a:shade val="50000"/>
                  </a:schemeClr>
                </a:solidFill>
                <a:latin typeface="+mj-lt"/>
              </a:defRPr>
            </a:lvl1pPr>
            <a:lvl2pPr indent="0">
              <a:spcBef>
                <a:spcPts val="0"/>
              </a:spcBef>
              <a:buFontTx/>
              <a:buNone/>
              <a:defRPr/>
            </a:lvl2pPr>
            <a:lvl3pPr indent="0">
              <a:spcBef>
                <a:spcPts val="0"/>
              </a:spcBef>
              <a:buFontTx/>
              <a:buNone/>
              <a:defRPr/>
            </a:lvl3pPr>
            <a:lvl4pPr indent="0">
              <a:spcBef>
                <a:spcPts val="0"/>
              </a:spcBef>
              <a:buFontTx/>
              <a:buNone/>
              <a:defRPr/>
            </a:lvl4pPr>
            <a:lvl5pPr indent="0">
              <a:spcBef>
                <a:spcPts val="0"/>
              </a:spcBef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Rectangle 9"/>
          <p:cNvSpPr>
            <a:spLocks noGrp="1"/>
          </p:cNvSpPr>
          <p:nvPr>
            <p:ph type="body" sz="quarter" idx="12"/>
          </p:nvPr>
        </p:nvSpPr>
        <p:spPr>
          <a:xfrm>
            <a:off x="914400" y="4061636"/>
            <a:ext cx="7315200" cy="205563"/>
          </a:xfrm>
        </p:spPr>
        <p:txBody>
          <a:bodyPr anchor="ctr"/>
          <a:lstStyle>
            <a:lvl1pPr marL="0" indent="0" algn="ctr">
              <a:spcBef>
                <a:spcPts val="0"/>
              </a:spcBef>
              <a:buFontTx/>
              <a:buNone/>
              <a:defRPr sz="1050">
                <a:solidFill>
                  <a:schemeClr val="tx2">
                    <a:shade val="50000"/>
                  </a:schemeClr>
                </a:solidFill>
                <a:latin typeface="+mj-lt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2" name="Rectangle 11"/>
          <p:cNvSpPr>
            <a:spLocks noGrp="1"/>
          </p:cNvSpPr>
          <p:nvPr>
            <p:ph type="body" sz="quarter" idx="13"/>
          </p:nvPr>
        </p:nvSpPr>
        <p:spPr>
          <a:xfrm>
            <a:off x="914400" y="4267200"/>
            <a:ext cx="7315200" cy="357963"/>
          </a:xfrm>
        </p:spPr>
        <p:txBody>
          <a:bodyPr wrap="none" anchor="ctr"/>
          <a:lstStyle>
            <a:lvl1pPr marL="0" indent="0" algn="ctr">
              <a:spcBef>
                <a:spcPts val="0"/>
              </a:spcBef>
              <a:buFontTx/>
              <a:buNone/>
              <a:defRPr sz="1800" cap="all" baseline="0">
                <a:solidFill>
                  <a:schemeClr val="tx2">
                    <a:shade val="50000"/>
                  </a:schemeClr>
                </a:solidFill>
                <a:latin typeface="+mj-lt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4" name="Rectangle 13"/>
          <p:cNvSpPr>
            <a:spLocks noGrp="1"/>
          </p:cNvSpPr>
          <p:nvPr>
            <p:ph type="body" sz="quarter" idx="14"/>
          </p:nvPr>
        </p:nvSpPr>
        <p:spPr>
          <a:xfrm>
            <a:off x="914400" y="4637567"/>
            <a:ext cx="7315200" cy="228600"/>
          </a:xfrm>
        </p:spPr>
        <p:txBody>
          <a:bodyPr wrap="none" anchor="ctr">
            <a:noAutofit/>
          </a:bodyPr>
          <a:lstStyle>
            <a:lvl1pPr marL="0" indent="0" algn="ctr">
              <a:spcBef>
                <a:spcPts val="0"/>
              </a:spcBef>
              <a:buFontTx/>
              <a:buNone/>
              <a:defRPr sz="1400">
                <a:solidFill>
                  <a:schemeClr val="tx2">
                    <a:shade val="50000"/>
                  </a:schemeClr>
                </a:solidFill>
                <a:latin typeface="+mj-lt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5" name="Rectangle 14"/>
          <p:cNvSpPr>
            <a:spLocks noGrp="1"/>
          </p:cNvSpPr>
          <p:nvPr>
            <p:ph type="body" sz="quarter" idx="15"/>
          </p:nvPr>
        </p:nvSpPr>
        <p:spPr>
          <a:xfrm>
            <a:off x="914400" y="5638800"/>
            <a:ext cx="7315200" cy="228600"/>
          </a:xfrm>
        </p:spPr>
        <p:txBody>
          <a:bodyPr wrap="none" anchor="ctr"/>
          <a:lstStyle>
            <a:lvl1pPr marL="0" indent="0" algn="ctr">
              <a:spcBef>
                <a:spcPts val="0"/>
              </a:spcBef>
              <a:buFontTx/>
              <a:buNone/>
              <a:defRPr sz="1050">
                <a:solidFill>
                  <a:schemeClr val="tx2">
                    <a:shade val="50000"/>
                  </a:schemeClr>
                </a:solidFill>
                <a:latin typeface="+mj-lt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1" name="Text Placeholder 10"/>
          <p:cNvSpPr>
            <a:spLocks noGrp="1"/>
          </p:cNvSpPr>
          <p:nvPr>
            <p:ph type="body" sz="quarter" idx="16"/>
          </p:nvPr>
        </p:nvSpPr>
        <p:spPr>
          <a:xfrm>
            <a:off x="914400" y="3276600"/>
            <a:ext cx="7315200" cy="774405"/>
          </a:xfrm>
        </p:spPr>
        <p:txBody>
          <a:bodyPr anchor="b">
            <a:normAutofit/>
          </a:bodyPr>
          <a:lstStyle>
            <a:lvl1pPr marL="0" indent="0" algn="ctr">
              <a:spcBef>
                <a:spcPts val="0"/>
              </a:spcBef>
              <a:buFontTx/>
              <a:buNone/>
              <a:defRPr sz="4400" kern="1200" cap="all" baseline="0">
                <a:solidFill>
                  <a:schemeClr val="tx2">
                    <a:shade val="50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3" name="Title 12"/>
          <p:cNvSpPr>
            <a:spLocks noGrp="1"/>
          </p:cNvSpPr>
          <p:nvPr>
            <p:ph type="title"/>
          </p:nvPr>
        </p:nvSpPr>
        <p:spPr>
          <a:xfrm>
            <a:off x="914400" y="1295400"/>
            <a:ext cx="7315200" cy="457200"/>
          </a:xfrm>
          <a:prstGeom prst="rect">
            <a:avLst/>
          </a:prstGeom>
        </p:spPr>
        <p:txBody>
          <a:bodyPr rtlCol="0">
            <a:noAutofit/>
          </a:bodyPr>
          <a:lstStyle>
            <a:lvl1pPr algn="ctr"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>
            <a:spLocks noGrp="1"/>
          </p:cNvSpPr>
          <p:nvPr>
            <p:ph type="title"/>
          </p:nvPr>
        </p:nvSpPr>
        <p:spPr>
          <a:xfrm>
            <a:off x="914400" y="838200"/>
            <a:ext cx="2551114" cy="6286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Rectangle 2"/>
          <p:cNvSpPr>
            <a:spLocks noGrp="1"/>
          </p:cNvSpPr>
          <p:nvPr>
            <p:ph idx="1"/>
          </p:nvPr>
        </p:nvSpPr>
        <p:spPr>
          <a:xfrm>
            <a:off x="3581400" y="838201"/>
            <a:ext cx="4654550" cy="51054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3"/>
          <p:cNvSpPr>
            <a:spLocks noGrp="1"/>
          </p:cNvSpPr>
          <p:nvPr>
            <p:ph type="body" sz="half" idx="2"/>
          </p:nvPr>
        </p:nvSpPr>
        <p:spPr>
          <a:xfrm>
            <a:off x="914401" y="1447803"/>
            <a:ext cx="2551115" cy="449579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0076F64-3422-4B43-95D0-E75690985DC6}" type="datetimeFigureOut">
              <a:rPr lang="en-US"/>
              <a:pPr>
                <a:defRPr/>
              </a:pPr>
              <a:t>24-Oct-19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921E4E4-B341-4B3B-B70B-0BC7FD0D125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Rectangle 2"/>
          <p:cNvSpPr>
            <a:spLocks noGrp="1"/>
          </p:cNvSpPr>
          <p:nvPr>
            <p:ph type="pic" idx="1"/>
          </p:nvPr>
        </p:nvSpPr>
        <p:spPr>
          <a:xfrm>
            <a:off x="1792288" y="838200"/>
            <a:ext cx="5486400" cy="3889375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/>
              <a:t>Click icon to add picture</a:t>
            </a:r>
          </a:p>
        </p:txBody>
      </p:sp>
      <p:sp>
        <p:nvSpPr>
          <p:cNvPr id="4" name="Rectangle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5762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C377E84-6DAB-40CF-A8AF-745FD317DE07}" type="datetimeFigureOut">
              <a:rPr lang="en-US"/>
              <a:pPr>
                <a:defRPr/>
              </a:pPr>
              <a:t>24-Oct-19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1159AE3-02B2-4FB7-B884-56B26D9D854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1785B8C-8D33-4757-BCF1-41FE8BB89A14}" type="datetimeFigureOut">
              <a:rPr lang="en-US"/>
              <a:pPr>
                <a:defRPr/>
              </a:pPr>
              <a:t>24-Oct-19</a:t>
            </a:fld>
            <a:endParaRPr lang="en-US"/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4FAFDA2-838E-432A-8C10-F5D02051B7B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050" name="Group 9"/>
          <p:cNvGrpSpPr>
            <a:grpSpLocks/>
          </p:cNvGrpSpPr>
          <p:nvPr/>
        </p:nvGrpSpPr>
        <p:grpSpPr bwMode="auto">
          <a:xfrm>
            <a:off x="0" y="-1588"/>
            <a:ext cx="9144000" cy="6858001"/>
            <a:chOff x="0" y="-807"/>
            <a:chExt cx="9144000" cy="6858000"/>
          </a:xfrm>
        </p:grpSpPr>
        <p:sp>
          <p:nvSpPr>
            <p:cNvPr id="7" name="Rectangle 6"/>
            <p:cNvSpPr/>
            <p:nvPr userDrawn="1"/>
          </p:nvSpPr>
          <p:spPr>
            <a:xfrm>
              <a:off x="0" y="-807"/>
              <a:ext cx="9144000" cy="6858000"/>
            </a:xfrm>
            <a:prstGeom prst="rect">
              <a:avLst/>
            </a:prstGeom>
            <a:solidFill>
              <a:schemeClr val="tx2">
                <a:shade val="75000"/>
              </a:schemeClr>
            </a:solidFill>
            <a:ln w="25400" cap="rnd" cmpd="sng" algn="ctr">
              <a:noFill/>
              <a:prstDash val="solid"/>
            </a:ln>
            <a:effectLst/>
          </p:spPr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latin typeface="+mn-lt"/>
                <a:cs typeface="+mn-cs"/>
              </a:endParaRPr>
            </a:p>
          </p:txBody>
        </p:sp>
        <p:sp>
          <p:nvSpPr>
            <p:cNvPr id="8" name="Rectangle 7"/>
            <p:cNvSpPr/>
            <p:nvPr userDrawn="1"/>
          </p:nvSpPr>
          <p:spPr>
            <a:xfrm>
              <a:off x="457200" y="419100"/>
              <a:ext cx="8229600" cy="5943600"/>
            </a:xfrm>
            <a:prstGeom prst="rect">
              <a:avLst/>
            </a:prstGeom>
            <a:solidFill>
              <a:schemeClr val="accent1">
                <a:tint val="60000"/>
              </a:schemeClr>
            </a:solidFill>
            <a:ln w="22225" cap="sq" cmpd="sng" algn="ctr">
              <a:solidFill>
                <a:sysClr val="window" lastClr="FFFFFF"/>
              </a:solidFill>
              <a:prstDash val="solid"/>
              <a:miter lim="800000"/>
            </a:ln>
            <a:effectLst>
              <a:innerShdw blurRad="157164">
                <a:srgbClr val="000000">
                  <a:alpha val="73000"/>
                </a:srgbClr>
              </a:innerShdw>
            </a:effectLst>
          </p:spPr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latin typeface="+mn-lt"/>
                <a:cs typeface="+mn-cs"/>
              </a:endParaRPr>
            </a:p>
          </p:txBody>
        </p:sp>
        <p:sp>
          <p:nvSpPr>
            <p:cNvPr id="9" name="Rectangle 8"/>
            <p:cNvSpPr/>
            <p:nvPr userDrawn="1"/>
          </p:nvSpPr>
          <p:spPr>
            <a:xfrm>
              <a:off x="762000" y="724681"/>
              <a:ext cx="7620000" cy="5333999"/>
            </a:xfrm>
            <a:prstGeom prst="rect">
              <a:avLst/>
            </a:prstGeom>
            <a:gradFill>
              <a:gsLst>
                <a:gs pos="0">
                  <a:schemeClr val="accent4">
                    <a:tint val="60000"/>
                  </a:schemeClr>
                </a:gs>
                <a:gs pos="50000">
                  <a:schemeClr val="accent4">
                    <a:tint val="20000"/>
                  </a:schemeClr>
                </a:gs>
                <a:gs pos="100000">
                  <a:schemeClr val="accent4">
                    <a:tint val="60000"/>
                  </a:schemeClr>
                </a:gs>
              </a:gsLst>
              <a:lin ang="2700000" scaled="1"/>
            </a:gradFill>
            <a:ln w="76200" cap="sq" cmpd="dbl" algn="ctr">
              <a:solidFill>
                <a:sysClr val="window" lastClr="FFFFFF"/>
              </a:solidFill>
              <a:prstDash val="solid"/>
              <a:miter lim="800000"/>
            </a:ln>
            <a:effectLst>
              <a:outerShdw blurRad="229391" dist="50800" dir="8100000" algn="tl" rotWithShape="0">
                <a:srgbClr val="000000">
                  <a:alpha val="43137"/>
                </a:srgbClr>
              </a:outerShdw>
            </a:effectLst>
          </p:spPr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latin typeface="+mn-lt"/>
                <a:cs typeface="+mn-cs"/>
              </a:endParaRPr>
            </a:p>
          </p:txBody>
        </p:sp>
      </p:grpSp>
      <p:sp>
        <p:nvSpPr>
          <p:cNvPr id="2051" name="Title Placeholder 1"/>
          <p:cNvSpPr>
            <a:spLocks noGrp="1"/>
          </p:cNvSpPr>
          <p:nvPr>
            <p:ph type="title"/>
          </p:nvPr>
        </p:nvSpPr>
        <p:spPr bwMode="auto">
          <a:xfrm>
            <a:off x="914400" y="838200"/>
            <a:ext cx="7315200" cy="579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2052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914400" y="1600200"/>
            <a:ext cx="7315200" cy="4343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 smtClean="0">
                <a:solidFill>
                  <a:schemeClr val="bg1"/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021C94EB-3F9C-43EB-B62C-A4808A68A7DC}" type="datetimeFigureOut">
              <a:rPr lang="en-US"/>
              <a:pPr>
                <a:defRPr/>
              </a:pPr>
              <a:t>24-Oct-19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bg1"/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solidFill>
                  <a:schemeClr val="bg1"/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9ADBC99B-CF48-4941-A017-27C927D1DBF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2" r:id="rId1"/>
    <p:sldLayoutId id="2147483673" r:id="rId2"/>
    <p:sldLayoutId id="2147483674" r:id="rId3"/>
    <p:sldLayoutId id="2147483675" r:id="rId4"/>
    <p:sldLayoutId id="2147483676" r:id="rId5"/>
    <p:sldLayoutId id="2147483677" r:id="rId6"/>
    <p:sldLayoutId id="2147483681" r:id="rId7"/>
    <p:sldLayoutId id="2147483678" r:id="rId8"/>
    <p:sldLayoutId id="2147483679" r:id="rId9"/>
    <p:sldLayoutId id="2147483680" r:id="rId10"/>
  </p:sldLayoutIdLst>
  <p:txStyles>
    <p:titleStyle>
      <a:lvl1pPr algn="ctr" rtl="0" fontAlgn="base">
        <a:spcBef>
          <a:spcPct val="0"/>
        </a:spcBef>
        <a:spcAft>
          <a:spcPct val="0"/>
        </a:spcAft>
        <a:defRPr sz="4400" kern="1200">
          <a:solidFill>
            <a:srgbClr val="442117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rgbClr val="442117"/>
          </a:solidFill>
          <a:latin typeface="Corbel" pitchFamily="34" charset="0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rgbClr val="442117"/>
          </a:solidFill>
          <a:latin typeface="Corbel" pitchFamily="34" charset="0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rgbClr val="442117"/>
          </a:solidFill>
          <a:latin typeface="Corbel" pitchFamily="34" charset="0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rgbClr val="442117"/>
          </a:solidFill>
          <a:latin typeface="Corbel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rgbClr val="442117"/>
          </a:solidFill>
          <a:latin typeface="Corbel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rgbClr val="442117"/>
          </a:solidFill>
          <a:latin typeface="Corbel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rgbClr val="442117"/>
          </a:solidFill>
          <a:latin typeface="Corbel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rgbClr val="442117"/>
          </a:solidFill>
          <a:latin typeface="Corbel" pitchFamily="34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Font typeface="Arial" pitchFamily="34" charset="0"/>
        <a:buChar char="•"/>
        <a:defRPr sz="3200" kern="1200">
          <a:solidFill>
            <a:srgbClr val="442117"/>
          </a:solidFill>
          <a:latin typeface="+mj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Font typeface="Arial" pitchFamily="34" charset="0"/>
        <a:buChar char="–"/>
        <a:defRPr sz="2800" kern="1200">
          <a:solidFill>
            <a:srgbClr val="442117"/>
          </a:solidFill>
          <a:latin typeface="+mj-lt"/>
          <a:ea typeface="+mn-ea"/>
          <a:cs typeface="+mn-cs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Font typeface="Arial" pitchFamily="34" charset="0"/>
        <a:buChar char="•"/>
        <a:defRPr sz="2400" kern="1200">
          <a:solidFill>
            <a:srgbClr val="442117"/>
          </a:solidFill>
          <a:latin typeface="+mj-lt"/>
          <a:ea typeface="+mn-ea"/>
          <a:cs typeface="+mn-cs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Font typeface="Arial" pitchFamily="34" charset="0"/>
        <a:buChar char="–"/>
        <a:defRPr sz="2000" kern="1200">
          <a:solidFill>
            <a:srgbClr val="442117"/>
          </a:solidFill>
          <a:latin typeface="+mj-lt"/>
          <a:ea typeface="+mn-ea"/>
          <a:cs typeface="+mn-cs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Font typeface="Arial" pitchFamily="34" charset="0"/>
        <a:buChar char="»"/>
        <a:defRPr sz="2000" kern="1200">
          <a:solidFill>
            <a:srgbClr val="442117"/>
          </a:solidFill>
          <a:latin typeface="+mj-lt"/>
          <a:ea typeface="+mn-ea"/>
          <a:cs typeface="+mn-cs"/>
        </a:defRPr>
      </a:lvl5pPr>
      <a:lvl6pPr marL="2514600" indent="-228600" algn="l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hangingPunct="1">
        <a:defRPr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hangingPunct="1">
        <a:defRPr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hangingPunct="1">
        <a:defRPr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hangingPunct="1">
        <a:defRPr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hangingPunct="1">
        <a:defRPr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hangingPunct="1">
        <a:defRPr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hangingPunct="1">
        <a:defRPr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hangingPunct="1">
        <a:defRPr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hangingPunct="1">
        <a:defRPr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0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0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0.xml"/><Relationship Id="rId4" Type="http://schemas.openxmlformats.org/officeDocument/2006/relationships/image" Target="../media/image7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0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0.xml"/><Relationship Id="rId7" Type="http://schemas.openxmlformats.org/officeDocument/2006/relationships/image" Target="../media/image12.png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6" Type="http://schemas.openxmlformats.org/officeDocument/2006/relationships/image" Target="../media/image11.png"/><Relationship Id="rId5" Type="http://schemas.openxmlformats.org/officeDocument/2006/relationships/image" Target="../media/image10.jpeg"/><Relationship Id="rId4" Type="http://schemas.openxmlformats.org/officeDocument/2006/relationships/notesSlide" Target="../notesSlides/notesSlide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10.xml"/><Relationship Id="rId5" Type="http://schemas.openxmlformats.org/officeDocument/2006/relationships/image" Target="../media/image16.png"/><Relationship Id="rId4" Type="http://schemas.openxmlformats.org/officeDocument/2006/relationships/image" Target="../media/image15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10.xml"/><Relationship Id="rId4" Type="http://schemas.openxmlformats.org/officeDocument/2006/relationships/image" Target="../media/image19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10.xml"/><Relationship Id="rId6" Type="http://schemas.openxmlformats.org/officeDocument/2006/relationships/image" Target="../media/image7.png"/><Relationship Id="rId5" Type="http://schemas.openxmlformats.org/officeDocument/2006/relationships/image" Target="../media/image18.jpeg"/><Relationship Id="rId4" Type="http://schemas.openxmlformats.org/officeDocument/2006/relationships/image" Target="../media/image22.pn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10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10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10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10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6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6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10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10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10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10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10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10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10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10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jpeg"/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10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6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10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jpeg"/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10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10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5" descr="Read_2 (2).png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85800" y="838200"/>
            <a:ext cx="2438400" cy="5257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51" name="Picture 3" descr="C:\Users\MD IBRAHIM\Desktop\dswe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01988" y="990600"/>
            <a:ext cx="3732212" cy="122407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2" descr="C:\Users\MD IBRAHIM\Desktop\vvvv.PN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86400" y="2667000"/>
            <a:ext cx="2286000" cy="3098653"/>
          </a:xfrm>
          <a:prstGeom prst="rect">
            <a:avLst/>
          </a:prstGeom>
          <a:ln w="2286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3" descr="C:\Users\MD IBRAHIM\Desktop\bbbb.PN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38600" y="2743200"/>
            <a:ext cx="1660525" cy="1443037"/>
          </a:xfrm>
          <a:prstGeom prst="ellipse">
            <a:avLst/>
          </a:prstGeom>
          <a:ln w="63500" cap="rnd">
            <a:solidFill>
              <a:srgbClr val="FFFF00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6096579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5" descr="Read_2 (2).png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85800" y="838200"/>
            <a:ext cx="2438400" cy="5257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" name="Picture 2" descr="C:\Users\MD IBRAHIM\Desktop\ant28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24200" y="1066801"/>
            <a:ext cx="4934027" cy="464820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189380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8"/>
          <p:cNvSpPr txBox="1"/>
          <p:nvPr/>
        </p:nvSpPr>
        <p:spPr>
          <a:xfrm>
            <a:off x="1981200" y="990600"/>
            <a:ext cx="4876800" cy="1015663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pPr algn="ctr"/>
            <a:r>
              <a:rPr lang="bn-BD" sz="6000" dirty="0" smtClean="0">
                <a:latin typeface="NikoshBAN" pitchFamily="2" charset="0"/>
                <a:cs typeface="NikoshBAN" pitchFamily="2" charset="0"/>
              </a:rPr>
              <a:t>পা</a:t>
            </a:r>
            <a:r>
              <a:rPr lang="bn-IN" sz="6000" dirty="0">
                <a:latin typeface="NikoshBAN" pitchFamily="2" charset="0"/>
                <a:cs typeface="NikoshBAN" pitchFamily="2" charset="0"/>
              </a:rPr>
              <a:t>ঠ</a:t>
            </a:r>
            <a:r>
              <a:rPr lang="bn-BD" sz="6000" dirty="0" smtClean="0">
                <a:latin typeface="NikoshBAN" pitchFamily="2" charset="0"/>
                <a:cs typeface="NikoshBAN" pitchFamily="2" charset="0"/>
              </a:rPr>
              <a:t>পরিচিতি</a:t>
            </a:r>
            <a:r>
              <a:rPr lang="en-US" sz="6000" dirty="0" smtClean="0">
                <a:latin typeface="SutonnyMJ" pitchFamily="2" charset="0"/>
                <a:cs typeface="SutonnyMJ" pitchFamily="2" charset="0"/>
              </a:rPr>
              <a:t> </a:t>
            </a:r>
            <a:endParaRPr lang="en-US" sz="6000" dirty="0">
              <a:latin typeface="SutonnyMJ" pitchFamily="2" charset="0"/>
              <a:cs typeface="SutonnyMJ" pitchFamily="2" charset="0"/>
            </a:endParaRPr>
          </a:p>
        </p:txBody>
      </p:sp>
      <p:pic>
        <p:nvPicPr>
          <p:cNvPr id="3" name="Picture 2" descr="C:\Users\MD IBRAHIM\Desktop\vvvv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0600" y="2666999"/>
            <a:ext cx="2286000" cy="3098653"/>
          </a:xfrm>
          <a:prstGeom prst="rect">
            <a:avLst/>
          </a:prstGeom>
          <a:ln w="2286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4" name="Picture 2" descr="C:\Users\MD IBRAHIM\Desktop\„mU27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05200" y="3148161"/>
            <a:ext cx="4343400" cy="2795439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50000" algn="tl" rotWithShape="0">
              <a:srgbClr val="000000">
                <a:alpha val="41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5" descr="C:\Users\MD IBRAHIM\Desktop\Iywywy.PN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76900" y="4295765"/>
            <a:ext cx="1981199" cy="50022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0449282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400">
        <p14:honeycomb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6" descr="C:\Users\MD IBRAHIM\Desktop\vwWcU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74900" y="1371600"/>
            <a:ext cx="3492500" cy="464496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2" descr="F:\MY SCHOOL\All pic\class 0ne bangla\&amp;U&amp;cv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0" y="952500"/>
            <a:ext cx="5105400" cy="7239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059058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C:\Users\MD IBRAHIM\Desktop\countryant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5800" y="653796"/>
            <a:ext cx="7772400" cy="55184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4" name="Picture 2" descr="C:\Users\MD IBRAHIM\Desktop\Capture.PNG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89640" y="743743"/>
            <a:ext cx="6164719" cy="10525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Amader desh ta shopnopuri sathi moder fulpori.mp3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10508343" y="2322285"/>
            <a:ext cx="609600" cy="6096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85944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7" descr="F:\MY SCHOOL\All pic\class 0ne bangla\question 1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00800" y="842962"/>
            <a:ext cx="2028825" cy="2257425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  <a:extLst/>
        </p:spPr>
      </p:pic>
      <p:pic>
        <p:nvPicPr>
          <p:cNvPr id="5122" name="Picture 2" descr="C:\Users\MD IBRAHIM\Desktop\ZZRRKeR&amp;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0" y="1600200"/>
            <a:ext cx="5486400" cy="74295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glow rad="228600">
              <a:schemeClr val="accent3">
                <a:satMod val="175000"/>
                <a:alpha val="40000"/>
              </a:schemeClr>
            </a:glow>
            <a:reflection blurRad="12700" stA="38000" endPos="28000" dist="5000" dir="5400000" sy="-100000" algn="bl" rotWithShape="0"/>
          </a:effectLst>
          <a:extLst/>
        </p:spPr>
      </p:pic>
      <p:pic>
        <p:nvPicPr>
          <p:cNvPr id="4098" name="Picture 2" descr="C:\Users\MD IBRAHIM\Desktop\‡ww.PN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6705600" y="3200400"/>
            <a:ext cx="6707777" cy="990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099" name="Picture 3" descr="C:\Users\MD IBRAHIM\Desktop\wWz.PN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6705600" y="4206118"/>
            <a:ext cx="6705600" cy="103897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2311741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51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1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12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51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05556E-6 4.10405E-6 L 0.84149 -0.00555 " pathEditMode="relative" rAng="0" ptsTypes="AA">
                                      <p:cBhvr>
                                        <p:cTn id="20" dur="2000" fill="hold"/>
                                        <p:tgtEl>
                                          <p:spTgt spid="409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2066" y="-277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33333E-6 -3.69942E-6 L 0.84167 -0.01133 " pathEditMode="relative" rAng="0" ptsTypes="AA">
                                      <p:cBhvr>
                                        <p:cTn id="24" dur="2000" fill="hold"/>
                                        <p:tgtEl>
                                          <p:spTgt spid="409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2083" y="-578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C:\Users\MD IBRAHIM\Desktop\ant3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15000" y="3133725"/>
            <a:ext cx="2276475" cy="1514475"/>
          </a:xfrm>
          <a:prstGeom prst="rect">
            <a:avLst/>
          </a:prstGeom>
          <a:ln w="2286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3" name="Picture 3" descr="C:\Users\MD IBRAHIM\Desktop\any2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33487" y="3133725"/>
            <a:ext cx="3019425" cy="1514475"/>
          </a:xfrm>
          <a:prstGeom prst="rect">
            <a:avLst/>
          </a:prstGeom>
          <a:ln w="2286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4" name="Picture 4" descr="C:\Users\MD IBRAHIM\Desktop\„mU22.PN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4400" y="914400"/>
            <a:ext cx="7393070" cy="990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1089245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C:\Users\MD IBRAHIM\Desktop\mem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95400" y="1217613"/>
            <a:ext cx="6708049" cy="12969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Rectangle 3"/>
          <p:cNvSpPr/>
          <p:nvPr/>
        </p:nvSpPr>
        <p:spPr>
          <a:xfrm>
            <a:off x="4114800" y="914401"/>
            <a:ext cx="1143000" cy="500270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7170" name="Picture 2" descr="C:\Users\MD IBRAHIM\Desktop\ant8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39464" y="4069340"/>
            <a:ext cx="2363985" cy="1569460"/>
          </a:xfrm>
          <a:prstGeom prst="rect">
            <a:avLst/>
          </a:prstGeom>
          <a:ln w="2286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71" name="Picture 3" descr="C:\Users\MD IBRAHIM\Desktop\ant13.PN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06000" y="2000250"/>
            <a:ext cx="1838325" cy="31623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3" descr="C:\Users\MD IBRAHIM\Desktop\any2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43909" y="4109820"/>
            <a:ext cx="2366091" cy="1569461"/>
          </a:xfrm>
          <a:prstGeom prst="rect">
            <a:avLst/>
          </a:prstGeom>
          <a:ln w="2286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Rounded Rectangle 9"/>
          <p:cNvSpPr/>
          <p:nvPr/>
        </p:nvSpPr>
        <p:spPr>
          <a:xfrm>
            <a:off x="3812530" y="3962401"/>
            <a:ext cx="1750070" cy="1752599"/>
          </a:xfrm>
          <a:prstGeom prst="roundRect">
            <a:avLst>
              <a:gd name="adj" fmla="val 50000"/>
            </a:avLst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dirty="0" smtClean="0">
                <a:solidFill>
                  <a:schemeClr val="tx1"/>
                </a:solidFill>
                <a:latin typeface="SutonnyMJ" pitchFamily="2" charset="0"/>
                <a:cs typeface="SutonnyMJ" pitchFamily="2" charset="0"/>
              </a:rPr>
              <a:t>1g </a:t>
            </a:r>
            <a:r>
              <a:rPr lang="en-US" sz="3200" dirty="0" err="1" smtClean="0">
                <a:solidFill>
                  <a:schemeClr val="tx1"/>
                </a:solidFill>
                <a:latin typeface="SutonnyMJ" pitchFamily="2" charset="0"/>
                <a:cs typeface="SutonnyMJ" pitchFamily="2" charset="0"/>
              </a:rPr>
              <a:t>wcwiqW</a:t>
            </a:r>
            <a:endParaRPr lang="en-US" sz="3200" dirty="0">
              <a:solidFill>
                <a:schemeClr val="tx1"/>
              </a:solidFill>
              <a:latin typeface="SutonnyMJ" pitchFamily="2" charset="0"/>
              <a:cs typeface="SutonnyMJ" pitchFamily="2" charset="0"/>
            </a:endParaRPr>
          </a:p>
        </p:txBody>
      </p:sp>
      <p:pic>
        <p:nvPicPr>
          <p:cNvPr id="11" name="Picture 5" descr="C:\Users\MD IBRAHIM\Desktop\Iywywy.PNG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60563" y="2895600"/>
            <a:ext cx="5583237" cy="7048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241734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400">
        <p14:honeycomb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4" descr="C:\Users\MD IBRAHIM\Desktop\ant7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000" y="381000"/>
            <a:ext cx="8385394" cy="6019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6104688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400">
        <p14:honeycomb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0" name="Picture 2" descr="C:\Users\MD IBRAHIM\Desktop\ant10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5799" y="685800"/>
            <a:ext cx="7848601" cy="5410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8119604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400">
        <p14:honeycomb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 descr="C:\Users\MD IBRAHIM\Desktop\ant4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0600" y="1066800"/>
            <a:ext cx="7162800" cy="4648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215459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4" descr="C:\Users\MD IBRAHIM\Desktop\ant12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457200"/>
            <a:ext cx="8377767" cy="5867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234497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400">
        <p14:honeycomb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4" name="Picture 2" descr="C:\Users\MD IBRAHIM\Desktop\ant13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4400" y="783038"/>
            <a:ext cx="7239000" cy="5160561"/>
          </a:xfrm>
          <a:prstGeom prst="rect">
            <a:avLst/>
          </a:prstGeom>
          <a:ln w="2286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3" name="Picture 3" descr="C:\Users\MD IBRAHIM\Desktop\ant5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3084" y="1652588"/>
            <a:ext cx="7472716" cy="33766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914400" y="2362200"/>
            <a:ext cx="2286000" cy="5334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4338" name="Picture 2" descr="C:\Users\MD IBRAHIM\Desktop\ant15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5800" y="590550"/>
            <a:ext cx="7772400" cy="55054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4000">
        <p14:vortex dir="r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4" descr="C:\Users\MD IBRAHIM\Desktop\ant17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5800" y="685800"/>
            <a:ext cx="7772400" cy="5410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0521846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4000">
        <p14:vortex dir="r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3" descr="C:\Users\MD IBRAHIM\Desktop\ant19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5139" y="609600"/>
            <a:ext cx="7713061" cy="5486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0743916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4000">
        <p14:vortex dir="r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86" name="Picture 2" descr="C:\Users\MD IBRAHIM\Desktop\ant18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0" y="685800"/>
            <a:ext cx="7620000" cy="5410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90406741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4000">
        <p14:vortex dir="r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10" name="Picture 2" descr="C:\Users\MD IBRAHIM\Desktop\ant20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0" y="685800"/>
            <a:ext cx="7620000" cy="5410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881404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434" name="Picture 2" descr="C:\Users\MD IBRAHIM\Desktop\ant21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0" y="685800"/>
            <a:ext cx="7620000" cy="5410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6716530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>
        <p14:gallery dir="l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3" descr="C:\Users\MD IBRAHIM\Desktop\ant23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5800" y="685800"/>
            <a:ext cx="7772400" cy="5486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89583249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>
        <p14:gallery dir="l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458" name="Picture 2" descr="C:\Users\MD IBRAHIM\Desktop\ant25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0" y="685800"/>
            <a:ext cx="7772400" cy="5410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8730807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0" name="Picture 2" descr="C:\Users\MD IBRAHIM\Desktop\&amp;cUU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95400" y="1066800"/>
            <a:ext cx="2209800" cy="472440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  <a:extLst/>
        </p:spPr>
      </p:pic>
      <p:pic>
        <p:nvPicPr>
          <p:cNvPr id="20482" name="Picture 2" descr="C:\Users\MD IBRAHIM\Desktop\ant text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0000" y="1066800"/>
            <a:ext cx="4410075" cy="48534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Rectangle 1"/>
          <p:cNvSpPr/>
          <p:nvPr/>
        </p:nvSpPr>
        <p:spPr>
          <a:xfrm>
            <a:off x="1295400" y="4343400"/>
            <a:ext cx="2209800" cy="1447800"/>
          </a:xfrm>
          <a:prstGeom prst="rect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591219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229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229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229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2290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229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2290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229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2290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229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2290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2290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506" name="Picture 2" descr="C:\Users\MD IBRAHIM\Desktop\„w„cyen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67200" y="2162175"/>
            <a:ext cx="3352800" cy="2562225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" name="Picture 2" descr="C:\Users\MD IBRAHIM\Desktop\teacher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0" y="685800"/>
            <a:ext cx="2821329" cy="5334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92828619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>
        <p14:gallery dir="l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2514601" y="1295400"/>
            <a:ext cx="172489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latin typeface="SutonnyMJ" pitchFamily="2" charset="0"/>
                <a:cs typeface="SutonnyMJ" pitchFamily="2" charset="0"/>
              </a:rPr>
              <a:t> </a:t>
            </a:r>
            <a:endParaRPr lang="en-US" dirty="0">
              <a:latin typeface="SutonnyMJ" pitchFamily="2" charset="0"/>
              <a:cs typeface="SutonnyMJ" pitchFamily="2" charset="0"/>
            </a:endParaRPr>
          </a:p>
        </p:txBody>
      </p:sp>
      <p:pic>
        <p:nvPicPr>
          <p:cNvPr id="8" name="Picture 3" descr="C:\Users\MD IBRAHIM\Desktop\û„c„b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0" y="650875"/>
            <a:ext cx="7772399" cy="54451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3668275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>
        <p14:gallery dir="l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C:\Users\MD IBRAHIM\Desktop\„WvwZ…Z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0" y="658670"/>
            <a:ext cx="7696200" cy="549289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888241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:\Users\MD IBRAHIM\Desktop\vcvW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65771" y="914400"/>
            <a:ext cx="3658829" cy="990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197" name="Picture 5" descr="C:\Users\MD IBRAHIM\Desktop\group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6800" y="1981200"/>
            <a:ext cx="6934200" cy="2819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6901739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0" dur="2000"/>
                                        <p:tgtEl>
                                          <p:spTgt spid="81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3" descr="F:\MY SCHOOL\All pic\class 0ne bangla\&amp;Ucc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0" y="685800"/>
            <a:ext cx="7696200" cy="5334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489980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2057400" y="2362200"/>
            <a:ext cx="4724400" cy="1569660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9600" b="1" dirty="0" err="1">
                <a:latin typeface="SutonnyMJ" pitchFamily="2" charset="0"/>
                <a:cs typeface="SutonnyMJ" pitchFamily="2" charset="0"/>
              </a:rPr>
              <a:t>a</a:t>
            </a:r>
            <a:r>
              <a:rPr lang="en-US" sz="9600" b="1" dirty="0" err="1" smtClean="0">
                <a:latin typeface="SutonnyMJ" pitchFamily="2" charset="0"/>
                <a:cs typeface="SutonnyMJ" pitchFamily="2" charset="0"/>
              </a:rPr>
              <a:t>b¨ev</a:t>
            </a:r>
            <a:r>
              <a:rPr lang="en-US" sz="9600" b="1" dirty="0" smtClean="0">
                <a:latin typeface="SutonnyMJ" pitchFamily="2" charset="0"/>
                <a:cs typeface="SutonnyMJ" pitchFamily="2" charset="0"/>
              </a:rPr>
              <a:t>` </a:t>
            </a:r>
            <a:endParaRPr lang="en-US" sz="9600" b="1" dirty="0">
              <a:latin typeface="SutonnyMJ" pitchFamily="2" charset="0"/>
              <a:cs typeface="SutonnyMJ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720493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f10164188">
  <a:themeElements>
    <a:clrScheme name="Solstice">
      <a:dk1>
        <a:sysClr val="windowText" lastClr="000000"/>
      </a:dk1>
      <a:lt1>
        <a:sysClr val="window" lastClr="FFFFFF"/>
      </a:lt1>
      <a:dk2>
        <a:srgbClr val="4F271C"/>
      </a:dk2>
      <a:lt2>
        <a:srgbClr val="E7DEC9"/>
      </a:lt2>
      <a:accent1>
        <a:srgbClr val="3891A7"/>
      </a:accent1>
      <a:accent2>
        <a:srgbClr val="FEB80A"/>
      </a:accent2>
      <a:accent3>
        <a:srgbClr val="C32D2E"/>
      </a:accent3>
      <a:accent4>
        <a:srgbClr val="84AA33"/>
      </a:accent4>
      <a:accent5>
        <a:srgbClr val="964305"/>
      </a:accent5>
      <a:accent6>
        <a:srgbClr val="475A8D"/>
      </a:accent6>
      <a:hlink>
        <a:srgbClr val="21873A"/>
      </a:hlink>
      <a:folHlink>
        <a:srgbClr val="717E00"/>
      </a:folHlink>
    </a:clrScheme>
    <a:fontScheme name="Module">
      <a:majorFont>
        <a:latin typeface="Corbel"/>
        <a:ea typeface=""/>
        <a:cs typeface=""/>
        <a:font script="Jpan" typeface="HGｺﾞｼｯｸM"/>
        <a:font script="Hang" typeface="HY엽서L"/>
        <a:font script="Hans" typeface="楷体_GB2312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rbel"/>
        <a:ea typeface=""/>
        <a:cs typeface=""/>
        <a:font script="Jpan" typeface="HGｺﾞｼｯｸM"/>
        <a:font script="Hang" typeface="HY엽서L"/>
        <a:font script="Hans" typeface="楷体_GB2312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40000"/>
                <a:satMod val="155000"/>
              </a:schemeClr>
            </a:gs>
            <a:gs pos="65000">
              <a:schemeClr val="phClr">
                <a:shade val="85000"/>
                <a:satMod val="155000"/>
              </a:schemeClr>
            </a:gs>
            <a:gs pos="100000">
              <a:schemeClr val="phClr">
                <a:shade val="95000"/>
                <a:satMod val="155000"/>
              </a:schemeClr>
            </a:gs>
          </a:gsLst>
          <a:lin ang="16200000" scaled="0"/>
        </a:gradFill>
      </a:fillStyleLst>
      <a:lnStyleLst>
        <a:ln w="6350" cap="rnd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  <a:ln w="34925" cap="rnd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algn="tl" rotWithShape="0">
              <a:srgbClr val="000000">
                <a:alpha val="64000"/>
              </a:srgbClr>
            </a:outerShdw>
          </a:effectLst>
        </a:effectStyle>
        <a:effectStyle>
          <a:effectLst>
            <a:outerShdw blurRad="39000" dist="25400" dir="5400000">
              <a:srgbClr val="000000">
                <a:alpha val="35000"/>
              </a:srgbClr>
            </a:outerShdw>
          </a:effectLst>
        </a:effectStyle>
        <a:effectStyle>
          <a:effectLst>
            <a:outerShdw blurRad="39000" dist="25400" dir="5400000">
              <a:srgbClr val="000000">
                <a:alpha val="35000"/>
              </a:srgbClr>
            </a:outerShdw>
          </a:effectLst>
          <a:scene3d>
            <a:camera prst="orthographicFront" fov="0">
              <a:rot lat="0" lon="0" rev="0"/>
            </a:camera>
            <a:lightRig rig="threePt" dir="t">
              <a:rot lat="0" lon="0" rev="0"/>
            </a:lightRig>
          </a:scene3d>
          <a:sp3d prstMaterial="matte">
            <a:bevelT h="22225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50000"/>
                <a:satMod val="155000"/>
              </a:schemeClr>
            </a:gs>
            <a:gs pos="35000">
              <a:schemeClr val="phClr">
                <a:shade val="75000"/>
                <a:satMod val="155000"/>
              </a:schemeClr>
            </a:gs>
            <a:gs pos="100000">
              <a:schemeClr val="phClr">
                <a:tint val="80000"/>
                <a:satMod val="255000"/>
              </a:schemeClr>
            </a:gs>
          </a:gsLst>
          <a:lin ang="16200000" scaled="0"/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100000" t="100000" r="100000" b="100000"/>
          </a:path>
        </a:gradFill>
      </a:bgFillStyleLst>
    </a:fmtScheme>
  </a:themeElements>
  <a:objectDefaults>
    <a:txDef>
      <a:spPr>
        <a:noFill/>
      </a:spPr>
      <a:bodyPr wrap="square" rtlCol="0">
        <a:spAutoFit/>
      </a:bodyPr>
      <a:lstStyle>
        <a:defPPr>
          <a:defRPr b="1" dirty="0">
            <a:latin typeface="Times New Roman" panose="02020603050405020304" pitchFamily="18" charset="0"/>
          </a:defRPr>
        </a:defPPr>
      </a:lstStyle>
    </a:tx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2133</TotalTime>
  <Words>11</Words>
  <Application>Microsoft Office PowerPoint</Application>
  <PresentationFormat>On-screen Show (4:3)</PresentationFormat>
  <Paragraphs>7</Paragraphs>
  <Slides>29</Slides>
  <Notes>3</Notes>
  <HiddenSlides>0</HiddenSlides>
  <MMClips>1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29</vt:i4>
      </vt:variant>
    </vt:vector>
  </HeadingPairs>
  <TitlesOfParts>
    <vt:vector size="30" baseType="lpstr">
      <vt:lpstr>tf10164188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Glaaxxy</dc:creator>
  <cp:lastModifiedBy>MD IBRAHIM</cp:lastModifiedBy>
  <cp:revision>239</cp:revision>
  <dcterms:created xsi:type="dcterms:W3CDTF">2018-02-03T13:48:23Z</dcterms:created>
  <dcterms:modified xsi:type="dcterms:W3CDTF">2019-10-24T17:15:53Z</dcterms:modified>
</cp:coreProperties>
</file>