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9" r:id="rId4"/>
    <p:sldId id="260" r:id="rId5"/>
    <p:sldId id="258" r:id="rId6"/>
    <p:sldId id="267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5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B4B316-EA0E-4673-B2C1-43F7D6286B90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63D-D042-4435-99A7-47994EE23D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8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63D-D042-4435-99A7-47994EE23DD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52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63D-D042-4435-99A7-47994EE23DD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48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8463D-D042-4435-99A7-47994EE23DD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8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018D0-B5E6-483A-8964-ECE5A7839457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4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018D0-B5E6-483A-8964-ECE5A7839457}" type="datetimeFigureOut">
              <a:rPr lang="en-US" smtClean="0"/>
              <a:pPr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8A4BD-DFCB-47EF-80A4-B20E191275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5618"/>
            </a:avLst>
          </a:prstGeom>
          <a:gradFill>
            <a:gsLst>
              <a:gs pos="0">
                <a:schemeClr val="accent2">
                  <a:lumMod val="75000"/>
                </a:schemeClr>
              </a:gs>
              <a:gs pos="0">
                <a:srgbClr val="C00000"/>
              </a:gs>
              <a:gs pos="34000">
                <a:schemeClr val="accent1">
                  <a:lumMod val="50000"/>
                </a:schemeClr>
              </a:gs>
              <a:gs pos="93000">
                <a:schemeClr val="accent4">
                  <a:lumMod val="50000"/>
                </a:schemeClr>
              </a:gs>
              <a:gs pos="96000">
                <a:srgbClr val="00B050"/>
              </a:gs>
              <a:gs pos="53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28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045" y="218363"/>
            <a:ext cx="814771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53" y="1797270"/>
            <a:ext cx="10330297" cy="44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74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387" y="4793422"/>
            <a:ext cx="10610193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অনেকে মনে করেন যুগযুগ ধরে উড়ে আসা ধুলাবালি ও মাটি এটির চারিদিকে জমতে থাকে। একসময় মাটির স্তূপে এটি ঢাকা পড়ে পাহাড়ের মতো হয়ে যায়। সেই থেকে নাম হয় পাহাড়পুর।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66" y="644090"/>
            <a:ext cx="4608786" cy="3628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3" y="644090"/>
            <a:ext cx="5300442" cy="37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80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291" y="4381873"/>
            <a:ext cx="10200288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দীর্ঘকাল পরে ১৮৭৯ সালে আলেকজান্ডার কানিং হাম এই বিশাল পুরাকৃতি আবিষ্কার করেন। এটির আরেক নাম সোমপুর বিহার বা সোমপুর মহাবিহার।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53" y="711284"/>
            <a:ext cx="4445876" cy="347857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38" y="711284"/>
            <a:ext cx="5593228" cy="3358338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02039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7465" y="5554404"/>
            <a:ext cx="1022217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বিহারটি নওগাঁ জেলার বদলগাছি উপজেলার পাহাড়পুর গ্রামে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34" y="629811"/>
            <a:ext cx="4798129" cy="47421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46369" y="955343"/>
            <a:ext cx="1569491" cy="723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বদলগাছি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7451678" y="1678675"/>
            <a:ext cx="341194" cy="327547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560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1940" y="5275096"/>
            <a:ext cx="10216056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বিহার এলাকাটি প্রায় ৪০ একর জায়গা জুড়ে লালচে মাটির ভূমিতে বিস্তৃত। ২৭ একর জমির উপর এর বিশাল দালান। উত্তর-দক্ষিণে এটি ৯২২ ফুট আর পূর্ব-পশ্চিমে ৯১৯ ফুট বিস্তৃত।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52" y="755598"/>
            <a:ext cx="8392432" cy="4211010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480850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398" y="4747568"/>
            <a:ext cx="10532117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  ধর্মাবলম্বী রাজা দ্বিতীয় ধর্মপাল প্রায় ১২শ বছর আগে এটি নির্মাণ করান।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282" y="791393"/>
            <a:ext cx="4809233" cy="3642312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02" y="791393"/>
            <a:ext cx="4771697" cy="3711799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0142564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5053" y="612706"/>
            <a:ext cx="8734567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আদর্শ পাঠঃ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607" y="2112580"/>
            <a:ext cx="6921088" cy="426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401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2312254" y="2256451"/>
            <a:ext cx="1136574" cy="849147"/>
            <a:chOff x="-1277355" y="3797942"/>
            <a:chExt cx="1136574" cy="849147"/>
          </a:xfrm>
        </p:grpSpPr>
        <p:sp>
          <p:nvSpPr>
            <p:cNvPr id="8" name="TextBox 7"/>
            <p:cNvSpPr txBox="1"/>
            <p:nvPr/>
          </p:nvSpPr>
          <p:spPr>
            <a:xfrm>
              <a:off x="-1059006" y="3816092"/>
              <a:ext cx="894440" cy="830997"/>
            </a:xfrm>
            <a:prstGeom prst="rect">
              <a:avLst/>
            </a:prstGeom>
            <a:noFill/>
            <a:ln w="571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endPara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1277355" y="3797942"/>
              <a:ext cx="1136574" cy="5907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21876" y="676053"/>
            <a:ext cx="5022377" cy="11079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বিশ্লেষণঃ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3205" y="2265527"/>
            <a:ext cx="1337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633198" y="2265527"/>
            <a:ext cx="713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ন্তু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328743" y="2338370"/>
            <a:ext cx="818867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959365" y="2274601"/>
            <a:ext cx="805218" cy="830997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64810" y="2242455"/>
            <a:ext cx="2770496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সন্তু, আগন্তুক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5693" y="4002972"/>
            <a:ext cx="123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005829" y="4002971"/>
            <a:ext cx="537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460585" y="4002970"/>
            <a:ext cx="793674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2664994" y="4002971"/>
            <a:ext cx="705479" cy="83099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30132" y="4002970"/>
            <a:ext cx="2361063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শুদ্ধ,আবদ্ধ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70126" y="4924697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634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55 -0.00069 L 0.35703 -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773 -0.01203 L 0.45299 -0.00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91 -0.00278 L 0.48841 0.0013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13 0.0007 L 0.63711 0.000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042 -2.96296E-6 L 0.41693 0.0064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172 0.00648 L 0.53607 0.0118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406 0.00648 L 0.71406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7" grpId="0"/>
      <p:bldP spid="9" grpId="0" animBg="1"/>
      <p:bldP spid="10" grpId="0"/>
      <p:bldP spid="11" grpId="0"/>
      <p:bldP spid="12" grpId="0"/>
      <p:bldP spid="13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794" y="624800"/>
            <a:ext cx="8652680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একক পাঠঃ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72" y="1939160"/>
            <a:ext cx="9292723" cy="43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9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9683" y="614149"/>
            <a:ext cx="375313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তৈরীঃ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8865" y="1630017"/>
            <a:ext cx="1494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স্তুপ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9683" y="2807979"/>
            <a:ext cx="1542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সুপ্রাচিন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550" y="4117322"/>
            <a:ext cx="1624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8865" y="5474153"/>
            <a:ext cx="1741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বিষ্কার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8945" y="1848175"/>
            <a:ext cx="325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গুলো একসাথে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51402" y="1787692"/>
            <a:ext cx="498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ময়লার স্তুপ থেকে দুর্গদ্ধ বের হয়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3591" y="2878831"/>
            <a:ext cx="2878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 দিন আগের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24136" y="4033914"/>
            <a:ext cx="177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মস্ত বড়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8050" y="5390911"/>
            <a:ext cx="233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ঊদ্ভাবন করা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342" y="2807978"/>
            <a:ext cx="5695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একটি সুপ্রাচিন বৌদ্ধ বিহার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8366" y="4122918"/>
            <a:ext cx="5172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একটি বিশাল বিহার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342" y="5304876"/>
            <a:ext cx="5316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 নতুন নতুন জিনিস আবিষ্কার করেন।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938" y="3727074"/>
            <a:ext cx="1953043" cy="126001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0" y="5022223"/>
            <a:ext cx="1480295" cy="13818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08" y="2410615"/>
            <a:ext cx="1451549" cy="12469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030" y="1405538"/>
            <a:ext cx="1312915" cy="90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39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3457" y="371847"/>
            <a:ext cx="6264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 মাধ্যমে আলোচনাঃ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3457" y="1097115"/>
            <a:ext cx="777922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১.পাহাড়পুর নামটা কীভাবে এলো?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3457" y="3313186"/>
            <a:ext cx="795664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 পাহাড়পুর কোথায় অবস্থিত?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3457" y="4975259"/>
            <a:ext cx="674199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 পাহাড়পুর কে নির্মাণ করেন?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3457" y="2064657"/>
            <a:ext cx="1095005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মাটির স্তুপে ঢাকা পরে জায়গাটি পাহাড়ের মতো হয়ে যায়। সেই থেকে নাম হয় পাহাড়পুর।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457" y="4219173"/>
            <a:ext cx="10215154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নওগাঁ জেলার বদলগাছি উপজেলার পাহাড়পুর গ্রামে অবস্থিত।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457" y="5775417"/>
            <a:ext cx="6910251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বৌদ্ধ ধর্মাবলম্বী রাজা দ্বিতীয় ধর্মপাল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868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/>
        </p:nvSpPr>
        <p:spPr>
          <a:xfrm>
            <a:off x="1355834" y="740979"/>
            <a:ext cx="10035272" cy="1015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/>
        </p:nvSpPr>
        <p:spPr>
          <a:xfrm>
            <a:off x="813773" y="1918148"/>
            <a:ext cx="5144908" cy="823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/>
        </p:nvSpPr>
        <p:spPr>
          <a:xfrm>
            <a:off x="813773" y="2742060"/>
            <a:ext cx="5157787" cy="3684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নামঃ শাহবাজ উদ্দিন 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আনুজানি সরকারী প্রাথমিক বিদ্যালয়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০১৭৪৭১৪৮৮৮৫</a:t>
            </a:r>
          </a:p>
          <a:p>
            <a:pPr>
              <a:buNone/>
            </a:pP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/>
        </p:nvSpPr>
        <p:spPr>
          <a:xfrm>
            <a:off x="6133306" y="1918148"/>
            <a:ext cx="5442998" cy="823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/>
        </p:nvSpPr>
        <p:spPr>
          <a:xfrm>
            <a:off x="6133306" y="2742060"/>
            <a:ext cx="5442998" cy="3684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চতুর্থ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পাহাড়পুর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চারেদিকে......নির্মাণ করান।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.১০.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2019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৪৫ মি.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86" y="2171424"/>
            <a:ext cx="1100959" cy="1394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4915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7098" y="423081"/>
            <a:ext cx="432634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নিরব পাঠঃ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61" y="1369944"/>
            <a:ext cx="8385413" cy="47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96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271" y="500417"/>
            <a:ext cx="308439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233" y="1248270"/>
            <a:ext cx="156949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মৌখিকঃ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1576" y="2070964"/>
            <a:ext cx="745167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১.বৌদ্ধ ধর্মের অনুসারী ভিক্ষুগন কোথায় থাকতেন?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76" y="2804964"/>
            <a:ext cx="109182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বৌদ্ধ বিহারে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খ.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গ.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বদলগাছিতে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ঘ.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জামালপুরে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576" y="3575738"/>
            <a:ext cx="1012663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২.আলেকজান্ডার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কানিংহাম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পুরাকীর্তি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1576" y="4338385"/>
            <a:ext cx="992192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১৭৭৯     খ. ১৮৭৯          গ. ১৯৭৯            ঘ. ১৬৭৯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1576" y="5097318"/>
            <a:ext cx="833878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বিহার এলাকাটি বিস্তৃত-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271" y="5783813"/>
            <a:ext cx="1095005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৫০ একর জুড়ে   খ. ৪০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জুড়ে    গ. ৬০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একর জুড়ে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ঘ. ৩০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একর জুড়ে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788276" y="2806262"/>
            <a:ext cx="494614" cy="505758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2634018" y="4445832"/>
            <a:ext cx="450377" cy="450377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241346" y="6076201"/>
            <a:ext cx="491319" cy="491319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977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9" grpId="0" animBg="1"/>
      <p:bldP spid="11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2264" y="723332"/>
            <a:ext cx="2019868" cy="646331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লিখিতঃ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265" y="1951630"/>
            <a:ext cx="6564572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তোমার জানা দুটি বিহার এর নাম লেখ?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2264" y="3070746"/>
            <a:ext cx="489954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পাহাড়পুর,  শালবন বিহার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2264" y="4066751"/>
            <a:ext cx="489954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২.পাহাড়পুরের আরেক নাম কী?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264" y="5124312"/>
            <a:ext cx="371219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সোমপুর বিহার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73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1570" y="805218"/>
            <a:ext cx="3739487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অনুশীলনঃ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1570" y="2247548"/>
            <a:ext cx="9300191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বৌদ্ধবিহার সম্পর্কে পাচঁটি বাক্য লিখ?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5171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369" y="1056290"/>
            <a:ext cx="8345156" cy="500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51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2197" y="666466"/>
            <a:ext cx="9424537" cy="11079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একটি ভিডিও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দেখিঃ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801035"/>
              </p:ext>
            </p:extLst>
          </p:nvPr>
        </p:nvGraphicFramePr>
        <p:xfrm>
          <a:off x="2727325" y="3084513"/>
          <a:ext cx="67373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" name="Packager Shell Object" showAsIcon="1" r:id="rId3" imgW="6737760" imgH="685800" progId="Package">
                  <p:embed/>
                </p:oleObj>
              </mc:Choice>
              <mc:Fallback>
                <p:oleObj name="Packager Shell Object" showAsIcon="1" r:id="rId3" imgW="6737760" imgH="685800" progId="Package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3084513"/>
                        <a:ext cx="673735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29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8561" y="5611972"/>
            <a:ext cx="5421086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20807" r="72"/>
          <a:stretch/>
        </p:blipFill>
        <p:spPr>
          <a:xfrm>
            <a:off x="759653" y="1433172"/>
            <a:ext cx="10578905" cy="41554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8053" y="701914"/>
            <a:ext cx="6005015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</a:t>
            </a:r>
            <a:endParaRPr lang="en-US" sz="4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171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15301" y="2266371"/>
            <a:ext cx="6673211" cy="360983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7451" y="551097"/>
            <a:ext cx="5909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451" y="1290557"/>
            <a:ext cx="93418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২.২.১ গল্প শুনে মূল বিষয় বুঝতে পারবে।</a:t>
            </a:r>
            <a:b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২.৪.১ গল্পের মূল বিষয় বলতে পারবে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 </a:t>
            </a:r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গল্প পড়তে পারবে</a:t>
            </a:r>
            <a:r>
              <a:rPr lang="bn-BD" sz="4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২.৪.১ পঠিত গল্পের বিষয়ে প্রশ্নের উত্তর শুদ্ধভাবে লিখতে পারবে।</a:t>
            </a:r>
            <a:br>
              <a:rPr lang="bn-BD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400" dirty="0"/>
          </a:p>
          <a:p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57451" y="4572000"/>
            <a:ext cx="3186752" cy="113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722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453" y="5021025"/>
            <a:ext cx="1064172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চারিদিকে কোনো পাহাড় নেই,  কিন্তু জায়গার নাম পাহাড়পুর।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এটি বাংলাদেশের এমন কি দুনিয়ার একটি বিখ্যাত জায়গা।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474" y="556074"/>
            <a:ext cx="8187685" cy="42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04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4328" y="5115557"/>
            <a:ext cx="8364431" cy="11079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পাহাড়পুর একটি সুপ্রাচিন বৌদ্ধবিহার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528" y="804041"/>
            <a:ext cx="3936226" cy="40481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8"/>
          <a:stretch/>
        </p:blipFill>
        <p:spPr>
          <a:xfrm>
            <a:off x="1116113" y="804041"/>
            <a:ext cx="5557572" cy="404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67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953" y="4838837"/>
            <a:ext cx="1101538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প্রায় ১৪শ বছর আগে বৌদ্ধ ধর্মের অনুসারী ভিক্ষুগন কোনো বিশেষ একটা জায়গায় থাকতেন। সেখানে তাঁরা নিজেদের ধর্মচর্চা করতেন আর শিষ্যদের শিক্ষা দিতেন। এরকম জায়গার নাম বিহার।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21" y="719986"/>
            <a:ext cx="4262101" cy="3715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6" b="23700"/>
          <a:stretch/>
        </p:blipFill>
        <p:spPr>
          <a:xfrm>
            <a:off x="6032648" y="719986"/>
            <a:ext cx="5218754" cy="3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247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250" y="4929224"/>
            <a:ext cx="10496157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ভিতরে আরও বিহার আছে, যেমন কুমিল্লার ময়নামতির শালবন বিহার।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51" y="568149"/>
            <a:ext cx="5465373" cy="3791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004" y="568149"/>
            <a:ext cx="5132182" cy="41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078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455</Words>
  <Application>Microsoft Office PowerPoint</Application>
  <PresentationFormat>Widescreen</PresentationFormat>
  <Paragraphs>86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</dc:creator>
  <cp:lastModifiedBy>DELL</cp:lastModifiedBy>
  <cp:revision>178</cp:revision>
  <dcterms:created xsi:type="dcterms:W3CDTF">2016-10-19T04:28:54Z</dcterms:created>
  <dcterms:modified xsi:type="dcterms:W3CDTF">2019-10-24T08:30:20Z</dcterms:modified>
</cp:coreProperties>
</file>