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9033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rgbClr val="FFFF00"/>
                </a:solidFill>
              </a:rPr>
              <a:t>সবাইকে ফুলের শুভেচ্ছা</a:t>
            </a:r>
            <a:endParaRPr lang="en-US" sz="7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ইভটিজি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19382_387407_7895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tg4bd_1323169889_7-Eve-Teasing-bg201012311344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32584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/>
          <p:cNvSpPr/>
          <p:nvPr/>
        </p:nvSpPr>
        <p:spPr>
          <a:xfrm>
            <a:off x="304800" y="381000"/>
            <a:ext cx="8610600" cy="2514600"/>
          </a:xfrm>
          <a:prstGeom prst="ellipse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</a:rPr>
              <a:t>জোড়ায় কাজ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304800" y="3429000"/>
            <a:ext cx="8839200" cy="32004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6000" dirty="0" smtClean="0">
                <a:solidFill>
                  <a:schemeClr val="tx1"/>
                </a:solidFill>
              </a:rPr>
              <a:t>ইভটিজিং এর কুফল গুলো বর্ননা কর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ngra-Natore-News-Picture-25.10.18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211733" cy="685800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tg4bd_1323169889_7-Eve-Teasing-bg201012311344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32584" cy="6858000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19382_387407_7895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2995" cy="6858000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/>
          <p:cNvSpPr/>
          <p:nvPr/>
        </p:nvSpPr>
        <p:spPr>
          <a:xfrm>
            <a:off x="381000" y="228600"/>
            <a:ext cx="8305800" cy="2362200"/>
          </a:xfrm>
          <a:prstGeom prst="ellipse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</a:rPr>
              <a:t>দলগত কাজ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228600" y="3048000"/>
            <a:ext cx="8915400" cy="3276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6600" dirty="0" smtClean="0"/>
              <a:t>কীভাবে সমাজ থেকে ইভটিজিং প্রতিরোধ করা যায় ব্যাখ্যা কর</a:t>
            </a:r>
            <a:endParaRPr lang="en-US" sz="66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4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91303" cy="6858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457200" y="304800"/>
            <a:ext cx="8458200" cy="6248400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4800" dirty="0" smtClean="0">
              <a:solidFill>
                <a:schemeClr val="tx1"/>
              </a:solidFill>
            </a:endParaRPr>
          </a:p>
          <a:p>
            <a:endParaRPr lang="bn-IN" sz="4800" dirty="0" smtClean="0">
              <a:solidFill>
                <a:schemeClr val="tx1"/>
              </a:solidFill>
            </a:endParaRPr>
          </a:p>
          <a:p>
            <a:r>
              <a:rPr lang="bn-IN" sz="4800" dirty="0" smtClean="0">
                <a:solidFill>
                  <a:schemeClr val="tx1"/>
                </a:solidFill>
              </a:rPr>
              <a:t>নামঃমোহাম্মদ </a:t>
            </a:r>
            <a:r>
              <a:rPr lang="bn-IN" sz="4800" dirty="0" smtClean="0">
                <a:solidFill>
                  <a:schemeClr val="tx1"/>
                </a:solidFill>
              </a:rPr>
              <a:t>ওছমান বেগ</a:t>
            </a:r>
            <a:endParaRPr lang="bn-IN" sz="4800" dirty="0" smtClean="0">
              <a:solidFill>
                <a:schemeClr val="tx1"/>
              </a:solidFill>
            </a:endParaRPr>
          </a:p>
          <a:p>
            <a:r>
              <a:rPr lang="bn-IN" sz="4800" dirty="0" smtClean="0">
                <a:solidFill>
                  <a:schemeClr val="tx1"/>
                </a:solidFill>
              </a:rPr>
              <a:t>সহকারী শিক্ষক,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বুড়িচং হাজী ফজর আলী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উচ্চ বিদ্যালয়,বুড়িচং,কুমিল্লা।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মোবাইল-০১৮১৫৪০১৫৭৫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3" name="Picture 2" descr="72681614_971533383194537_3772858349805109248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" cy="2413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533400" y="228600"/>
            <a:ext cx="8229600" cy="2743200"/>
          </a:xfrm>
          <a:prstGeom prst="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chemeClr val="tx1"/>
                </a:solidFill>
              </a:rPr>
              <a:t>মূল্যায়ন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762000" y="3124200"/>
            <a:ext cx="7239000" cy="32004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4000" dirty="0" smtClean="0">
                <a:solidFill>
                  <a:schemeClr val="tx1"/>
                </a:solidFill>
              </a:rPr>
              <a:t>ইভটিজিং কি</a:t>
            </a:r>
          </a:p>
          <a:p>
            <a:pPr>
              <a:buFont typeface="Arial" pitchFamily="34" charset="0"/>
              <a:buChar char="•"/>
            </a:pPr>
            <a:r>
              <a:rPr lang="bn-IN" sz="4000" dirty="0" smtClean="0">
                <a:solidFill>
                  <a:schemeClr val="tx1"/>
                </a:solidFill>
              </a:rPr>
              <a:t>ইভটিজিং এর শাস্তি কি</a:t>
            </a:r>
          </a:p>
          <a:p>
            <a:pPr>
              <a:buFont typeface="Arial" pitchFamily="34" charset="0"/>
              <a:buChar char="•"/>
            </a:pPr>
            <a:r>
              <a:rPr lang="bn-IN" sz="4000" dirty="0" smtClean="0">
                <a:solidFill>
                  <a:schemeClr val="tx1"/>
                </a:solidFill>
              </a:rPr>
              <a:t>কত সালে আইন প্রণীত হয়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00400" y="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chemeClr val="bg1"/>
                </a:solidFill>
              </a:rPr>
              <a:t>বাড়ির কাজ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78078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n-IN" sz="3600" dirty="0" smtClean="0"/>
              <a:t>ই</a:t>
            </a:r>
            <a:r>
              <a:rPr lang="bn-IN" sz="3600" dirty="0" smtClean="0"/>
              <a:t>ভটিজিং এর ফলে সমাজে কি ক্ষতি হয়, একটি তালিকা কর</a:t>
            </a:r>
            <a:endParaRPr lang="en-US" sz="36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ফুল1036739127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9734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0"/>
            <a:ext cx="6172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dirty="0" smtClean="0">
                <a:solidFill>
                  <a:schemeClr val="bg1"/>
                </a:solidFill>
              </a:rPr>
              <a:t>ধন্যবাদ</a:t>
            </a:r>
            <a:endParaRPr lang="en-US" sz="13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ross 1"/>
          <p:cNvSpPr/>
          <p:nvPr/>
        </p:nvSpPr>
        <p:spPr>
          <a:xfrm>
            <a:off x="304800" y="381000"/>
            <a:ext cx="8610600" cy="6172200"/>
          </a:xfrm>
          <a:prstGeom prst="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শ্রেনিঃ সপ্তম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বিষয়ঃইসলাম ও নৈতিক শিক্ষা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অধ্যায়ঃ চতুর্থ, পাঠঃ১৪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পাঠশিরোনামঃইভটিজিংসময়ঃ ৫০মিঃ</a:t>
            </a:r>
          </a:p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তারিখ-২৪/১০/২০১৯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ইভটিজি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9144000" cy="685800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600" dirty="0" smtClean="0">
                <a:solidFill>
                  <a:schemeClr val="tx1"/>
                </a:solidFill>
              </a:rPr>
              <a:t>ইভটিজিং</a:t>
            </a:r>
            <a:endParaRPr lang="en-US" sz="1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Up Ribbon 1"/>
          <p:cNvSpPr/>
          <p:nvPr/>
        </p:nvSpPr>
        <p:spPr>
          <a:xfrm>
            <a:off x="304800" y="304800"/>
            <a:ext cx="8534400" cy="2286000"/>
          </a:xfrm>
          <a:prstGeom prst="ellipseRibbon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শিখন ফল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304800" y="2514600"/>
            <a:ext cx="8382000" cy="43434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3200" dirty="0" smtClean="0">
                <a:solidFill>
                  <a:schemeClr val="tx1"/>
                </a:solidFill>
              </a:rPr>
              <a:t>ইভটিজিং কী বলতে পারবে</a:t>
            </a:r>
          </a:p>
          <a:p>
            <a:pPr>
              <a:buFont typeface="Arial" pitchFamily="34" charset="0"/>
              <a:buChar char="•"/>
            </a:pPr>
            <a:r>
              <a:rPr lang="bn-IN" sz="3200" dirty="0" smtClean="0">
                <a:solidFill>
                  <a:schemeClr val="tx1"/>
                </a:solidFill>
              </a:rPr>
              <a:t>ইভটিজিং এর কুফলগুলো বর্ননা করতে পারবে</a:t>
            </a:r>
          </a:p>
          <a:p>
            <a:pPr>
              <a:buFont typeface="Arial" pitchFamily="34" charset="0"/>
              <a:buChar char="•"/>
            </a:pPr>
            <a:r>
              <a:rPr lang="bn-IN" sz="3200" dirty="0" smtClean="0">
                <a:solidFill>
                  <a:schemeClr val="tx1"/>
                </a:solidFill>
              </a:rPr>
              <a:t>সমাজ থেকে কীভাবে ইভটিজিং প্রতিরোধ  করা যায় তা ব্যাখ্যা করতে পারবে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4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91303" cy="6858000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ইভটিজি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304800" y="381000"/>
            <a:ext cx="8534400" cy="2895600"/>
          </a:xfrm>
          <a:prstGeom prst="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একক কাজ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609600" y="4038600"/>
            <a:ext cx="8534400" cy="2514600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bn-IN" sz="6600" dirty="0" smtClean="0">
                <a:solidFill>
                  <a:schemeClr val="tx1"/>
                </a:solidFill>
              </a:rPr>
              <a:t>ইভটিজিং কাকে বলে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104</Words>
  <Application>Microsoft Office PowerPoint</Application>
  <PresentationFormat>On-screen Show (4:3)</PresentationFormat>
  <Paragraphs>31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 Computer</dc:creator>
  <cp:lastModifiedBy>Am Computer</cp:lastModifiedBy>
  <cp:revision>11</cp:revision>
  <dcterms:created xsi:type="dcterms:W3CDTF">2006-08-16T00:00:00Z</dcterms:created>
  <dcterms:modified xsi:type="dcterms:W3CDTF">2019-10-24T09:04:47Z</dcterms:modified>
</cp:coreProperties>
</file>