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B7B08-99AC-4B39-897F-83ED9213B87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06D30-6F04-42B0-823D-D95A71A09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51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06D30-6F04-42B0-823D-D95A71A0964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14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3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3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40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261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9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98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00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4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0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9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6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E2963-A33E-4444-A484-796314A9EEE3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3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C6E2963-A33E-4444-A484-796314A9EEE3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unched Tape 4"/>
          <p:cNvSpPr/>
          <p:nvPr/>
        </p:nvSpPr>
        <p:spPr>
          <a:xfrm>
            <a:off x="381000" y="152400"/>
            <a:ext cx="8077200" cy="3124200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শুভেচ্ছা  স্বাগতম 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9400"/>
            <a:ext cx="9324975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907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" y="381000"/>
            <a:ext cx="8229600" cy="13716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প্রোগ্রামিং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886200" y="17526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-Right Arrow 3"/>
          <p:cNvSpPr/>
          <p:nvPr/>
        </p:nvSpPr>
        <p:spPr>
          <a:xfrm>
            <a:off x="0" y="2348484"/>
            <a:ext cx="9144000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1700784" y="2707179"/>
            <a:ext cx="332232" cy="7716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5791200" y="2723804"/>
            <a:ext cx="408432" cy="7813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-166116" y="3276600"/>
            <a:ext cx="37338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নিম্নস্তরের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3532909"/>
            <a:ext cx="4038600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উচ্চস্তরের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1565702" y="4410040"/>
            <a:ext cx="484632" cy="695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-Right Arrow 9"/>
          <p:cNvSpPr/>
          <p:nvPr/>
        </p:nvSpPr>
        <p:spPr>
          <a:xfrm>
            <a:off x="-83266" y="5029200"/>
            <a:ext cx="8922466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1334054" y="5410200"/>
            <a:ext cx="36673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858000" y="5410200"/>
            <a:ext cx="332232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81897" y="5867400"/>
            <a:ext cx="2819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যান্ত্রিক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257800" y="5867400"/>
            <a:ext cx="3581400" cy="914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এ্যাসেম্বলি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34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9600"/>
            <a:ext cx="90678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উচ্চস্তরের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উল্লেখযোগ্য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সুবিধাগুলো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-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1" y="1676400"/>
            <a:ext cx="8153399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উচ্চস্তরের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যন্ত্র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নির্ভর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" y="1776543"/>
            <a:ext cx="9144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99654" y="3173160"/>
            <a:ext cx="8077200" cy="15696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উচ্চস্তরের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বোধগম্য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 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-32003" y="3590514"/>
            <a:ext cx="87020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-73566" y="5686875"/>
            <a:ext cx="87020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13509" y="5267471"/>
            <a:ext cx="8555181" cy="132343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ৎ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ইংরেজী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ব্যক্ত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থাকি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69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536" y="304800"/>
            <a:ext cx="8766464" cy="175432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উচ্চস্তরের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প্রোগ্রামিং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এ ও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একইভাবে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-6927" y="2745248"/>
            <a:ext cx="76892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1" y="2786351"/>
            <a:ext cx="8382000" cy="424731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উচ্চস্তরের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প্রোগ্রামে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সহজে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শনাক্ত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/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লাইন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সংশোধন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করেই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প্রোগ্রামটিকে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শুদ্ধ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নেওয়া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2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09600"/>
            <a:ext cx="8839200" cy="45243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পক্ষান্তরে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যান্ত্রিক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প্রোগ্রামের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শনাক্ত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সংশোধন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তেমনি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82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-27709" y="660416"/>
            <a:ext cx="71350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5800" y="738664"/>
            <a:ext cx="8458200" cy="470898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উচ্চস্তরের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ভাষাকে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যান্ত্রিক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রূপান্তরিত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প্রোগ্রামকে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কারি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অনুবাদক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65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প্রোগ্রামিং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0" indent="0"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অনুবাদ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0" indent="0"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প্রোগ্রামিং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indent="0"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উচ্চতর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2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5400" dirty="0" err="1">
                <a:latin typeface="NikoshBAN" pitchFamily="2" charset="0"/>
                <a:cs typeface="NikoshBAN" pitchFamily="2" charset="0"/>
              </a:rPr>
              <a:t>উচ্চস্তরের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উল্লেখযোগ্য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সুবিধাগুলো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1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47800"/>
            <a:ext cx="7772400" cy="526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87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276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তাছলিমা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বেগম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পুলেরঘাট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আঃউঃ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হোঃ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ICT)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পাকুন্দিয়া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কিশোরগঞ্জ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dirty="0"/>
          </a:p>
        </p:txBody>
      </p:sp>
      <p:pic>
        <p:nvPicPr>
          <p:cNvPr id="4" name="Picture 2" descr="C:\Users\Pulargat\Desktop\New folder\IMG_20190815_23025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18490"/>
            <a:ext cx="3124200" cy="2377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12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" y="163076"/>
            <a:ext cx="8001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9600" b="1" u="sng" spc="50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9600" b="1" u="sng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u="sng" spc="50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পরিচিতিঃ</a:t>
            </a:r>
            <a:r>
              <a:rPr lang="en-US" sz="9600" b="1" u="sng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9600" b="1" u="sng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1840468"/>
            <a:ext cx="8458199" cy="1015663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1" y="3428999"/>
            <a:ext cx="8458199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প্রযুত্তি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4648200"/>
            <a:ext cx="8458199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৮ম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93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143000"/>
            <a:ext cx="90678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1500" b="1" dirty="0" err="1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115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dirty="0" err="1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115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dirty="0" err="1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115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1500" b="1" dirty="0">
              <a:ln w="24500" cmpd="dbl">
                <a:solidFill>
                  <a:srgbClr val="C0504D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C0504D">
                      <a:tint val="10000"/>
                      <a:satMod val="155000"/>
                    </a:srgbClr>
                  </a:gs>
                  <a:gs pos="60000">
                    <a:srgbClr val="C0504D">
                      <a:tint val="30000"/>
                      <a:satMod val="155000"/>
                    </a:srgbClr>
                  </a:gs>
                  <a:gs pos="100000">
                    <a:srgbClr val="C0504D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64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0" y="304800"/>
            <a:ext cx="9829800" cy="6096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90600" y="1676400"/>
            <a:ext cx="8305800" cy="30469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9600" dirty="0" smtClean="0">
                <a:latin typeface="নিকশ বান          "/>
              </a:rPr>
              <a:t>  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প্রোগ্রামিং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76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56751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8800" b="1" u="sng" spc="50" dirty="0" err="1" smtClean="0">
                <a:ln w="11430"/>
                <a:gradFill>
                  <a:gsLst>
                    <a:gs pos="25000">
                      <a:srgbClr val="A5644E">
                        <a:satMod val="155000"/>
                      </a:srgbClr>
                    </a:gs>
                    <a:gs pos="100000">
                      <a:srgbClr val="A5644E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8800" b="1" u="sng" spc="50" dirty="0" smtClean="0">
                <a:ln w="11430"/>
                <a:gradFill>
                  <a:gsLst>
                    <a:gs pos="25000">
                      <a:srgbClr val="A5644E">
                        <a:satMod val="155000"/>
                      </a:srgbClr>
                    </a:gs>
                    <a:gs pos="100000">
                      <a:srgbClr val="A5644E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u="sng" spc="50" dirty="0" err="1" smtClean="0">
                <a:ln w="11430"/>
                <a:gradFill>
                  <a:gsLst>
                    <a:gs pos="25000">
                      <a:srgbClr val="A5644E">
                        <a:satMod val="155000"/>
                      </a:srgbClr>
                    </a:gs>
                    <a:gs pos="100000">
                      <a:srgbClr val="A5644E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ফলঃ</a:t>
            </a:r>
            <a:r>
              <a:rPr lang="en-US" sz="8800" b="1" u="sng" spc="50" dirty="0" smtClean="0">
                <a:ln w="11430"/>
                <a:gradFill>
                  <a:gsLst>
                    <a:gs pos="25000">
                      <a:srgbClr val="A5644E">
                        <a:satMod val="155000"/>
                      </a:srgbClr>
                    </a:gs>
                    <a:gs pos="100000">
                      <a:srgbClr val="A5644E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800" b="1" u="sng" spc="50" dirty="0">
              <a:ln w="11430"/>
              <a:gradFill>
                <a:gsLst>
                  <a:gs pos="25000">
                    <a:srgbClr val="A5644E">
                      <a:satMod val="155000"/>
                    </a:srgbClr>
                  </a:gs>
                  <a:gs pos="100000">
                    <a:srgbClr val="A5644E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882592"/>
            <a:ext cx="8534400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প্রোগ্রামিং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নিকশ বান       "/>
              </a:rPr>
              <a:t>পারবে</a:t>
            </a:r>
            <a:r>
              <a:rPr lang="en-US" sz="3200" dirty="0" smtClean="0">
                <a:latin typeface="নিকশ বান       "/>
              </a:rPr>
              <a:t> ।    </a:t>
            </a:r>
            <a:endParaRPr lang="en-US" dirty="0">
              <a:latin typeface="নিকশ বান       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0" y="1932664"/>
            <a:ext cx="533400" cy="48463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0" y="2895600"/>
            <a:ext cx="533400" cy="3947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2618" y="2690151"/>
            <a:ext cx="8555182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প্রোগ্রামিং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0" y="4398680"/>
            <a:ext cx="512618" cy="325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4355068"/>
            <a:ext cx="8492836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উচ্চস্তরের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সুবিধাগুলো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0" y="5562600"/>
            <a:ext cx="533400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28070" y="5562600"/>
            <a:ext cx="8398166" cy="107721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অনুবাদক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প্রোগ্রামগুলোর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02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animBg="1"/>
      <p:bldP spid="3" grpId="0" animBg="1"/>
      <p:bldP spid="4" grpId="0" animBg="1"/>
      <p:bldP spid="5" grpId="0" animBg="1"/>
      <p:bldP spid="9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52400" y="2133600"/>
            <a:ext cx="8763000" cy="1862048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1500" b="1" u="sng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উপস্থাপনঃ</a:t>
            </a:r>
            <a:r>
              <a:rPr lang="en-US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86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9067800" cy="6001643"/>
          </a:xfrm>
          <a:prstGeom prst="rect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মেশিনের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বিদ্যুতের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অনুপস্থিতিকে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০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উপস্থিতিকে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১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ধরা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০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পক্ষে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বুঝা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পর্যায়ে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মানুষকে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হয়েছিল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পরবর্তী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সময়ে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কম্পিউটারকে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কাছাকাছি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চেনাতে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সক্ষম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হয়েছিল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38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8915400" cy="378565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রকম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কৃত্রিমভাবে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প্রণীত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নির্দেশাবলী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ভাষাকে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প্রোগ্রামিং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04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315</Words>
  <Application>Microsoft Office PowerPoint</Application>
  <PresentationFormat>On-screen Show (4:3)</PresentationFormat>
  <Paragraphs>42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Trek</vt:lpstr>
      <vt:lpstr>PowerPoint Presentation</vt:lpstr>
      <vt:lpstr>                    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বাড়ীর  কাজ</vt:lpstr>
      <vt:lpstr>সকলকে 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Pulargat</cp:lastModifiedBy>
  <cp:revision>52</cp:revision>
  <dcterms:created xsi:type="dcterms:W3CDTF">2014-08-18T06:03:48Z</dcterms:created>
  <dcterms:modified xsi:type="dcterms:W3CDTF">2019-09-29T15:46:34Z</dcterms:modified>
</cp:coreProperties>
</file>