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5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6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  <p:sldMasterId id="2147483732" r:id="rId2"/>
    <p:sldMasterId id="2147483749" r:id="rId3"/>
    <p:sldMasterId id="2147483767" r:id="rId4"/>
    <p:sldMasterId id="2147483785" r:id="rId5"/>
    <p:sldMasterId id="2147483803" r:id="rId6"/>
    <p:sldMasterId id="2147483821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00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24655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03269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77415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89876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9359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2080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9365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2817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2024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0872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95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1491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57859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08521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2464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902489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6586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73073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65242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39795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35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105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887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409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422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015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04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4408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958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613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1580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6952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066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3522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180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0120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3560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914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04460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70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2654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70996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5462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758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9123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144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3673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736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9712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8069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93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087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7442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9746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974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083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8689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885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296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53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1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978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5789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3635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0226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477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028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6217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9653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2700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6760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2411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15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6735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677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674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1940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71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500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927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5856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383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7766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920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853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8527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4067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2342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7089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074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663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18718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90135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4185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23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542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04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7535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02980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78045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2202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7440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61242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0142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6521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501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02423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12392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2419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9708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691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161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2942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2258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8215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1523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792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104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17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03.xml"/><Relationship Id="rId16" Type="http://schemas.openxmlformats.org/officeDocument/2006/relationships/slideLayout" Target="../slideLayouts/slideLayout11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15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783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693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964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66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83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45F09DC-93D2-4FE3-ADC4-EA07C9E725B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12B54-E81A-428D-BA04-CFFF40AEF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7751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2.jpg"/><Relationship Id="rId5" Type="http://schemas.openxmlformats.org/officeDocument/2006/relationships/image" Target="../media/image7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ultidocument 1"/>
          <p:cNvSpPr/>
          <p:nvPr/>
        </p:nvSpPr>
        <p:spPr>
          <a:xfrm>
            <a:off x="1924334" y="368490"/>
            <a:ext cx="9799092" cy="1583140"/>
          </a:xfrm>
          <a:prstGeom prst="flowChartMultidocumen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</a:rPr>
              <a:t>আজকের</a:t>
            </a:r>
            <a:r>
              <a:rPr lang="en-US" sz="4000" b="1" dirty="0">
                <a:solidFill>
                  <a:srgbClr val="00B0F0"/>
                </a:solidFill>
              </a:rPr>
              <a:t> </a:t>
            </a:r>
            <a:r>
              <a:rPr lang="en-US" sz="4000" b="1" dirty="0" err="1">
                <a:solidFill>
                  <a:srgbClr val="00B0F0"/>
                </a:solidFill>
              </a:rPr>
              <a:t>ক্লাসে</a:t>
            </a:r>
            <a:r>
              <a:rPr lang="en-US" sz="4000" b="1" dirty="0">
                <a:solidFill>
                  <a:srgbClr val="00B0F0"/>
                </a:solidFill>
              </a:rPr>
              <a:t> </a:t>
            </a:r>
            <a:r>
              <a:rPr lang="en-US" sz="4000" b="1" dirty="0" err="1">
                <a:solidFill>
                  <a:srgbClr val="00B0F0"/>
                </a:solidFill>
              </a:rPr>
              <a:t>সবাইকে</a:t>
            </a:r>
            <a:r>
              <a:rPr lang="en-US" sz="4000" b="1" dirty="0">
                <a:solidFill>
                  <a:srgbClr val="00B0F0"/>
                </a:solidFill>
              </a:rPr>
              <a:t> </a:t>
            </a:r>
            <a:r>
              <a:rPr lang="en-US" sz="4000" b="1" dirty="0" err="1">
                <a:solidFill>
                  <a:srgbClr val="00B0F0"/>
                </a:solidFill>
              </a:rPr>
              <a:t>শুভেচ্ছা</a:t>
            </a:r>
            <a:endParaRPr lang="en-US" sz="4000" b="1" dirty="0">
              <a:solidFill>
                <a:srgbClr val="00B0F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334" y="1837808"/>
            <a:ext cx="8775511" cy="481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260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1" y="1229150"/>
            <a:ext cx="5295332" cy="3861465"/>
          </a:xfrm>
          <a:prstGeom prst="rect">
            <a:avLst/>
          </a:prstGeom>
        </p:spPr>
      </p:pic>
      <p:sp>
        <p:nvSpPr>
          <p:cNvPr id="3" name="Flowchart: Terminator 2"/>
          <p:cNvSpPr/>
          <p:nvPr/>
        </p:nvSpPr>
        <p:spPr>
          <a:xfrm>
            <a:off x="2961564" y="3988595"/>
            <a:ext cx="2019868" cy="859809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ঢলে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109181" y="5709798"/>
            <a:ext cx="2852383" cy="936236"/>
          </a:xfrm>
          <a:prstGeom prst="flowChartTermina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ছত্রাক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5404513" y="232012"/>
            <a:ext cx="6455389" cy="2792542"/>
          </a:xfrm>
          <a:prstGeom prst="flowChartAlternate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2800" b="1" i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endParaRPr lang="en-US" sz="2800" b="1" i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১|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হলুদ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কিনারা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পোড়াভাব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২|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কান্ডে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লম্বালম্বি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বাদামি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৩| এ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ধীরে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ধীরে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ঢলে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Flowchart: Alternate Process 8"/>
          <p:cNvSpPr/>
          <p:nvPr/>
        </p:nvSpPr>
        <p:spPr>
          <a:xfrm>
            <a:off x="5404513" y="3281976"/>
            <a:ext cx="6591867" cy="3364058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১|বীজ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বপনের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কার্বেন্ডাজিম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২.৫%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শোধন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২|নীরোগ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৩|জমি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নিকাষের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৪|রোগ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মরা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উঠিয়ে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কার্বেন্ডাজিম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২% 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গোড়ায়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13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4" y="1131669"/>
            <a:ext cx="4949371" cy="4397828"/>
          </a:xfrm>
          <a:prstGeom prst="rect">
            <a:avLst/>
          </a:prstGeom>
        </p:spPr>
      </p:pic>
      <p:sp>
        <p:nvSpPr>
          <p:cNvPr id="4" name="Flowchart: Direct Access Storage 3"/>
          <p:cNvSpPr/>
          <p:nvPr/>
        </p:nvSpPr>
        <p:spPr>
          <a:xfrm>
            <a:off x="426222" y="136478"/>
            <a:ext cx="4862286" cy="812800"/>
          </a:xfrm>
          <a:prstGeom prst="flowChartMagneticDrum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গোড়া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পচা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5288508" y="3330583"/>
            <a:ext cx="6679737" cy="3126488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১|বীজ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বপনের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কার্বেন্ডাজিম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২.৫%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শোধন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২|নীরোগ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৩|জমি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নিকাষের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৪|রোগ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মরা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উঠিয়ে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কার্বেন্ডাজিম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২% 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গোড়ায়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163773" y="5669280"/>
            <a:ext cx="2852383" cy="936236"/>
          </a:xfrm>
          <a:prstGeom prst="flowChartTermina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en-US" sz="32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ছত্রাক</a:t>
            </a:r>
            <a:endParaRPr lang="en-US" sz="32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5288508" y="201169"/>
            <a:ext cx="6455389" cy="2969312"/>
          </a:xfrm>
          <a:prstGeom prst="flowChartAlternate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১|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গোড়ায়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বাদামি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গাঢ়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বাদামি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২|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ধীরে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ধীরে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পচে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তন্ত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নষ্ট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৩| এ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শুকিয়ে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089339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78" y="1582615"/>
            <a:ext cx="4431469" cy="4023360"/>
          </a:xfrm>
          <a:prstGeom prst="rect">
            <a:avLst/>
          </a:prstGeom>
        </p:spPr>
      </p:pic>
      <p:sp>
        <p:nvSpPr>
          <p:cNvPr id="3" name="Flowchart: Alternate Process 2"/>
          <p:cNvSpPr/>
          <p:nvPr/>
        </p:nvSpPr>
        <p:spPr>
          <a:xfrm>
            <a:off x="337477" y="239150"/>
            <a:ext cx="4431469" cy="1181686"/>
          </a:xfrm>
          <a:prstGeom prst="flowChartAlternateProcess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মোজাইক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337478" y="5767754"/>
            <a:ext cx="2852383" cy="936236"/>
          </a:xfrm>
          <a:prstGeom prst="flowChartTerminator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430128" y="239149"/>
            <a:ext cx="6438783" cy="256032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১|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যেকোন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পাতায়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হলুদ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সবুজের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ছোপ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ছোপ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মিশ্রিত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২|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তাড়াতাড়ি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আঁশ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Oval 5"/>
          <p:cNvSpPr/>
          <p:nvPr/>
        </p:nvSpPr>
        <p:spPr>
          <a:xfrm>
            <a:off x="5669280" y="2999231"/>
            <a:ext cx="6199631" cy="3704759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১|রোগমুক্ত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২|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বহনকারী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দমন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অনোমুদিত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কীটনানশক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446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27" y="1538629"/>
            <a:ext cx="5134708" cy="3708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Flowchart: Terminator 2"/>
          <p:cNvSpPr/>
          <p:nvPr/>
        </p:nvSpPr>
        <p:spPr>
          <a:xfrm>
            <a:off x="3910817" y="196948"/>
            <a:ext cx="4164037" cy="1055077"/>
          </a:xfrm>
          <a:prstGeom prst="flowChartTerminator">
            <a:avLst/>
          </a:prstGeom>
          <a:solidFill>
            <a:schemeClr val="accent1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956" y="1443094"/>
            <a:ext cx="5190979" cy="3708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Bevel 6"/>
          <p:cNvSpPr/>
          <p:nvPr/>
        </p:nvSpPr>
        <p:spPr>
          <a:xfrm>
            <a:off x="2961565" y="5342245"/>
            <a:ext cx="7424382" cy="1307140"/>
          </a:xfrm>
          <a:prstGeom prst="bevel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১|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দুটিতে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বর্ননা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২|রোগ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দুটোর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বর্ননা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1164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341" y="1446664"/>
            <a:ext cx="5586910" cy="42891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Flowchart: Display 2"/>
          <p:cNvSpPr/>
          <p:nvPr/>
        </p:nvSpPr>
        <p:spPr>
          <a:xfrm>
            <a:off x="7656392" y="1774209"/>
            <a:ext cx="4326341" cy="2524837"/>
          </a:xfrm>
          <a:prstGeom prst="flowChartDisplay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১|চিত্রের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২|এই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4981433" y="259307"/>
            <a:ext cx="3452884" cy="832515"/>
          </a:xfrm>
          <a:prstGeom prst="flowChartTerminator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b="1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243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ecision 2"/>
          <p:cNvSpPr/>
          <p:nvPr/>
        </p:nvSpPr>
        <p:spPr>
          <a:xfrm>
            <a:off x="4135273" y="300254"/>
            <a:ext cx="3439234" cy="2251878"/>
          </a:xfrm>
          <a:prstGeom prst="flowChartDecision">
            <a:avLst/>
          </a:prstGeom>
          <a:solidFill>
            <a:srgbClr val="0070C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1269242" y="2709081"/>
            <a:ext cx="4394579" cy="928047"/>
          </a:xfrm>
          <a:prstGeom prst="homePlat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শুকনো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ছত্রাক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নাশক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6-Point Star 4"/>
          <p:cNvSpPr/>
          <p:nvPr/>
        </p:nvSpPr>
        <p:spPr>
          <a:xfrm>
            <a:off x="7765575" y="2709081"/>
            <a:ext cx="2866030" cy="1433014"/>
          </a:xfrm>
          <a:prstGeom prst="star6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টিল্ট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২০০ EC</a:t>
            </a:r>
          </a:p>
        </p:txBody>
      </p:sp>
      <p:sp>
        <p:nvSpPr>
          <p:cNvPr id="6" name="Pentagon 5"/>
          <p:cNvSpPr/>
          <p:nvPr/>
        </p:nvSpPr>
        <p:spPr>
          <a:xfrm>
            <a:off x="1269241" y="4185314"/>
            <a:ext cx="4394579" cy="928047"/>
          </a:xfrm>
          <a:prstGeom prst="homePlat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মোজাইক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জীবানুর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6-Point Star 6"/>
          <p:cNvSpPr/>
          <p:nvPr/>
        </p:nvSpPr>
        <p:spPr>
          <a:xfrm>
            <a:off x="7877032" y="4185314"/>
            <a:ext cx="2866030" cy="1382973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84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Home 2">
            <a:hlinkClick r:id="" action="ppaction://hlinkshowjump?jump=firstslide" highlightClick="1"/>
          </p:cNvPr>
          <p:cNvSpPr/>
          <p:nvPr/>
        </p:nvSpPr>
        <p:spPr>
          <a:xfrm>
            <a:off x="3220871" y="245660"/>
            <a:ext cx="5500048" cy="3712191"/>
          </a:xfrm>
          <a:prstGeom prst="actionButtonHome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Bevel 3"/>
          <p:cNvSpPr/>
          <p:nvPr/>
        </p:nvSpPr>
        <p:spPr>
          <a:xfrm>
            <a:off x="1624083" y="4496938"/>
            <a:ext cx="10003809" cy="1460311"/>
          </a:xfrm>
          <a:prstGeom prst="bevel">
            <a:avLst/>
          </a:prstGeom>
          <a:blipFill>
            <a:blip r:embed="rId3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সুষ্ঠ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উন্নতমানের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4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2043751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115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863" y="2729551"/>
            <a:ext cx="9990161" cy="384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91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3912879" y="189846"/>
            <a:ext cx="6172201" cy="1576604"/>
          </a:xfrm>
          <a:prstGeom prst="wedgeEllipseCallou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00B0F0"/>
                </a:solidFill>
              </a:rPr>
              <a:t>পরিচিতি</a:t>
            </a:r>
            <a:endParaRPr lang="en-US" sz="6000" b="1" dirty="0">
              <a:solidFill>
                <a:srgbClr val="00B0F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07449" y="1735742"/>
            <a:ext cx="4094328" cy="512225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মোঃআমির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bn-IN" sz="36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28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পাল্লা মাহবুব আদর্শ উচ্চ বিদ্যালয় </a:t>
            </a:r>
            <a:endParaRPr lang="bn-IN" sz="28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bn-IN" sz="36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চাটখিল-নোয়াখালী 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445030" y="1766450"/>
            <a:ext cx="4012442" cy="4987019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40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en-US" sz="4000" b="1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bn-IN" sz="40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/১০ম</a:t>
            </a:r>
            <a:r>
              <a:rPr lang="en-US" sz="40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4000" b="1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40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en-US" sz="4000" b="1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lowchart: Predefined Process 12"/>
          <p:cNvSpPr/>
          <p:nvPr/>
        </p:nvSpPr>
        <p:spPr>
          <a:xfrm>
            <a:off x="5618223" y="3011606"/>
            <a:ext cx="70365" cy="3302758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Predefined Process 13"/>
          <p:cNvSpPr/>
          <p:nvPr/>
        </p:nvSpPr>
        <p:spPr>
          <a:xfrm flipH="1">
            <a:off x="5442417" y="1961329"/>
            <a:ext cx="45719" cy="4326340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Predefined Process 14"/>
          <p:cNvSpPr/>
          <p:nvPr/>
        </p:nvSpPr>
        <p:spPr>
          <a:xfrm>
            <a:off x="6385026" y="3011606"/>
            <a:ext cx="45719" cy="3302758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n 15"/>
          <p:cNvSpPr/>
          <p:nvPr/>
        </p:nvSpPr>
        <p:spPr>
          <a:xfrm>
            <a:off x="5723971" y="3674659"/>
            <a:ext cx="222861" cy="354842"/>
          </a:xfrm>
          <a:prstGeom prst="sun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un 16"/>
          <p:cNvSpPr/>
          <p:nvPr/>
        </p:nvSpPr>
        <p:spPr>
          <a:xfrm>
            <a:off x="5736214" y="4817659"/>
            <a:ext cx="222861" cy="354842"/>
          </a:xfrm>
          <a:prstGeom prst="su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un 17"/>
          <p:cNvSpPr/>
          <p:nvPr/>
        </p:nvSpPr>
        <p:spPr>
          <a:xfrm>
            <a:off x="5724375" y="4254690"/>
            <a:ext cx="222861" cy="354842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un 18"/>
          <p:cNvSpPr/>
          <p:nvPr/>
        </p:nvSpPr>
        <p:spPr>
          <a:xfrm>
            <a:off x="5759758" y="5356745"/>
            <a:ext cx="222861" cy="354842"/>
          </a:xfrm>
          <a:prstGeom prst="sun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un 19"/>
          <p:cNvSpPr/>
          <p:nvPr/>
        </p:nvSpPr>
        <p:spPr>
          <a:xfrm>
            <a:off x="6099508" y="5356745"/>
            <a:ext cx="222861" cy="35484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un 20"/>
          <p:cNvSpPr/>
          <p:nvPr/>
        </p:nvSpPr>
        <p:spPr>
          <a:xfrm>
            <a:off x="6089675" y="3770193"/>
            <a:ext cx="222861" cy="354842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Sun 21"/>
          <p:cNvSpPr/>
          <p:nvPr/>
        </p:nvSpPr>
        <p:spPr>
          <a:xfrm>
            <a:off x="6130814" y="5390864"/>
            <a:ext cx="222861" cy="354842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un 22"/>
          <p:cNvSpPr/>
          <p:nvPr/>
        </p:nvSpPr>
        <p:spPr>
          <a:xfrm>
            <a:off x="6146489" y="4800599"/>
            <a:ext cx="222861" cy="354842"/>
          </a:xfrm>
          <a:prstGeom prst="su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un 23"/>
          <p:cNvSpPr/>
          <p:nvPr/>
        </p:nvSpPr>
        <p:spPr>
          <a:xfrm>
            <a:off x="6146489" y="4285397"/>
            <a:ext cx="222861" cy="354842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BFB3EB-842B-46F1-8BCB-97E5FD565C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452" y="1766450"/>
            <a:ext cx="4125723" cy="512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280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4" y="777923"/>
            <a:ext cx="4993990" cy="37026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248" y="777922"/>
            <a:ext cx="5010911" cy="3702637"/>
          </a:xfrm>
          <a:prstGeom prst="rect">
            <a:avLst/>
          </a:prstGeom>
        </p:spPr>
      </p:pic>
      <p:sp>
        <p:nvSpPr>
          <p:cNvPr id="5" name="Flowchart: Predefined Process 4"/>
          <p:cNvSpPr/>
          <p:nvPr/>
        </p:nvSpPr>
        <p:spPr>
          <a:xfrm>
            <a:off x="591221" y="5171682"/>
            <a:ext cx="3425588" cy="1091821"/>
          </a:xfrm>
          <a:prstGeom prst="flowChartPredefinedProcess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Predefined Process 5"/>
          <p:cNvSpPr/>
          <p:nvPr/>
        </p:nvSpPr>
        <p:spPr>
          <a:xfrm>
            <a:off x="6410625" y="5076148"/>
            <a:ext cx="3016155" cy="1187355"/>
          </a:xfrm>
          <a:prstGeom prst="flowChartPredefined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অসুস্থ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94761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648" y="1235122"/>
            <a:ext cx="7206018" cy="4026088"/>
          </a:xfrm>
          <a:prstGeom prst="rect">
            <a:avLst/>
          </a:prstGeom>
        </p:spPr>
      </p:pic>
      <p:sp>
        <p:nvSpPr>
          <p:cNvPr id="5" name="Bevel 4"/>
          <p:cNvSpPr/>
          <p:nvPr/>
        </p:nvSpPr>
        <p:spPr>
          <a:xfrm>
            <a:off x="3275463" y="5431808"/>
            <a:ext cx="5254388" cy="1214651"/>
          </a:xfrm>
          <a:prstGeom prst="bevel">
            <a:avLst/>
          </a:prstGeom>
          <a:ln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পাটের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ube 5"/>
          <p:cNvSpPr/>
          <p:nvPr/>
        </p:nvSpPr>
        <p:spPr>
          <a:xfrm>
            <a:off x="4831307" y="150125"/>
            <a:ext cx="3384646" cy="914400"/>
          </a:xfrm>
          <a:prstGeom prst="cube">
            <a:avLst/>
          </a:prstGeom>
          <a:ln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337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 1"/>
          <p:cNvSpPr/>
          <p:nvPr/>
        </p:nvSpPr>
        <p:spPr>
          <a:xfrm>
            <a:off x="2763671" y="637179"/>
            <a:ext cx="6441744" cy="1337480"/>
          </a:xfrm>
          <a:prstGeom prst="can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2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………….</a:t>
            </a:r>
          </a:p>
        </p:txBody>
      </p:sp>
      <p:sp>
        <p:nvSpPr>
          <p:cNvPr id="3" name="Cube 2"/>
          <p:cNvSpPr/>
          <p:nvPr/>
        </p:nvSpPr>
        <p:spPr>
          <a:xfrm>
            <a:off x="1037230" y="2483893"/>
            <a:ext cx="9894627" cy="4203510"/>
          </a:xfrm>
          <a:prstGeom prst="cube">
            <a:avLst/>
          </a:prstGeom>
          <a:solidFill>
            <a:srgbClr val="002060"/>
          </a:solidFill>
          <a:ln w="57150">
            <a:solidFill>
              <a:srgbClr val="92D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পাটের</a:t>
            </a:r>
            <a:r>
              <a: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পারবো</a:t>
            </a:r>
            <a:endParaRPr lang="en-US" sz="36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পাটের</a:t>
            </a:r>
            <a:r>
              <a: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পারবো</a:t>
            </a:r>
            <a:endParaRPr lang="en-US" sz="36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পাটের</a:t>
            </a:r>
            <a:r>
              <a: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পারবো</a:t>
            </a:r>
            <a:endParaRPr lang="en-US" sz="36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পাটের</a:t>
            </a:r>
            <a:r>
              <a: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r>
              <a: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করবো</a:t>
            </a:r>
            <a:endParaRPr lang="en-US" sz="36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88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242" y="1911540"/>
            <a:ext cx="8775510" cy="42981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Flowchart: Punched Tape 3"/>
          <p:cNvSpPr/>
          <p:nvPr/>
        </p:nvSpPr>
        <p:spPr>
          <a:xfrm>
            <a:off x="1269242" y="232012"/>
            <a:ext cx="8775510" cy="1405719"/>
          </a:xfrm>
          <a:prstGeom prst="flowChartPunchedTap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পাটের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ব্যহত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হওয়াকে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পাটের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70086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3" y="1686208"/>
            <a:ext cx="5568286" cy="3636418"/>
          </a:xfrm>
          <a:prstGeom prst="rect">
            <a:avLst/>
          </a:prstGeom>
        </p:spPr>
      </p:pic>
      <p:sp>
        <p:nvSpPr>
          <p:cNvPr id="7" name="Flowchart: Direct Access Storage 6"/>
          <p:cNvSpPr/>
          <p:nvPr/>
        </p:nvSpPr>
        <p:spPr>
          <a:xfrm>
            <a:off x="177423" y="182880"/>
            <a:ext cx="4558351" cy="919530"/>
          </a:xfrm>
          <a:prstGeom prst="flowChartMagneticDrum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কান্ড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পচা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Multidocument 7"/>
          <p:cNvSpPr/>
          <p:nvPr/>
        </p:nvSpPr>
        <p:spPr>
          <a:xfrm>
            <a:off x="1173709" y="5472752"/>
            <a:ext cx="3384643" cy="1255594"/>
          </a:xfrm>
          <a:prstGeom prst="flowChartMultidocument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ছত্রাক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olded Corner 9"/>
          <p:cNvSpPr/>
          <p:nvPr/>
        </p:nvSpPr>
        <p:spPr>
          <a:xfrm>
            <a:off x="5745709" y="0"/>
            <a:ext cx="6291615" cy="3358059"/>
          </a:xfrm>
          <a:prstGeom prst="foldedCorner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Font typeface="Wingdings" panose="05000000000000000000" pitchFamily="2" charset="2"/>
              <a:buChar char="Ø"/>
            </a:pP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| 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গাঢ়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বাদামী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রঙ্গের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যায়া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| এ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ক্রমশ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গোড়া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14350" indent="-51435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৩|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ভেঙ্গে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Flowchart: Alternate Process 11"/>
          <p:cNvSpPr/>
          <p:nvPr/>
        </p:nvSpPr>
        <p:spPr>
          <a:xfrm>
            <a:off x="5745709" y="3521122"/>
            <a:ext cx="6291615" cy="3207224"/>
          </a:xfrm>
          <a:prstGeom prst="flowChartAlternateProcess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endParaRPr lang="en-US" sz="28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১|বীজ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বপনের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প্রভেক্স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২.৫%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শোধন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২|নীরোগ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৩|জমি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নিকাষের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৪|রোগ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মরা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উঠিয়ে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সানভিট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wp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৫%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হারে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স্প্রে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39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94" y="1487606"/>
            <a:ext cx="4418321" cy="3807725"/>
          </a:xfrm>
          <a:prstGeom prst="rect">
            <a:avLst/>
          </a:prstGeom>
        </p:spPr>
      </p:pic>
      <p:sp>
        <p:nvSpPr>
          <p:cNvPr id="3" name="Flowchart: Multidocument 2"/>
          <p:cNvSpPr/>
          <p:nvPr/>
        </p:nvSpPr>
        <p:spPr>
          <a:xfrm>
            <a:off x="358394" y="5418160"/>
            <a:ext cx="3649000" cy="1296537"/>
          </a:xfrm>
          <a:prstGeom prst="flowChartMultidocument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ছত্রাক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358394" y="518616"/>
            <a:ext cx="2879678" cy="846161"/>
          </a:xfrm>
          <a:prstGeom prst="flowChartAlternate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পট্টি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5295332" y="256032"/>
            <a:ext cx="6738172" cy="2896601"/>
          </a:xfrm>
          <a:prstGeom prst="flowChartAlternate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১|আক্রান্ত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কান্ডে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রঙ্গের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বেষ্টনীর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২|আক্রান্ত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ঘষলে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গুঁড়ার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৩| এ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শুকিয়ে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Flowchart: Alternate Process 6"/>
          <p:cNvSpPr/>
          <p:nvPr/>
        </p:nvSpPr>
        <p:spPr>
          <a:xfrm>
            <a:off x="5459106" y="3391468"/>
            <a:ext cx="6574398" cy="3207224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১|বীজ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বপনের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প্রভেক্স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২.৫%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শোধন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২|নীরোগ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৩|জমি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নিকাষের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৪|রোগ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মরা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উঠিয়ে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ম্যনকোজেব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২%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331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3" y="1460310"/>
            <a:ext cx="4544705" cy="3821374"/>
          </a:xfrm>
          <a:prstGeom prst="rect">
            <a:avLst/>
          </a:prstGeom>
        </p:spPr>
      </p:pic>
      <p:sp>
        <p:nvSpPr>
          <p:cNvPr id="3" name="Flowchart: Alternate Process 2"/>
          <p:cNvSpPr/>
          <p:nvPr/>
        </p:nvSpPr>
        <p:spPr>
          <a:xfrm>
            <a:off x="470847" y="68239"/>
            <a:ext cx="1965278" cy="1023582"/>
          </a:xfrm>
          <a:prstGeom prst="flowChartAlternateProces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শুকনো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163773" y="5449825"/>
            <a:ext cx="2852383" cy="1155692"/>
          </a:xfrm>
          <a:prstGeom prst="flowChartTermina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ছত্রাক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Plaque 6"/>
          <p:cNvSpPr/>
          <p:nvPr/>
        </p:nvSpPr>
        <p:spPr>
          <a:xfrm>
            <a:off x="5036026" y="1"/>
            <a:ext cx="6974004" cy="3875963"/>
          </a:xfrm>
          <a:prstGeom prst="plaqu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রোগটি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দেশি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জাতের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পাটে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২|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সামান্য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দাবানো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ক্ষত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৩| এ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ক্ষতগুগো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ঘা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আঁশ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লম্বলম্বি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ফেটে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৪|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পচনের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পরেও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স্থানের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ছাল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কাঠির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লেগে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৫|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পাটের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আঁশ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নিম্নমানের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5036025" y="3913633"/>
            <a:ext cx="7155976" cy="2971664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১|বীজ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বপনের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প্রভেক্স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২.৫%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শোধন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২|নীরোগ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৩|জমি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নিকাষের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৪|রোগ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টিল্ট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২০০EC-৫%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২/৩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গোড়ায়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189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1_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4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5.xml><?xml version="1.0" encoding="utf-8"?>
<a:theme xmlns:a="http://schemas.openxmlformats.org/drawingml/2006/main" name="2_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6.xml><?xml version="1.0" encoding="utf-8"?>
<a:theme xmlns:a="http://schemas.openxmlformats.org/drawingml/2006/main" name="3_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ppt/theme/theme7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973</TotalTime>
  <Words>719</Words>
  <Application>Microsoft Office PowerPoint</Application>
  <PresentationFormat>Widescreen</PresentationFormat>
  <Paragraphs>105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Arial</vt:lpstr>
      <vt:lpstr>Century Gothic</vt:lpstr>
      <vt:lpstr>Corbel</vt:lpstr>
      <vt:lpstr>NikoshBAN</vt:lpstr>
      <vt:lpstr>Trebuchet MS</vt:lpstr>
      <vt:lpstr>Wingdings</vt:lpstr>
      <vt:lpstr>Wingdings 3</vt:lpstr>
      <vt:lpstr>Parallax</vt:lpstr>
      <vt:lpstr>Facet</vt:lpstr>
      <vt:lpstr>1_Parallax</vt:lpstr>
      <vt:lpstr>Ion</vt:lpstr>
      <vt:lpstr>2_Parallax</vt:lpstr>
      <vt:lpstr>3_Parallax</vt:lpstr>
      <vt:lpstr>1_Ion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সবাইকে ধন্যবাদ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kadirpur s m nath high school Austrgram</dc:creator>
  <cp:lastModifiedBy>amir hossain</cp:lastModifiedBy>
  <cp:revision>96</cp:revision>
  <dcterms:created xsi:type="dcterms:W3CDTF">2019-08-22T11:33:03Z</dcterms:created>
  <dcterms:modified xsi:type="dcterms:W3CDTF">2019-10-24T08:36:37Z</dcterms:modified>
</cp:coreProperties>
</file>