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70" r:id="rId4"/>
    <p:sldId id="269" r:id="rId5"/>
    <p:sldId id="260" r:id="rId6"/>
    <p:sldId id="274" r:id="rId7"/>
    <p:sldId id="256" r:id="rId8"/>
    <p:sldId id="257" r:id="rId9"/>
    <p:sldId id="258" r:id="rId10"/>
    <p:sldId id="259" r:id="rId11"/>
    <p:sldId id="261" r:id="rId12"/>
    <p:sldId id="262" r:id="rId13"/>
    <p:sldId id="263" r:id="rId14"/>
    <p:sldId id="264" r:id="rId15"/>
    <p:sldId id="271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4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4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34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1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91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0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95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0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458A-2630-4354-97EF-3ED3AB627FD7}" type="datetimeFigureOut">
              <a:rPr lang="en-US" smtClean="0"/>
              <a:t>10/7/2018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966E1-C9BD-41D9-AC13-F6A7D073B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6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5" Type="http://schemas.openxmlformats.org/officeDocument/2006/relationships/image" Target="../media/image1.e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083734" y="660486"/>
          <a:ext cx="10041466" cy="564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Presentation" r:id="rId4" imgW="6094318" imgH="3427559" progId="PowerPoint.Show.12">
                  <p:embed/>
                </p:oleObj>
              </mc:Choice>
              <mc:Fallback>
                <p:oleObj name="Presentation" r:id="rId4" imgW="6094318" imgH="3427559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3734" y="660486"/>
                        <a:ext cx="10041466" cy="564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8"/>
          <a:stretch/>
        </p:blipFill>
        <p:spPr>
          <a:xfrm>
            <a:off x="283402" y="279485"/>
            <a:ext cx="5926625" cy="6265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"/>
          <a:stretch/>
        </p:blipFill>
        <p:spPr>
          <a:xfrm>
            <a:off x="6210027" y="279484"/>
            <a:ext cx="5558640" cy="62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6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339" y="403411"/>
            <a:ext cx="4294095" cy="97715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وتبين لهم ان الحمار والابل ونحوها ليست اسرع الحيوانات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4446" y="1443318"/>
            <a:ext cx="4294095" cy="180190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 কাছে আরও প্রকাশ পেল যে গাধা উঠ এবং অন্যান্য প্রানী অতি দ্রুত গামি প্রানী নয়।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4446" y="3307977"/>
            <a:ext cx="4294095" cy="129091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لان الحيوانات البرية كالغزال ونحوها لها سرعة عظيمة واسرع منها الطيور الجارحة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446" y="4661648"/>
            <a:ext cx="4294095" cy="176604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স্থলচর প্রানিদের মধ্যে  যেমন হরিন ও তদনুরুপ প্রানীর রয়েছে খুব দ্রুত গতি।আর শিকারি পাখি সমুহ  এগুলোর চেয়ে দ্রুত গতি সম্পুর্ন।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82" y="433245"/>
            <a:ext cx="3039637" cy="281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à¦à¦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4" y="463083"/>
            <a:ext cx="3866889" cy="278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469" y="3307977"/>
            <a:ext cx="3512060" cy="31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à¦¶à¦¿à¦à¦¾à¦°à¦¿ à¦ªà¦¾à¦à¦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457" y="3307977"/>
            <a:ext cx="3478306" cy="31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38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0330" y="448235"/>
            <a:ext cx="1954306" cy="690282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235" y="1945340"/>
            <a:ext cx="1954306" cy="10757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مايزالون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5576" y="1945340"/>
            <a:ext cx="1954306" cy="10757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বিচ্যুত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45623" y="1945340"/>
            <a:ext cx="1954306" cy="10757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يتحدثون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1592" y="1945339"/>
            <a:ext cx="1954306" cy="10757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8800" y="4007220"/>
            <a:ext cx="1954306" cy="10757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4235" y="4007221"/>
            <a:ext cx="1954306" cy="10757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سخر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78306" y="4034112"/>
            <a:ext cx="1954306" cy="10757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988" y="3899641"/>
            <a:ext cx="1954306" cy="107576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يبتكرون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65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786" y="396692"/>
            <a:ext cx="3585883" cy="90543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3317" y="2700618"/>
            <a:ext cx="8641977" cy="100404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ছিগা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মোজারে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মারুফ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2703" y="1597959"/>
            <a:ext cx="2528047" cy="89647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বোর্ডের কাজ।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5459" y="3962400"/>
            <a:ext cx="2241176" cy="88750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علم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75530" y="4025153"/>
            <a:ext cx="2241176" cy="88750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بلغ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89060" y="3984812"/>
            <a:ext cx="2241176" cy="88750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جعل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21907" y="3962400"/>
            <a:ext cx="2241176" cy="88750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حدث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9271" y="5325035"/>
            <a:ext cx="2223247" cy="102197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يعلمون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3459" y="5325034"/>
            <a:ext cx="2223247" cy="102197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يبلغون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6989" y="5459504"/>
            <a:ext cx="2223247" cy="102197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يجعلون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20519" y="5369855"/>
            <a:ext cx="2223247" cy="102197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يتحدثون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5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0211" y="2958353"/>
            <a:ext cx="10112188" cy="147917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৩। কিসের মাধ্যমে মানুষ এ যুগ কে দ্রুততার যুগে পরিনত করতে  সক্ষ্ম হয়েছে।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27493" y="609603"/>
            <a:ext cx="3397623" cy="101301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70211" y="4598893"/>
            <a:ext cx="10076330" cy="1443317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الجواب: استطاع الانسان ان يجعل هذا العصر بابتداعوالطيارات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0211" y="1783978"/>
            <a:ext cx="10112188" cy="109369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س: استطاع الانسان ان يجعل هذا العصر  عصر السرعة ؟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4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6659" y="1944310"/>
            <a:ext cx="4760258" cy="90983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সম্পুর্ন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1968" y="4215671"/>
            <a:ext cx="2052918" cy="120127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البقرة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0062" y="4180410"/>
            <a:ext cx="2052918" cy="120127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السلحفاة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4262" y="4197903"/>
            <a:ext cx="2052918" cy="120127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القوقعة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9258" y="4215672"/>
            <a:ext cx="2052918" cy="120127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الغنم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38573" y="381915"/>
            <a:ext cx="3256384" cy="797133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-Shape 8"/>
          <p:cNvSpPr/>
          <p:nvPr/>
        </p:nvSpPr>
        <p:spPr>
          <a:xfrm rot="19341062">
            <a:off x="6426858" y="5126478"/>
            <a:ext cx="1263686" cy="727788"/>
          </a:xfrm>
          <a:prstGeom prst="corner">
            <a:avLst>
              <a:gd name="adj1" fmla="val 31844"/>
              <a:gd name="adj2" fmla="val 37993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" name="Flowchart: Summing Junction 9"/>
          <p:cNvSpPr/>
          <p:nvPr/>
        </p:nvSpPr>
        <p:spPr>
          <a:xfrm>
            <a:off x="1191567" y="5490372"/>
            <a:ext cx="727788" cy="804693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4532" y="3133441"/>
            <a:ext cx="2321859" cy="6689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41119" y="3145581"/>
            <a:ext cx="2439314" cy="69028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4906" y="3182809"/>
            <a:ext cx="2321859" cy="6689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54787" y="3182809"/>
            <a:ext cx="2321859" cy="6689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Summing Junction 16"/>
          <p:cNvSpPr/>
          <p:nvPr/>
        </p:nvSpPr>
        <p:spPr>
          <a:xfrm>
            <a:off x="4112627" y="5381681"/>
            <a:ext cx="727788" cy="804693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8" name="Flowchart: Summing Junction 17"/>
          <p:cNvSpPr/>
          <p:nvPr/>
        </p:nvSpPr>
        <p:spPr>
          <a:xfrm>
            <a:off x="8686892" y="5427699"/>
            <a:ext cx="727788" cy="804693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Frame 18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25153" y="708212"/>
            <a:ext cx="4742329" cy="1371600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089" y="2958353"/>
            <a:ext cx="10578353" cy="1371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আলোচ্য অংশের সারকথা বারী থেকে পড়ে আসবে।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4" y="351892"/>
            <a:ext cx="11363364" cy="615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00284" y="1452283"/>
            <a:ext cx="2976282" cy="1497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5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143934" y="177800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148168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n 6"/>
          <p:cNvSpPr/>
          <p:nvPr/>
        </p:nvSpPr>
        <p:spPr>
          <a:xfrm>
            <a:off x="10989734" y="5926667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n 7"/>
          <p:cNvSpPr/>
          <p:nvPr/>
        </p:nvSpPr>
        <p:spPr>
          <a:xfrm>
            <a:off x="11036301" y="169334"/>
            <a:ext cx="939800" cy="762000"/>
          </a:xfrm>
          <a:prstGeom prst="su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763933" y="2667001"/>
            <a:ext cx="4018656" cy="3886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শ্রেনীঃ</a:t>
            </a:r>
            <a:r>
              <a:rPr lang="en-US" dirty="0" smtClean="0"/>
              <a:t> ৭ম</a:t>
            </a:r>
          </a:p>
          <a:p>
            <a:pPr algn="ctr"/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আরবি</a:t>
            </a:r>
            <a:r>
              <a:rPr lang="en-US" dirty="0" smtClean="0"/>
              <a:t> </a:t>
            </a:r>
            <a:r>
              <a:rPr lang="en-US" dirty="0" err="1" smtClean="0"/>
              <a:t>সাহিত্য</a:t>
            </a:r>
            <a:r>
              <a:rPr lang="en-US" dirty="0" smtClean="0"/>
              <a:t> ১ম </a:t>
            </a:r>
            <a:r>
              <a:rPr lang="en-US" dirty="0" err="1" smtClean="0"/>
              <a:t>পত্র</a:t>
            </a:r>
            <a:endParaRPr lang="en-US" dirty="0" smtClean="0"/>
          </a:p>
          <a:p>
            <a:pPr algn="ctr"/>
            <a:r>
              <a:rPr lang="en-US" dirty="0" err="1" smtClean="0"/>
              <a:t>সময়ঃ</a:t>
            </a:r>
            <a:r>
              <a:rPr lang="en-US" dirty="0" smtClean="0"/>
              <a:t> ৪৫ </a:t>
            </a:r>
            <a:r>
              <a:rPr lang="en-US" dirty="0" err="1" smtClean="0"/>
              <a:t>মিনিট</a:t>
            </a:r>
            <a:endParaRPr lang="en-US" dirty="0" smtClean="0"/>
          </a:p>
          <a:p>
            <a:pPr algn="ctr"/>
            <a:r>
              <a:rPr lang="en-US" dirty="0" err="1" smtClean="0"/>
              <a:t>তারিখ</a:t>
            </a:r>
            <a:r>
              <a:rPr lang="en-US" dirty="0" smtClean="0"/>
              <a:t> – ০০/০০/০০০০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" y="313267"/>
            <a:ext cx="11439688" cy="605366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1" name="Group 10"/>
          <p:cNvGrpSpPr/>
          <p:nvPr/>
        </p:nvGrpSpPr>
        <p:grpSpPr>
          <a:xfrm>
            <a:off x="1278467" y="800658"/>
            <a:ext cx="2310485" cy="2370667"/>
            <a:chOff x="1112480" y="289187"/>
            <a:chExt cx="1550202" cy="1511058"/>
          </a:xfrm>
        </p:grpSpPr>
        <p:sp>
          <p:nvSpPr>
            <p:cNvPr id="12" name="Oval 11"/>
            <p:cNvSpPr/>
            <p:nvPr/>
          </p:nvSpPr>
          <p:spPr>
            <a:xfrm>
              <a:off x="1112480" y="289187"/>
              <a:ext cx="1550202" cy="1511058"/>
            </a:xfrm>
            <a:prstGeom prst="ellipse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1339502" y="510476"/>
              <a:ext cx="1096158" cy="10684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275" tIns="41275" rIns="41275" bIns="41275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500" kern="1200" dirty="0" smtClean="0"/>
                <a:t> </a:t>
              </a:r>
              <a:endParaRPr lang="en-US" sz="6500" kern="12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59848" y="3175000"/>
            <a:ext cx="3892020" cy="936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মোঃ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মোস্তাফিজুর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রহমান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bn-BD" dirty="0" smtClean="0">
                <a:solidFill>
                  <a:schemeClr val="bg1"/>
                </a:solidFill>
              </a:rPr>
              <a:t> সহসুপার </a:t>
            </a:r>
          </a:p>
          <a:p>
            <a:pPr algn="ctr"/>
            <a:r>
              <a:rPr lang="bn-BD" dirty="0" smtClean="0">
                <a:solidFill>
                  <a:schemeClr val="bg1"/>
                </a:solidFill>
              </a:rPr>
              <a:t>কাদিপুর ও নারায়ন পুর দাখিল মাদরাসা</a:t>
            </a:r>
          </a:p>
          <a:p>
            <a:pPr algn="ctr"/>
            <a:r>
              <a:rPr lang="bn-BD" dirty="0" smtClean="0">
                <a:solidFill>
                  <a:schemeClr val="bg1"/>
                </a:solidFill>
              </a:rPr>
              <a:t>পোরশা, নওগাঁ।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02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295" y="484093"/>
            <a:ext cx="5235388" cy="127298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765" y="4787153"/>
            <a:ext cx="10255623" cy="158675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গতির যুগে মানুষ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utoShape 2" descr="Image result for à¦¬à¦¿à¦®à¦¾à¦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39" y="1878161"/>
            <a:ext cx="7724401" cy="27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6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1635" y="345141"/>
            <a:ext cx="1810871" cy="72614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079" y="5139016"/>
            <a:ext cx="10948148" cy="129988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3059" y="5158070"/>
            <a:ext cx="10874188" cy="128082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গাড়িতে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079" y="5158070"/>
            <a:ext cx="10874188" cy="1183341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529" y="5205133"/>
            <a:ext cx="10874188" cy="108921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বিমানে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67" y="1174377"/>
            <a:ext cx="688190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0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5529" y="824752"/>
            <a:ext cx="4509247" cy="90543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8188" y="2348753"/>
            <a:ext cx="10515600" cy="378310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মারুফের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ছিগা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মোজারে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মারুফ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2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0" y="0"/>
            <a:ext cx="4008329" cy="3482236"/>
          </a:xfrm>
          <a:prstGeom prst="halfFrame">
            <a:avLst>
              <a:gd name="adj1" fmla="val 5951"/>
              <a:gd name="adj2" fmla="val 6411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10800000">
            <a:off x="8183671" y="3375764"/>
            <a:ext cx="4008329" cy="3482236"/>
          </a:xfrm>
          <a:prstGeom prst="halfFrame">
            <a:avLst>
              <a:gd name="adj1" fmla="val 5491"/>
              <a:gd name="adj2" fmla="val 7793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5400000">
            <a:off x="8446718" y="263047"/>
            <a:ext cx="4008329" cy="3482236"/>
          </a:xfrm>
          <a:prstGeom prst="halfFrame">
            <a:avLst>
              <a:gd name="adj1" fmla="val 7794"/>
              <a:gd name="adj2" fmla="val 595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6200000">
            <a:off x="-263046" y="3112717"/>
            <a:ext cx="4008329" cy="3482236"/>
          </a:xfrm>
          <a:prstGeom prst="halfFrame">
            <a:avLst>
              <a:gd name="adj1" fmla="val 6412"/>
              <a:gd name="adj2" fmla="val 5490"/>
            </a:avLst>
          </a:prstGeom>
          <a:gradFill flip="none" rotWithShape="1">
            <a:gsLst>
              <a:gs pos="15000">
                <a:schemeClr val="accent4">
                  <a:lumMod val="50000"/>
                </a:schemeClr>
              </a:gs>
              <a:gs pos="63000">
                <a:srgbClr val="00B050">
                  <a:shade val="67500"/>
                  <a:satMod val="115000"/>
                </a:srgbClr>
              </a:gs>
              <a:gs pos="96000">
                <a:schemeClr val="accent4">
                  <a:lumMod val="7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/>
        </p:nvSpPr>
        <p:spPr>
          <a:xfrm>
            <a:off x="2172222" y="788096"/>
            <a:ext cx="2362200" cy="990600"/>
          </a:xfrm>
          <a:prstGeom prst="frame">
            <a:avLst>
              <a:gd name="adj1" fmla="val 11101"/>
            </a:avLst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আদর্শ পাঠ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93" y="2004165"/>
            <a:ext cx="4648200" cy="34664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9643" y="2107983"/>
            <a:ext cx="5434149" cy="336263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7514542" y="663879"/>
            <a:ext cx="2368493" cy="97703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সরব পাঠ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7484778" y="647499"/>
            <a:ext cx="2368493" cy="977032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47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448" y="510988"/>
            <a:ext cx="5100918" cy="111162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كان الناس وما يزالون  يتحدثون عن السرعة والبطء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9271" y="1985682"/>
            <a:ext cx="4966447" cy="111162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 সর্ব্দা ধীর গতি ও দ্রুত গতি নিয়ে আলোচনা করে থাকে।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4447" y="3460376"/>
            <a:ext cx="4966447" cy="111162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وكانوا يجعلون السلحفاة مثلا لليطء – والريح مثلا للسرعة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447" y="4679574"/>
            <a:ext cx="4858871" cy="1676401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কচ্ছবকে ধীর গতির উদাহরন এবং বাতাস কে দ্রুতগতি উদাহরনহিসেবে নির্ধারন করে।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237" y="718577"/>
            <a:ext cx="2671481" cy="14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989" y="703713"/>
            <a:ext cx="2779058" cy="152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294" y="3297150"/>
            <a:ext cx="4596592" cy="305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8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16541" y="543018"/>
            <a:ext cx="5235894" cy="1066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وقد بحث بعض العلماء عن هذا الامر في المخلوقات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16541" y="1645771"/>
            <a:ext cx="5235894" cy="159048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বৈজ্ঞানিক সৃষ্টি জীবের এ বিষয় সম্পর্কে গবেষনা করেছেন।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6541" y="3496236"/>
            <a:ext cx="5235894" cy="1066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فتبين لهم ان القواقع اشد بطءا من السلحفاة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6541" y="4704791"/>
            <a:ext cx="5235894" cy="170497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অতপর তাদের নিকট প্রকাশ পেলো যে কাকড়া কচ্ছব থেকে অধীক ধীর গতি সম্পর্ন।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662897" y="-17928"/>
            <a:ext cx="12854897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87" y="323943"/>
            <a:ext cx="6041922" cy="30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à¦à¦¾à¦à§à¦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87" y="3411072"/>
            <a:ext cx="5976284" cy="316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694" y="331695"/>
            <a:ext cx="4885765" cy="11385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ففي الساعة الواحدة تقطع السلحفاة سبعين ميرا اذا تابعت السير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1691" y="1515036"/>
            <a:ext cx="4885767" cy="1721223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কচ্ছব যখন পথচলা অব্যাহত রাখে তখন সে ঘন্টায় ৭০ মিটার পথ অতিক্রম করতে পারে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1691" y="3281082"/>
            <a:ext cx="4885767" cy="113851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 smtClean="0">
                <a:latin typeface="NikoshBAN" panose="02000000000000000000" pitchFamily="2" charset="0"/>
              </a:rPr>
              <a:t>اماالقوقعة فلايزيد ماتقطعه في الساعة علي خمسة امتار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1689" y="4419600"/>
            <a:ext cx="4885769" cy="200809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 কাকড়া ঘন্টায় যে পথ অতিক্রম করতে পারে তা ৫ মিনিটের বেশি হবেনা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056533" cy="6858000"/>
          </a:xfrm>
          <a:prstGeom prst="frame">
            <a:avLst>
              <a:gd name="adj1" fmla="val 4352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6" name="Picture 2" descr="Image result for à¦à¦¾à¦à§à¦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429000"/>
            <a:ext cx="6083860" cy="29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331694"/>
            <a:ext cx="6083860" cy="295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3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404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23</cp:revision>
  <dcterms:created xsi:type="dcterms:W3CDTF">2018-10-02T01:36:15Z</dcterms:created>
  <dcterms:modified xsi:type="dcterms:W3CDTF">2018-10-07T13:03:49Z</dcterms:modified>
</cp:coreProperties>
</file>