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8" r:id="rId3"/>
    <p:sldId id="259" r:id="rId4"/>
    <p:sldId id="269" r:id="rId5"/>
    <p:sldId id="261" r:id="rId6"/>
    <p:sldId id="260" r:id="rId7"/>
    <p:sldId id="257" r:id="rId8"/>
    <p:sldId id="262" r:id="rId9"/>
    <p:sldId id="263" r:id="rId10"/>
    <p:sldId id="270" r:id="rId11"/>
    <p:sldId id="264" r:id="rId12"/>
    <p:sldId id="266" r:id="rId13"/>
    <p:sldId id="267" r:id="rId14"/>
    <p:sldId id="268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484" autoAdjust="0"/>
  </p:normalViewPr>
  <p:slideViewPr>
    <p:cSldViewPr>
      <p:cViewPr varScale="1">
        <p:scale>
          <a:sx n="70" d="100"/>
          <a:sy n="70" d="100"/>
        </p:scale>
        <p:origin x="51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8745A-F7DB-4AA0-BE91-FFAA44D63800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54B69-5CCF-4CC7-8151-E1E95DEB86D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8745A-F7DB-4AA0-BE91-FFAA44D63800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54B69-5CCF-4CC7-8151-E1E95DEB86D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8745A-F7DB-4AA0-BE91-FFAA44D63800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54B69-5CCF-4CC7-8151-E1E95DEB86D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8745A-F7DB-4AA0-BE91-FFAA44D63800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54B69-5CCF-4CC7-8151-E1E95DEB86D0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8745A-F7DB-4AA0-BE91-FFAA44D63800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54B69-5CCF-4CC7-8151-E1E95DEB86D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8745A-F7DB-4AA0-BE91-FFAA44D63800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54B69-5CCF-4CC7-8151-E1E95DEB86D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8745A-F7DB-4AA0-BE91-FFAA44D63800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54B69-5CCF-4CC7-8151-E1E95DEB86D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8745A-F7DB-4AA0-BE91-FFAA44D63800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8E54B69-5CCF-4CC7-8151-E1E95DEB86D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8745A-F7DB-4AA0-BE91-FFAA44D63800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54B69-5CCF-4CC7-8151-E1E95DEB86D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8745A-F7DB-4AA0-BE91-FFAA44D63800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54B69-5CCF-4CC7-8151-E1E95DEB86D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8745A-F7DB-4AA0-BE91-FFAA44D63800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54B69-5CCF-4CC7-8151-E1E95DEB86D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F518745A-F7DB-4AA0-BE91-FFAA44D63800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08E54B69-5CCF-4CC7-8151-E1E95DEB86D0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fif"/><Relationship Id="rId4" Type="http://schemas.openxmlformats.org/officeDocument/2006/relationships/image" Target="../media/image1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f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32500" lnSpcReduction="20000"/>
          </a:bodyPr>
          <a:lstStyle/>
          <a:p>
            <a:r>
              <a:rPr lang="en-US" sz="6000" dirty="0" smtClean="0">
                <a:solidFill>
                  <a:srgbClr val="00FFCC"/>
                </a:solidFill>
              </a:rPr>
              <a:t>স্বাগতম</a:t>
            </a:r>
            <a:endParaRPr lang="en-US" sz="6000" dirty="0">
              <a:solidFill>
                <a:srgbClr val="00FFCC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2400"/>
            <a:ext cx="9144000" cy="6858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28600" y="358403"/>
            <a:ext cx="9143999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96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স্বাগতম</a:t>
            </a:r>
            <a:endParaRPr lang="en-US" sz="96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218499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228600"/>
            <a:ext cx="914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/>
              <a:t>শিক্ষক পরিচিতি</a:t>
            </a:r>
            <a:endParaRPr lang="en-US" sz="4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200" y="838200"/>
            <a:ext cx="2133600" cy="1600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847563" y="2483893"/>
            <a:ext cx="3448873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Mongolian Baiti" panose="03000500000000000000" pitchFamily="66" charset="0"/>
                <a:cs typeface="Mongolian Baiti" panose="03000500000000000000" pitchFamily="66" charset="0"/>
              </a:rPr>
              <a:t>মোঃ সাইফুজ্জামান সাদেক</a:t>
            </a:r>
          </a:p>
          <a:p>
            <a:pPr algn="ctr"/>
            <a:r>
              <a:rPr lang="en-US" sz="2800" dirty="0" smtClean="0">
                <a:latin typeface="Mongolian Baiti" panose="03000500000000000000" pitchFamily="66" charset="0"/>
                <a:cs typeface="Mongolian Baiti" panose="03000500000000000000" pitchFamily="66" charset="0"/>
              </a:rPr>
              <a:t>সহকারী শিক্ষক</a:t>
            </a:r>
            <a:r>
              <a:rPr lang="bn-BD" sz="2800" dirty="0" smtClean="0">
                <a:latin typeface="Mongolian Baiti" panose="03000500000000000000" pitchFamily="66" charset="0"/>
                <a:cs typeface="NikoshBAN" pitchFamily="2" charset="0"/>
              </a:rPr>
              <a:t> 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(আই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সি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টি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)</a:t>
            </a:r>
          </a:p>
          <a:p>
            <a:pPr algn="ctr"/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লুৎ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ফুন্নেছা বালিকা বিদ্যানিকেতন</a:t>
            </a:r>
            <a:endParaRPr lang="en-US" sz="28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পাগলা থানা সদর </a:t>
            </a:r>
          </a:p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গফরগা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ঁ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ও,ময়মনসিংহ।</a:t>
            </a:r>
            <a:endParaRPr lang="en-US" sz="28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800" dirty="0" smtClean="0">
                <a:latin typeface="NikoshBAN" pitchFamily="2" charset="0"/>
                <a:cs typeface="NikoshBAN" pitchFamily="2" charset="0"/>
              </a:rPr>
              <a:t>E-mail: </a:t>
            </a:r>
            <a:r>
              <a:rPr lang="bn-BD" sz="24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Hsadak42@outlook.com</a:t>
            </a:r>
            <a:endParaRPr lang="en-US" sz="2400" b="1" dirty="0" smtClean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1871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1373"/>
            <a:ext cx="9144000" cy="1107996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      </a:t>
            </a:r>
            <a:r>
              <a:rPr lang="bn-BD" sz="4800" b="1" dirty="0" smtClean="0">
                <a:latin typeface="NikoshBAN" pitchFamily="2" charset="0"/>
                <a:cs typeface="NikoshBAN" pitchFamily="2" charset="0"/>
              </a:rPr>
              <a:t>পাঠ </a:t>
            </a:r>
            <a:r>
              <a:rPr lang="bn-BD" sz="4800" b="1" dirty="0"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0" y="1752600"/>
            <a:ext cx="9144000" cy="440120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4000" b="1" dirty="0" smtClean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শ্রেণীঃ</a:t>
            </a:r>
            <a:r>
              <a:rPr lang="bn-IN" sz="4000" b="1" dirty="0" smtClean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অষ্টম</a:t>
            </a:r>
            <a:r>
              <a:rPr lang="bn-BD" sz="4000" b="1" dirty="0" smtClean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 </a:t>
            </a:r>
            <a:endParaRPr lang="bn-BD" sz="4000" b="1" dirty="0">
              <a:solidFill>
                <a:srgbClr val="0070C0"/>
              </a:solidFill>
              <a:latin typeface="Nikosh" pitchFamily="2" charset="0"/>
              <a:cs typeface="Nikosh" pitchFamily="2" charset="0"/>
            </a:endParaRPr>
          </a:p>
          <a:p>
            <a:pPr algn="ctr"/>
            <a:r>
              <a:rPr lang="bn-BD" sz="4000" b="1" dirty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বিষয়ঃ </a:t>
            </a:r>
            <a:r>
              <a:rPr lang="en-US" sz="4000" b="1" dirty="0" smtClean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তথ্য ও যোগাযোগ প্রযুক্তি</a:t>
            </a:r>
            <a:endParaRPr lang="bn-BD" sz="4000" b="1" dirty="0">
              <a:solidFill>
                <a:srgbClr val="0070C0"/>
              </a:solidFill>
              <a:latin typeface="Nikosh" pitchFamily="2" charset="0"/>
              <a:cs typeface="Nikosh" pitchFamily="2" charset="0"/>
            </a:endParaRPr>
          </a:p>
          <a:p>
            <a:pPr algn="ctr"/>
            <a:r>
              <a:rPr lang="bn-BD" sz="4000" b="1" dirty="0" smtClean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অধ্যায়ঃ</a:t>
            </a:r>
            <a:r>
              <a:rPr lang="en-US" sz="4000" b="1" dirty="0" smtClean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 প্রথম</a:t>
            </a:r>
            <a:endParaRPr lang="en-US" sz="4000" b="1" dirty="0" smtClean="0">
              <a:solidFill>
                <a:srgbClr val="0070C0"/>
              </a:solidFill>
              <a:latin typeface="Nikosh" pitchFamily="2" charset="0"/>
              <a:cs typeface="Nikosh" pitchFamily="2" charset="0"/>
            </a:endParaRPr>
          </a:p>
          <a:p>
            <a:pPr algn="ctr"/>
            <a:r>
              <a:rPr lang="bn-BD" sz="4000" b="1" dirty="0" smtClean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পাঠঃ</a:t>
            </a:r>
            <a:r>
              <a:rPr lang="en-US" sz="4000" b="1" dirty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তথ্য ও যোগাযোগ প্রযুক্তি</a:t>
            </a:r>
            <a:endParaRPr lang="bn-BD" sz="4000" b="1" dirty="0">
              <a:solidFill>
                <a:srgbClr val="0070C0"/>
              </a:solidFill>
              <a:latin typeface="Nikosh" pitchFamily="2" charset="0"/>
              <a:cs typeface="Nikosh" pitchFamily="2" charset="0"/>
            </a:endParaRPr>
          </a:p>
          <a:p>
            <a:pPr algn="ctr"/>
            <a:r>
              <a:rPr lang="bn-BD" sz="4000" b="1" dirty="0" smtClean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 সময়ঃ </a:t>
            </a:r>
            <a:r>
              <a:rPr lang="en-US" sz="4000" b="1" dirty="0" smtClean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৫০</a:t>
            </a:r>
            <a:r>
              <a:rPr lang="bn-BD" sz="4000" b="1" dirty="0" smtClean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মিনিট</a:t>
            </a:r>
            <a:endParaRPr lang="bn-BD" sz="4000" b="1" dirty="0">
              <a:solidFill>
                <a:srgbClr val="0070C0"/>
              </a:solidFill>
              <a:latin typeface="Nikosh" pitchFamily="2" charset="0"/>
              <a:cs typeface="Nikosh" pitchFamily="2" charset="0"/>
            </a:endParaRPr>
          </a:p>
          <a:p>
            <a:pPr algn="ctr"/>
            <a:r>
              <a:rPr lang="bn-BD" sz="4000" b="1" dirty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তাং- </a:t>
            </a:r>
            <a:r>
              <a:rPr lang="en-US" sz="4000" b="1" dirty="0" smtClean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২৪</a:t>
            </a:r>
            <a:r>
              <a:rPr lang="en-US" sz="4000" b="1" dirty="0" smtClean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/১০/২০১৯</a:t>
            </a:r>
            <a:r>
              <a:rPr lang="bn-BD" sz="4000" b="1" dirty="0" smtClean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ইং</a:t>
            </a:r>
            <a:endParaRPr lang="en-US" sz="4000" b="1" dirty="0">
              <a:solidFill>
                <a:srgbClr val="0070C0"/>
              </a:solidFill>
              <a:latin typeface="Nikosh" pitchFamily="2" charset="0"/>
              <a:cs typeface="Nikosh" pitchFamily="2" charset="0"/>
            </a:endParaRPr>
          </a:p>
          <a:p>
            <a:endParaRPr lang="en-US" sz="40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6602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100629"/>
            <a:ext cx="7520940" cy="2633172"/>
          </a:xfrm>
        </p:spPr>
        <p:txBody>
          <a:bodyPr>
            <a:normAutofit fontScale="92500" lnSpcReduction="20000"/>
          </a:bodyPr>
          <a:lstStyle/>
          <a:p>
            <a:r>
              <a:rPr lang="en-US" sz="7200" dirty="0">
                <a:solidFill>
                  <a:schemeClr val="tx2"/>
                </a:solidFill>
                <a:latin typeface="Nikosh" pitchFamily="2" charset="0"/>
                <a:cs typeface="Nikosh" pitchFamily="2" charset="0"/>
              </a:rPr>
              <a:t>তথ্য ও যোগাযোগ প্রযুক্তি</a:t>
            </a:r>
            <a:r>
              <a:rPr lang="bn-IN" sz="7200" dirty="0">
                <a:solidFill>
                  <a:schemeClr val="tx2"/>
                </a:solidFill>
                <a:latin typeface="Nikosh" pitchFamily="2" charset="0"/>
                <a:cs typeface="Nikosh" pitchFamily="2" charset="0"/>
              </a:rPr>
              <a:t>তে কর্মসংস্থানের সুযোগ</a:t>
            </a: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788297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8229600" cy="1143000"/>
          </a:xfrm>
        </p:spPr>
        <p:txBody>
          <a:bodyPr/>
          <a:lstStyle/>
          <a:p>
            <a:pPr algn="ctr"/>
            <a:r>
              <a:rPr lang="en-US" sz="4800" dirty="0" smtClean="0">
                <a:solidFill>
                  <a:srgbClr val="00B050"/>
                </a:solidFill>
              </a:rPr>
              <a:t>শিখনফল</a:t>
            </a:r>
            <a:endParaRPr lang="en-US" sz="4800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তথ্য ও যোগাযোগ প্রযুক্তি</a:t>
            </a:r>
            <a:r>
              <a:rPr lang="bn-IN" sz="32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তে কর্মসংস্থানের সুযোগ ব‌্যাখা করতে পারবে</a:t>
            </a:r>
            <a:endParaRPr lang="bn-BD" sz="3200" dirty="0">
              <a:solidFill>
                <a:srgbClr val="FF0000"/>
              </a:solidFill>
              <a:latin typeface="Nikosh" pitchFamily="2" charset="0"/>
              <a:cs typeface="Nikosh" pitchFamily="2" charset="0"/>
            </a:endParaRPr>
          </a:p>
          <a:p>
            <a:r>
              <a:rPr lang="en-US" sz="32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bn-IN" sz="32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যোগাযোগের ক্ষেত্রে </a:t>
            </a:r>
            <a:r>
              <a:rPr lang="en-US" sz="32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তথ্য ও যোগাযোগ প্রযুক্তি</a:t>
            </a:r>
            <a:r>
              <a:rPr lang="bn-IN" sz="32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র ভূমিকা </a:t>
            </a:r>
            <a:r>
              <a:rPr lang="en-US" sz="32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রাখতে</a:t>
            </a:r>
            <a:r>
              <a:rPr lang="bn-IN" sz="32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bn-IN" sz="32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করতে পারবে</a:t>
            </a:r>
            <a:endParaRPr lang="bn-BD" sz="3200" dirty="0" smtClean="0">
              <a:solidFill>
                <a:srgbClr val="FF0000"/>
              </a:solidFill>
              <a:latin typeface="Nikosh" pitchFamily="2" charset="0"/>
              <a:cs typeface="Nikosh" pitchFamily="2" charset="0"/>
            </a:endParaRPr>
          </a:p>
          <a:p>
            <a:r>
              <a:rPr lang="bn-IN" sz="32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চিকিৎসা </a:t>
            </a:r>
            <a:r>
              <a:rPr lang="en-US" sz="32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 ক্ষে</a:t>
            </a:r>
            <a:r>
              <a:rPr lang="bn-IN" sz="32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ত্রে</a:t>
            </a:r>
            <a:r>
              <a:rPr lang="en-US" sz="32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তথ্য ও যোগাযোগ প্রযুক্তি </a:t>
            </a:r>
            <a:r>
              <a:rPr lang="bn-IN" sz="32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ব</a:t>
            </a:r>
            <a:r>
              <a:rPr lang="en-US" sz="3200" dirty="0" err="1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্য</a:t>
            </a:r>
            <a:r>
              <a:rPr lang="bn-IN" sz="32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হারের </a:t>
            </a:r>
            <a:r>
              <a:rPr lang="bn-IN" sz="32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গুরুত্ব বর্ননা করতে</a:t>
            </a:r>
            <a:r>
              <a:rPr lang="en-US" sz="32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পারবে</a:t>
            </a:r>
            <a:endParaRPr lang="bn-IN" sz="3200" dirty="0" smtClean="0">
              <a:solidFill>
                <a:srgbClr val="FF0000"/>
              </a:solidFill>
              <a:latin typeface="Nikosh" pitchFamily="2" charset="0"/>
              <a:cs typeface="Nikosh" pitchFamily="2" charset="0"/>
            </a:endParaRPr>
          </a:p>
          <a:p>
            <a:r>
              <a:rPr lang="en-US" sz="32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গবেষণায়</a:t>
            </a:r>
            <a:r>
              <a:rPr lang="bn-IN" sz="32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তথ্য ও যোগাযোগ প্রযুক্তি </a:t>
            </a:r>
            <a:r>
              <a:rPr lang="bn-IN" sz="3200" dirty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ব্য</a:t>
            </a:r>
            <a:r>
              <a:rPr lang="en-US" sz="3200" dirty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ব</a:t>
            </a:r>
            <a:r>
              <a:rPr lang="bn-IN" sz="32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হারের গুরুত্ব </a:t>
            </a:r>
            <a:r>
              <a:rPr lang="bn-IN" sz="3200" dirty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বর্ননা করতে</a:t>
            </a:r>
            <a:r>
              <a:rPr lang="en-US" sz="3200" dirty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পারবে</a:t>
            </a:r>
            <a:endParaRPr lang="bn-IN" sz="3200" dirty="0">
              <a:solidFill>
                <a:srgbClr val="FF0000"/>
              </a:solidFill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6190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7880" y="831709"/>
            <a:ext cx="7886520" cy="1454291"/>
          </a:xfrm>
        </p:spPr>
        <p:txBody>
          <a:bodyPr/>
          <a:lstStyle/>
          <a:p>
            <a:pPr algn="ctr"/>
            <a:r>
              <a:rPr lang="en-US" sz="5400" dirty="0" smtClean="0">
                <a:latin typeface="Nikosh" pitchFamily="2" charset="0"/>
                <a:cs typeface="Nikosh" pitchFamily="2" charset="0"/>
              </a:rPr>
              <a:t>পাঠ ঘোষনা</a:t>
            </a:r>
            <a:endParaRPr lang="en-US" sz="54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438400"/>
            <a:ext cx="8534400" cy="1752600"/>
          </a:xfrm>
        </p:spPr>
        <p:txBody>
          <a:bodyPr>
            <a:normAutofit/>
          </a:bodyPr>
          <a:lstStyle/>
          <a:p>
            <a:r>
              <a:rPr lang="en-US" sz="52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তথ্য ও যোগাযোগ প্রযুক্তি</a:t>
            </a:r>
            <a:endParaRPr lang="bn-BD" sz="5200" b="1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2220206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এগুলো কি ?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1143000"/>
            <a:ext cx="4038600" cy="268076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309" y="1157765"/>
            <a:ext cx="4239491" cy="269461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00" y="3962400"/>
            <a:ext cx="3352800" cy="28956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309" y="3997036"/>
            <a:ext cx="4849091" cy="2860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489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7238" y="3371850"/>
            <a:ext cx="9525" cy="11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651632"/>
            <a:ext cx="8422916" cy="284837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1" y="3733800"/>
            <a:ext cx="3381354" cy="2895600"/>
          </a:xfrm>
          <a:prstGeom prst="rect">
            <a:avLst/>
          </a:prstGeom>
        </p:spPr>
      </p:pic>
      <p:pic>
        <p:nvPicPr>
          <p:cNvPr id="7" name="Content Placeholder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3761509"/>
            <a:ext cx="4876800" cy="3052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819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2286000"/>
            <a:ext cx="5105400" cy="4371975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304800" y="422564"/>
            <a:ext cx="8610600" cy="1524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r>
              <a:rPr lang="bn-IN" sz="4000" dirty="0">
                <a:solidFill>
                  <a:schemeClr val="tx2"/>
                </a:solidFill>
                <a:latin typeface="Nikosh" pitchFamily="2" charset="0"/>
                <a:cs typeface="Nikosh" pitchFamily="2" charset="0"/>
              </a:rPr>
              <a:t>যোগাযোগের ক্ষেত্রে </a:t>
            </a:r>
            <a:r>
              <a:rPr lang="en-US" sz="4000" dirty="0">
                <a:solidFill>
                  <a:schemeClr val="tx2"/>
                </a:solidFill>
                <a:latin typeface="Nikosh" pitchFamily="2" charset="0"/>
                <a:cs typeface="Nikosh" pitchFamily="2" charset="0"/>
              </a:rPr>
              <a:t>তথ্য ও যোগাযোগ প্রযুক্তি</a:t>
            </a:r>
            <a:r>
              <a:rPr lang="bn-IN" sz="4000" dirty="0">
                <a:solidFill>
                  <a:schemeClr val="tx2"/>
                </a:solidFill>
                <a:latin typeface="Nikosh" pitchFamily="2" charset="0"/>
                <a:cs typeface="Nikosh" pitchFamily="2" charset="0"/>
              </a:rPr>
              <a:t>র ভূমিকা</a:t>
            </a:r>
            <a:endParaRPr lang="en-US" sz="4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2452687"/>
            <a:ext cx="3117273" cy="403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6656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tx2"/>
                </a:solidFill>
                <a:latin typeface="Nikosh" pitchFamily="2" charset="0"/>
                <a:cs typeface="Nikosh" pitchFamily="2" charset="0"/>
              </a:rPr>
              <a:t/>
            </a:r>
            <a:br>
              <a:rPr lang="en-US" dirty="0" smtClean="0">
                <a:solidFill>
                  <a:schemeClr val="tx2"/>
                </a:solidFill>
                <a:latin typeface="Nikosh" pitchFamily="2" charset="0"/>
                <a:cs typeface="Nikosh" pitchFamily="2" charset="0"/>
              </a:rPr>
            </a:br>
            <a:r>
              <a:rPr lang="bn-IN" dirty="0" smtClean="0">
                <a:solidFill>
                  <a:schemeClr val="tx2"/>
                </a:solidFill>
                <a:latin typeface="Nikosh" pitchFamily="2" charset="0"/>
                <a:cs typeface="Nikosh" pitchFamily="2" charset="0"/>
              </a:rPr>
              <a:t>চিকিৎসা </a:t>
            </a:r>
            <a:r>
              <a:rPr lang="en-US" dirty="0" smtClean="0">
                <a:solidFill>
                  <a:schemeClr val="tx2"/>
                </a:solidFill>
                <a:latin typeface="Nikosh" pitchFamily="2" charset="0"/>
                <a:cs typeface="Nikosh" pitchFamily="2" charset="0"/>
              </a:rPr>
              <a:t>  </a:t>
            </a:r>
            <a:r>
              <a:rPr lang="en-US" dirty="0">
                <a:solidFill>
                  <a:schemeClr val="tx2"/>
                </a:solidFill>
                <a:latin typeface="Nikosh" pitchFamily="2" charset="0"/>
                <a:cs typeface="Nikosh" pitchFamily="2" charset="0"/>
              </a:rPr>
              <a:t>তথ্য ও যোগাযোগ প্রযুক্তি </a:t>
            </a:r>
            <a:r>
              <a:rPr lang="bn-IN" dirty="0">
                <a:solidFill>
                  <a:schemeClr val="tx2"/>
                </a:solidFill>
                <a:latin typeface="Nikosh" pitchFamily="2" charset="0"/>
                <a:cs typeface="Nikosh" pitchFamily="2" charset="0"/>
              </a:rPr>
              <a:t/>
            </a:r>
            <a:br>
              <a:rPr lang="bn-IN" dirty="0">
                <a:solidFill>
                  <a:schemeClr val="tx2"/>
                </a:solidFill>
                <a:latin typeface="Nikosh" pitchFamily="2" charset="0"/>
                <a:cs typeface="Nikosh" pitchFamily="2" charset="0"/>
              </a:rPr>
            </a:b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1447800"/>
            <a:ext cx="4077120" cy="358140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447800"/>
            <a:ext cx="41148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8105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tx2"/>
                </a:solidFill>
                <a:latin typeface="Nikosh" pitchFamily="2" charset="0"/>
                <a:cs typeface="Nikosh" pitchFamily="2" charset="0"/>
              </a:rPr>
              <a:t>গবেষণায়</a:t>
            </a:r>
            <a:r>
              <a:rPr lang="bn-IN" dirty="0">
                <a:solidFill>
                  <a:schemeClr val="tx2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dirty="0">
                <a:solidFill>
                  <a:schemeClr val="tx2"/>
                </a:solidFill>
                <a:latin typeface="Nikosh" pitchFamily="2" charset="0"/>
                <a:cs typeface="Nikosh" pitchFamily="2" charset="0"/>
              </a:rPr>
              <a:t>তথ্য ও যোগাযোগ প্রযুক্তি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37" y="1513758"/>
            <a:ext cx="4572000" cy="481084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0" y="1600199"/>
            <a:ext cx="3839111" cy="4724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741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800" dirty="0" smtClean="0">
                <a:solidFill>
                  <a:srgbClr val="00B050"/>
                </a:solidFill>
              </a:rPr>
              <a:t>বাড়ির কাজ</a:t>
            </a:r>
            <a:endParaRPr lang="en-US" sz="4800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bn-IN" dirty="0" smtClean="0">
                <a:solidFill>
                  <a:schemeClr val="tx2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6000" dirty="0">
                <a:solidFill>
                  <a:schemeClr val="tx2"/>
                </a:solidFill>
                <a:latin typeface="Nikosh" pitchFamily="2" charset="0"/>
                <a:cs typeface="Nikosh" pitchFamily="2" charset="0"/>
              </a:rPr>
              <a:t>তথ্য ও যোগাযোগ </a:t>
            </a:r>
            <a:r>
              <a:rPr lang="en-US" sz="6000" dirty="0" smtClean="0">
                <a:solidFill>
                  <a:schemeClr val="tx2"/>
                </a:solidFill>
                <a:latin typeface="Nikosh" pitchFamily="2" charset="0"/>
                <a:cs typeface="Nikosh" pitchFamily="2" charset="0"/>
              </a:rPr>
              <a:t>প্রযুক্তি কর্মসংস্থানের </a:t>
            </a:r>
            <a:r>
              <a:rPr lang="en-US" sz="6000" dirty="0" smtClean="0">
                <a:solidFill>
                  <a:schemeClr val="tx2"/>
                </a:solidFill>
                <a:latin typeface="Nikosh" pitchFamily="2" charset="0"/>
                <a:cs typeface="Nikosh" pitchFamily="2" charset="0"/>
              </a:rPr>
              <a:t>জন্য</a:t>
            </a:r>
            <a:r>
              <a:rPr lang="en-US" sz="6000" dirty="0" smtClean="0">
                <a:solidFill>
                  <a:schemeClr val="tx2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6000" dirty="0" smtClean="0">
                <a:solidFill>
                  <a:schemeClr val="tx2"/>
                </a:solidFill>
                <a:latin typeface="Nikosh" pitchFamily="2" charset="0"/>
                <a:cs typeface="Nikosh" pitchFamily="2" charset="0"/>
              </a:rPr>
              <a:t>কতটা বলে তুমি মনে কর-তোমার স্বপক্ষে যুক্তি দেখাও </a:t>
            </a:r>
          </a:p>
          <a:p>
            <a:pPr marL="0" indent="0">
              <a:buNone/>
            </a:pPr>
            <a:endParaRPr lang="en-US" b="1" dirty="0" smtClean="0">
              <a:solidFill>
                <a:schemeClr val="tx2"/>
              </a:solidFill>
              <a:latin typeface="Nikosh" pitchFamily="2" charset="0"/>
              <a:cs typeface="Nikosh" pitchFamily="2" charset="0"/>
            </a:endParaRPr>
          </a:p>
          <a:p>
            <a:pPr marL="0" indent="0">
              <a:buNone/>
            </a:pPr>
            <a:endParaRPr lang="bn-IN" b="1" dirty="0" smtClean="0"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4574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1143000"/>
          </a:xfrm>
        </p:spPr>
        <p:txBody>
          <a:bodyPr/>
          <a:lstStyle/>
          <a:p>
            <a:pPr algn="ctr"/>
            <a:r>
              <a:rPr lang="bn-IN" sz="4000" dirty="0" smtClean="0">
                <a:solidFill>
                  <a:srgbClr val="00B050"/>
                </a:solidFill>
              </a:rPr>
              <a:t>মূল্যায়ন </a:t>
            </a:r>
            <a:endParaRPr lang="en-US" sz="4000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00628"/>
            <a:ext cx="8115300" cy="3579849"/>
          </a:xfrm>
        </p:spPr>
        <p:txBody>
          <a:bodyPr/>
          <a:lstStyle/>
          <a:p>
            <a:pPr marL="0" indent="0">
              <a:buNone/>
            </a:pPr>
            <a:r>
              <a:rPr lang="en-US" sz="4000" dirty="0" smtClean="0">
                <a:solidFill>
                  <a:schemeClr val="tx2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40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তথ্য </a:t>
            </a:r>
            <a:r>
              <a:rPr lang="en-US" sz="4000" dirty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ও যোগাযোগ প্রযুক্তি কি </a:t>
            </a:r>
            <a:r>
              <a:rPr lang="en-US" sz="40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?</a:t>
            </a:r>
            <a:endParaRPr lang="en-US" sz="4000" dirty="0">
              <a:solidFill>
                <a:srgbClr val="FF0000"/>
              </a:solidFill>
              <a:latin typeface="Nikosh" pitchFamily="2" charset="0"/>
              <a:cs typeface="Nikosh" pitchFamily="2" charset="0"/>
            </a:endParaRPr>
          </a:p>
          <a:p>
            <a:pPr marL="0" indent="0">
              <a:buNone/>
            </a:pPr>
            <a:r>
              <a:rPr lang="en-US" sz="4000" b="1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 ICT  এর পূর্ন </a:t>
            </a:r>
            <a:r>
              <a:rPr lang="en-US" sz="4000" b="1" dirty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রুপ </a:t>
            </a:r>
            <a:r>
              <a:rPr lang="en-US" sz="4000" b="1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কি ?</a:t>
            </a:r>
          </a:p>
          <a:p>
            <a:pPr marL="0" indent="0">
              <a:buNone/>
            </a:pPr>
            <a:r>
              <a:rPr lang="en-US" sz="40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 তথ্য </a:t>
            </a:r>
            <a:r>
              <a:rPr lang="en-US" sz="4000" dirty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ও যোগাযোগ </a:t>
            </a:r>
            <a:r>
              <a:rPr lang="en-US" sz="40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প্রযুক্তি কি </a:t>
            </a:r>
            <a:r>
              <a:rPr lang="en-US" sz="40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কি</a:t>
            </a:r>
            <a:r>
              <a:rPr lang="en-US" sz="40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 কাজে লাগে </a:t>
            </a:r>
            <a:r>
              <a:rPr lang="en-US" sz="4000" dirty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?</a:t>
            </a:r>
            <a:endParaRPr lang="en-US" sz="4000" b="1" dirty="0" smtClean="0">
              <a:solidFill>
                <a:srgbClr val="FF0000"/>
              </a:solidFill>
              <a:latin typeface="Nikosh" pitchFamily="2" charset="0"/>
              <a:cs typeface="Nikosh" pitchFamily="2" charset="0"/>
            </a:endParaRPr>
          </a:p>
          <a:p>
            <a:pPr marL="0" indent="0">
              <a:buNone/>
            </a:pPr>
            <a:endParaRPr lang="en-US" b="1" dirty="0">
              <a:solidFill>
                <a:srgbClr val="FF0000"/>
              </a:solidFill>
              <a:latin typeface="Nikosh" pitchFamily="2" charset="0"/>
              <a:cs typeface="Nikosh" pitchFamily="2" charset="0"/>
            </a:endParaRPr>
          </a:p>
          <a:p>
            <a:pPr marL="0" indent="0">
              <a:buNone/>
            </a:pPr>
            <a:endParaRPr lang="bn-IN" b="1" dirty="0">
              <a:latin typeface="Nikosh" pitchFamily="2" charset="0"/>
              <a:cs typeface="Nikosh" pitchFamily="2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3240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09600"/>
            <a:ext cx="9144000" cy="548640"/>
          </a:xfrm>
        </p:spPr>
        <p:txBody>
          <a:bodyPr/>
          <a:lstStyle/>
          <a:p>
            <a:pPr algn="ctr"/>
            <a:r>
              <a:rPr lang="bn-IN" sz="8000" dirty="0" smtClean="0">
                <a:solidFill>
                  <a:srgbClr val="C00000"/>
                </a:solidFill>
              </a:rPr>
              <a:t>ধন্যবাদ</a:t>
            </a:r>
            <a:endParaRPr lang="en-US" sz="8000" dirty="0">
              <a:solidFill>
                <a:srgbClr val="C0000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730" y="1295400"/>
            <a:ext cx="8178540" cy="5867399"/>
          </a:xfrm>
        </p:spPr>
      </p:pic>
    </p:spTree>
    <p:extLst>
      <p:ext uri="{BB962C8B-B14F-4D97-AF65-F5344CB8AC3E}">
        <p14:creationId xmlns:p14="http://schemas.microsoft.com/office/powerpoint/2010/main" val="2075786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172</TotalTime>
  <Words>173</Words>
  <Application>Microsoft Office PowerPoint</Application>
  <PresentationFormat>On-screen Show (4:3)</PresentationFormat>
  <Paragraphs>37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4" baseType="lpstr">
      <vt:lpstr>Arial</vt:lpstr>
      <vt:lpstr>Franklin Gothic Book</vt:lpstr>
      <vt:lpstr>Franklin Gothic Medium</vt:lpstr>
      <vt:lpstr>Mongolian Baiti</vt:lpstr>
      <vt:lpstr>Nikosh</vt:lpstr>
      <vt:lpstr>NikoshBAN</vt:lpstr>
      <vt:lpstr>Tunga</vt:lpstr>
      <vt:lpstr>Vrinda</vt:lpstr>
      <vt:lpstr>Wingdings</vt:lpstr>
      <vt:lpstr>Angles</vt:lpstr>
      <vt:lpstr>PowerPoint Presentation</vt:lpstr>
      <vt:lpstr>PowerPoint Presentation</vt:lpstr>
      <vt:lpstr>PowerPoint Presentation</vt:lpstr>
      <vt:lpstr>PowerPoint Presentation</vt:lpstr>
      <vt:lpstr>শিখনফল</vt:lpstr>
      <vt:lpstr>পাঠ ঘোষনা</vt:lpstr>
      <vt:lpstr>এগুলো কি ?</vt:lpstr>
      <vt:lpstr>PowerPoint Presentation</vt:lpstr>
      <vt:lpstr>PowerPoint Presentation</vt:lpstr>
      <vt:lpstr> চিকিৎসা   তথ্য ও যোগাযোগ প্রযুক্তি  </vt:lpstr>
      <vt:lpstr>গবেষণায় তথ্য ও যোগাযোগ প্রযুক্তি</vt:lpstr>
      <vt:lpstr>বাড়ির কাজ</vt:lpstr>
      <vt:lpstr>মূল্যায়ন </vt:lpstr>
      <vt:lpstr>ধন্যবাদ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JULIO KURIE</dc:creator>
  <cp:lastModifiedBy>UITRCE</cp:lastModifiedBy>
  <cp:revision>35</cp:revision>
  <dcterms:created xsi:type="dcterms:W3CDTF">2019-10-11T17:01:20Z</dcterms:created>
  <dcterms:modified xsi:type="dcterms:W3CDTF">2019-10-24T05:44:34Z</dcterms:modified>
</cp:coreProperties>
</file>