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0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1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9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24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39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3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7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3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3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4DF61-A9D4-499E-A5AD-47D5B67EF07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4C144-3E9B-43A6-8EC4-6C5629A6E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7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91" y="1380025"/>
            <a:ext cx="9816514" cy="54779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02747" y="224135"/>
            <a:ext cx="662239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WELCOME</a:t>
            </a:r>
            <a:endParaRPr lang="en-US" sz="115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44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44278" y="2385391"/>
            <a:ext cx="600323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defRPr/>
            </a:pPr>
            <a:r>
              <a:rPr lang="bn-BD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marL="342900" lvl="0" indent="-342900" algn="ctr">
              <a:defRPr/>
            </a:pPr>
            <a:r>
              <a:rPr lang="bn-BD" sz="3200" b="1" dirty="0">
                <a:ln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200" b="1" dirty="0">
                <a:ln/>
                <a:latin typeface="NikoshBAN" pitchFamily="2" charset="0"/>
                <a:cs typeface="NikoshBAN" pitchFamily="2" charset="0"/>
              </a:rPr>
              <a:t>ণি: অষ্টম</a:t>
            </a:r>
            <a:endParaRPr lang="bn-BD" sz="32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defRPr/>
            </a:pPr>
            <a:r>
              <a:rPr lang="bn-BD" sz="2400" b="1" dirty="0">
                <a:ln/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pPr marL="342900" lvl="0" indent="-342900" algn="ctr">
              <a:defRPr/>
            </a:pPr>
            <a:r>
              <a:rPr lang="en-US" sz="3600" b="1" dirty="0">
                <a:ln/>
                <a:latin typeface="NikoshBAN" pitchFamily="2" charset="0"/>
                <a:cs typeface="NikoshBAN" pitchFamily="2" charset="0"/>
              </a:rPr>
              <a:t>অধ্যায়: তৃতীয়</a:t>
            </a:r>
            <a:endParaRPr lang="en-US" sz="2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defRPr/>
            </a:pP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মিনিট ।</a:t>
            </a:r>
          </a:p>
          <a:p>
            <a:pPr marL="342900" lvl="0" indent="-342900" algn="ctr">
              <a:defRPr/>
            </a:pP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তারিখ-২৪।১০।২০১৯ ইং ।</a:t>
            </a:r>
            <a:endParaRPr lang="en-US" sz="32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10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95646" y="276715"/>
            <a:ext cx="358623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পরিচিতি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27" y="2414693"/>
            <a:ext cx="481223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মোঃ সাইফুজ্জামান সাদেক</a:t>
            </a:r>
          </a:p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সহকারী শিক্ষক</a:t>
            </a:r>
            <a:r>
              <a:rPr lang="bn-BD" sz="2800" dirty="0" smtClean="0">
                <a:latin typeface="Mongolian Baiti" panose="03000500000000000000" pitchFamily="66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লুৎ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ফুন্নেছা বালিকা বিদ্যানিকেতন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2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377913"/>
            <a:ext cx="12191999" cy="923330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bn-BD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ু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র্নীতি নিরসন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E:\MOTIAR\Motiar D. Content\Class Viii\Picture\পাঠ ৫৫\s 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286000"/>
            <a:ext cx="5486400" cy="3205163"/>
          </a:xfrm>
          <a:prstGeom prst="rect">
            <a:avLst/>
          </a:prstGeom>
          <a:noFill/>
        </p:spPr>
      </p:pic>
      <p:pic>
        <p:nvPicPr>
          <p:cNvPr id="4" name="Picture 3" descr="E:\MOTIAR\Motiar D. Content\Class Viii\Picture\New folder\corruption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017" y="2439238"/>
            <a:ext cx="1814434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91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618" y="2133600"/>
            <a:ext cx="10640064" cy="20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2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…</a:t>
            </a:r>
            <a:r>
              <a:rPr lang="bn-BD" sz="32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দূর্নীতি নিরসনে তথ্যপ্রযুক্তির ভূমিকা চিহ্নিত করতে পারবে।</a:t>
            </a:r>
          </a:p>
          <a:p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 টেন্ডারিংয়ের  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সুবিধা বর্ণনা করতে পারবে।</a:t>
            </a:r>
          </a:p>
          <a:p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 কর্মাসের 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সুবিধা </a:t>
            </a:r>
            <a:r>
              <a:rPr lang="bn-BD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উল্লেখ ক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রতে পারবে।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493455"/>
            <a:ext cx="2895600" cy="92333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n w="18415" cmpd="sng"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6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MOTIAR\Motiar D. Content\Class Viii\Picture\New folder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4114800" cy="358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760274"/>
            <a:ext cx="7162800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দূর্নীতি কমানোর 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শক্তিশা</a:t>
            </a:r>
            <a:r>
              <a:rPr lang="bn-BD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লী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অস্ত্র হল তথ্যপ্রযুক্তি</a:t>
            </a:r>
            <a:endParaRPr lang="en-US" sz="3600" dirty="0">
              <a:ln w="18415" cmpd="sng"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RAFI\Desktop\cctv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28800"/>
            <a:ext cx="3810000" cy="358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58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MOTIAR\Motiar D. Content\Class Viii\Picture\New folder\No-Corrup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2057400"/>
            <a:ext cx="7391400" cy="350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1382" y="651164"/>
            <a:ext cx="6477000" cy="83099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দূর্নীতি হয় গোপনে</a:t>
            </a:r>
            <a:endParaRPr lang="en-US" sz="4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4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RAFI\Desktop\234170-IndiaAntiCorruptionProtestsAnnaHazareAFP-1313662903-625-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53" y="4139911"/>
            <a:ext cx="3906149" cy="22271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OTIAR\Motiar D. Content\Class Viii\Picture\New folder\anti_corruption_by_zahid_rubai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36867"/>
            <a:ext cx="3889664" cy="2057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RAFI\Desktop\Bangladesh_Rally-in-Bogra_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53" y="1516085"/>
            <a:ext cx="3906149" cy="20781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RAFI\Desktop\cartoon-vs-corrup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0134"/>
            <a:ext cx="3889664" cy="2176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9600" y="294822"/>
            <a:ext cx="9222126" cy="9233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সমাজ দ</a:t>
            </a:r>
            <a:r>
              <a:rPr lang="bn-BD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ু</a:t>
            </a:r>
            <a:r>
              <a:rPr lang="en-US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র্নীতি</a:t>
            </a:r>
            <a:r>
              <a:rPr lang="bn-BD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প্রশ্রয় দেয় না</a:t>
            </a:r>
            <a:endParaRPr lang="en-US" sz="5400" dirty="0">
              <a:ln w="18415" cmpd="sng"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73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E:\MOTIAR\Motiar D. Content\Class Viii\Picture\New folder\corruption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55" y="1600200"/>
            <a:ext cx="3810000" cy="4057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0" t="9469" r="16782" b="9920"/>
          <a:stretch/>
        </p:blipFill>
        <p:spPr bwMode="auto">
          <a:xfrm>
            <a:off x="4844999" y="1600200"/>
            <a:ext cx="3902079" cy="4057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3190" y="637611"/>
            <a:ext cx="8510664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তথ্যপ্রযুক্তির  কারণে কোথাও দ</a:t>
            </a:r>
            <a:r>
              <a:rPr lang="bn-BD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ু</a:t>
            </a:r>
            <a:r>
              <a:rPr lang="en-US" sz="36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র্নীতি হলে প্রকাশ পেয়ে যাচ্ছে</a:t>
            </a:r>
            <a:endParaRPr lang="en-US" sz="3600" dirty="0">
              <a:ln w="18415" cmpd="sng">
                <a:solidFill>
                  <a:schemeClr val="tx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449758"/>
            <a:ext cx="6019800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দক্ষভাবে প্রতিষ্ঠান 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পরিচালনা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E:\MOTIAR\Motiar D. Content\Class Viii\Picture\New folder\pic-H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3965864" cy="3581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MOTIAR\Motiar D. Content\Class Viii\Picture\New folder\IMG_9173 (Small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295400"/>
            <a:ext cx="3790950" cy="3581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5197173"/>
            <a:ext cx="8229600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পুরানো কালের কাগজপত্রে হিসাব রাখার পদ্ধতি বাতিল করে সকল হিসাব তথ্য প্রযুক্তির আওতায় আনা।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2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4260" y="802944"/>
            <a:ext cx="7987352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যে কোন আর্থিক লেনদেনে তথ্যপ্রযুক্তির ব্যবহার করা।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Motiar\Desktop\IMG_20150601_1302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0" y="1980548"/>
            <a:ext cx="7987352" cy="4311069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2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MOTIAR\Motiar D. Content\Class Viii\Picture\New folder\stock-photo-don-t-be-afraid-from-your-computer-4366387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9"/>
          <a:stretch/>
        </p:blipFill>
        <p:spPr bwMode="auto">
          <a:xfrm>
            <a:off x="685800" y="2209800"/>
            <a:ext cx="3581400" cy="3661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MOTIAR\Motiar D. Content\Class Viii\Picture\New folder\anger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799"/>
            <a:ext cx="3657600" cy="3661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943735"/>
            <a:ext cx="8458200" cy="584775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bn-BD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র্নীতি পরায়</a:t>
            </a:r>
            <a:r>
              <a:rPr lang="bn-BD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ণ 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মানুষ বা প্রতিষ্ঠান তথ্যপ্রযুক্তি ব্যবহার করতে চায় না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311293"/>
            <a:ext cx="4419600" cy="923330"/>
          </a:xfrm>
          <a:prstGeom prst="rect">
            <a:avLst/>
          </a:prstGeom>
          <a:solidFill>
            <a:srgbClr val="FFFFCC"/>
          </a:solidFill>
          <a:ln w="76200"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13045" y="3013768"/>
            <a:ext cx="8305800" cy="144655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দূর্নীতি নিরসনে তথ্যপ্রযুক্তি ব্যবহারের একটি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তালিকা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কর।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0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8153400" cy="12003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বড় অংকের 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ব্যয় করতে সুনির্দিষ্ট নিয়ম মেনে বিজ্ঞপ্তি প্রকাশের মাধ্যমে টেন্ডার করতে হ</a:t>
            </a:r>
            <a:r>
              <a:rPr lang="bn-BD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E:\MOTIAR\Motiar D. Content\Class Viii\Picture\New folder\Steel_Furni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798"/>
            <a:ext cx="3086100" cy="43016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 descr="E:\MOTIAR\Motiar D. Content\Class Viii\Picture\পাঠ ২০\tende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2209799"/>
            <a:ext cx="3327400" cy="43016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638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799" y="381000"/>
            <a:ext cx="5448869" cy="92333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ই- টেন্ডারিং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E:\MOTIAR\Motiar D. Content\Class Viii\Picture\New folder\e-tendering_dainikdhakareport_44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47" y="1492275"/>
            <a:ext cx="8495731" cy="4444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3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885" y="5321233"/>
            <a:ext cx="8915399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ই-কমার্স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বা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ইলেকট্রনিক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কমার্স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তথ্য প্রযুক্তি ব্যবহারের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পণ্য বা সেবা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/ বিক্র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য়ে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C:\Users\Motiar\Desktop\ecommer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1933115"/>
            <a:ext cx="4449366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71800" y="533400"/>
            <a:ext cx="3306366" cy="83099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ই- কর্মাস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65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2609" y="293679"/>
            <a:ext cx="3744036" cy="110799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600" b="1" cap="none" spc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991465"/>
            <a:ext cx="8077200" cy="193899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তথ্যপ্রযুক্তি ব্যবহার করে একজন দূর্নীতি পরায়নকে ধরা হয়েছে। এর উপর ভিত্তিক একটি ছোট নাটিকা মঞ্চস্থ কর।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E:\MOTIAR\D,contennt Picture 2\পাঠ ১৫-১৮\group wo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783"/>
            <a:ext cx="1823884" cy="19552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3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373" y="1219200"/>
            <a:ext cx="4781961" cy="523220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b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দূর্নীতি নিরসনের প্রধান </a:t>
            </a:r>
            <a:r>
              <a:rPr lang="en-US" sz="2800" b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হাতিয়ার  </a:t>
            </a:r>
            <a:r>
              <a:rPr lang="en-US" sz="2800" b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b="1" spc="5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800" b="1" spc="50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589" y="1935002"/>
            <a:ext cx="2068325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মিডিয়া প্রযুক্তি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079" y="2571335"/>
            <a:ext cx="2047512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তথ্যপ্রযুক্তি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1125" y="2571334"/>
            <a:ext cx="2244760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মোবাইল প্রযুক্তি</a:t>
            </a:r>
            <a:endParaRPr lang="en-US" sz="2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1125" y="1948857"/>
            <a:ext cx="2244759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anose="02000000000000000000" pitchFamily="2" charset="0"/>
              </a:rPr>
              <a:t>খ.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টেলিকমিনিকেশন</a:t>
            </a:r>
            <a:endParaRPr lang="bn-BD" sz="2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6958" y="80756"/>
            <a:ext cx="703309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6000" b="1" dirty="0">
              <a:ln w="11430"/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415" y="3276600"/>
            <a:ext cx="4869875" cy="523220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ই- টেন্ডারিং </a:t>
            </a:r>
            <a:r>
              <a:rPr lang="en-US" sz="280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পোর্টাল কোনটি</a:t>
            </a:r>
            <a:r>
              <a:rPr lang="bn-BD" sz="280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079" y="3901294"/>
            <a:ext cx="2077770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e-mail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8122" y="3933227"/>
            <a:ext cx="2123351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C-net</a:t>
            </a:r>
            <a:endParaRPr lang="en-US" sz="2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3901" y="4449633"/>
            <a:ext cx="2121392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e-cash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272" y="4482971"/>
            <a:ext cx="2068030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2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-GP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5562600"/>
            <a:ext cx="7202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 কর্মাসের </a:t>
            </a:r>
            <a:r>
              <a:rPr lang="en-US" sz="28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 সুবিধা কী?</a:t>
            </a:r>
            <a:endParaRPr lang="en-US" sz="28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03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OTIAR\D,contennt Picture 2\ho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81" y="2443397"/>
            <a:ext cx="6054496" cy="4267050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5006" y="1858622"/>
            <a:ext cx="10012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তথ্য প্রযুক্তি </a:t>
            </a:r>
            <a:r>
              <a:rPr lang="bn-BD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ব্যবহারের মাধ্যমে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দূর্নীতিমুক্ত বাংলাদেশ গড়</a:t>
            </a:r>
            <a:r>
              <a:rPr lang="bn-BD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া সম্ভব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bn-BD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যুক্তি উপস্থা</a:t>
            </a:r>
            <a:r>
              <a:rPr lang="en-US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পন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46572" y="210227"/>
            <a:ext cx="321273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3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1438786"/>
            <a:ext cx="12321915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ধন্যবাদ 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।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8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297</Words>
  <Application>Microsoft Office PowerPoint</Application>
  <PresentationFormat>Widescreen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Mongolian Baiti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UITRCE</cp:lastModifiedBy>
  <cp:revision>28</cp:revision>
  <dcterms:created xsi:type="dcterms:W3CDTF">2019-10-10T05:44:10Z</dcterms:created>
  <dcterms:modified xsi:type="dcterms:W3CDTF">2019-10-24T06:38:23Z</dcterms:modified>
</cp:coreProperties>
</file>