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75" r:id="rId3"/>
    <p:sldId id="274" r:id="rId4"/>
    <p:sldId id="258" r:id="rId5"/>
    <p:sldId id="259" r:id="rId6"/>
    <p:sldId id="260" r:id="rId7"/>
    <p:sldId id="261" r:id="rId8"/>
    <p:sldId id="262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51" d="100"/>
          <a:sy n="51" d="100"/>
        </p:scale>
        <p:origin x="123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0D3A9-BFAB-4E12-B567-C5CBE313002E}" type="datetimeFigureOut">
              <a:rPr lang="en-US" smtClean="0"/>
              <a:t>04-Jul-18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7CE2B-D3B4-41C6-99ED-AAF237715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53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7CE2B-D3B4-41C6-99ED-AAF237715D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3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4" y="0"/>
            <a:ext cx="9055925" cy="1447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আন্তরিক শুভেচ্ছা ও স্বাগতম</a:t>
            </a:r>
            <a:r>
              <a:rPr lang="bn-BD" sz="1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sz="1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\Desktop\TTC\isCAXKO2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1"/>
            <a:ext cx="9144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5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6191" y="3691972"/>
            <a:ext cx="6515100" cy="270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,</a:t>
            </a:r>
            <a:endParaRPr lang="bn-BD" sz="495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36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28700"/>
            <a:ext cx="2571750" cy="245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4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09"/>
            <a:ext cx="9144000" cy="9906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54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222179" cy="4648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আবুল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কালাম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295400"/>
            <a:ext cx="457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শ্রেণিঃদশম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বিষয়ঃ হিসাববিজ্ঞান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অধ্যায়ঃ দশম (আর্থিক বিবরণী)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পাঠঃ এক মালিকানা ব্যবসায়ের  আর্থিক বিবরণী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00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52600"/>
            <a:ext cx="9144000" cy="36933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b" anchorCtr="1">
            <a:sp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পাঠশেষে শিক্ষার্থী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একমালিকানা ব্যবসায়ের আর্থিক অবস্থা নির্নয় করতে পারবে।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স্থায়ী ও চলতি সম্পদ চিহ্ণিত করতে পারবে।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বেতন ও মজুরি পার্থক্য করতে পারবে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dirty="0" smtClean="0"/>
          </a:p>
          <a:p>
            <a:pPr marL="285750" indent="-285750">
              <a:buFont typeface="Arial" pitchFamily="34" charset="0"/>
              <a:buChar char="•"/>
            </a:pPr>
            <a:endParaRPr lang="bn-BD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295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323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838201"/>
            <a:ext cx="4800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676400"/>
            <a:ext cx="88392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 মালিকানা ব্যবসায়ের আর্থিক অবস্থা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447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203971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8883" y="4662102"/>
            <a:ext cx="6858000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bn-BD" dirty="0"/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আর্থিক প্রতিষ্ঠানের চিত্রঃ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650543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00200"/>
            <a:ext cx="5149858" cy="28431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226" y="76200"/>
            <a:ext cx="7660574" cy="129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যে ব্যবসায়ে একজন মালিক থাকে তা্কে একমালিকানা ব্যবসা বলে।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0100" y="344522"/>
            <a:ext cx="6477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কোন ধরনের সম্পদের চিত্র 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3657600" cy="31294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99" y="1631592"/>
            <a:ext cx="36576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6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31469"/>
            <a:ext cx="81534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  চিত্র দেখে নির্নয় কর এগুলো কোন ধরনের সম্পদ? 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15534"/>
            <a:ext cx="3810000" cy="3308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754" y="1415534"/>
            <a:ext cx="4191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2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9220199" y="3352800"/>
            <a:ext cx="4571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000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09799"/>
            <a:ext cx="3733800" cy="26976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5" y="1878467"/>
            <a:ext cx="4405745" cy="3028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838200"/>
            <a:ext cx="39624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একজন ব্যাংকারের চিত্র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33455" y="990600"/>
            <a:ext cx="4405745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একজন শ্রমিকের চিত্র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5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90600"/>
            <a:ext cx="822960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60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দলীয়কাজঃ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স্থায়ী সম্পদের তালিকা তৈরি কর?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চলতি সম্পদের নাম লেখ?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70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4800"/>
            <a:ext cx="7924800" cy="48936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en-US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                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বেতন কাকে বলে?                                     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কেন আমরা শ্রমিক কে বেতন না দিয়ে মজুরি   প্রদান করি।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0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77287"/>
            <a:ext cx="7315200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একমালিকানা কারবারের উপযুক্ত ক্ষেত্রসমূহ ব্যাখ্যা কর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0820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8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5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8844"/>
            <a:ext cx="9144000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13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62400"/>
            <a:ext cx="909975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4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604</TotalTime>
  <Words>172</Words>
  <Application>Microsoft Office PowerPoint</Application>
  <PresentationFormat>On-screen Show (4:3)</PresentationFormat>
  <Paragraphs>49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Franklin Gothic Book</vt:lpstr>
      <vt:lpstr>Franklin Gothic Medium</vt:lpstr>
      <vt:lpstr>NikoshBAN</vt:lpstr>
      <vt:lpstr>SutonnyMJ</vt:lpstr>
      <vt:lpstr>Tunga</vt:lpstr>
      <vt:lpstr>Vrinda</vt:lpstr>
      <vt:lpstr>Wingdings</vt:lpstr>
      <vt:lpstr>Angles</vt:lpstr>
      <vt:lpstr>সবাইকে আন্তরিক শুভেচ্ছা ও স্বাগতম </vt:lpstr>
      <vt:lpstr>PowerPoint Presentation</vt:lpstr>
      <vt:lpstr>পরিচিতি</vt:lpstr>
      <vt:lpstr> শিখনফল</vt:lpstr>
      <vt:lpstr>PowerPoint Presentation</vt:lpstr>
      <vt:lpstr>আজকের পাঠ</vt:lpstr>
      <vt:lpstr>যে ব্যবসায়ে একজন মালিক থাকে তা্কে একমালিকানা ব্যবসা বলে।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আন্তরিক শুভেচ্ছা ও স্বাগতম </dc:title>
  <dc:creator>TSS</dc:creator>
  <cp:lastModifiedBy>Windows User</cp:lastModifiedBy>
  <cp:revision>138</cp:revision>
  <dcterms:created xsi:type="dcterms:W3CDTF">2006-08-16T00:00:00Z</dcterms:created>
  <dcterms:modified xsi:type="dcterms:W3CDTF">2018-07-04T19:37:01Z</dcterms:modified>
</cp:coreProperties>
</file>