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60" r:id="rId5"/>
    <p:sldId id="261" r:id="rId6"/>
    <p:sldId id="259" r:id="rId7"/>
    <p:sldId id="266" r:id="rId8"/>
    <p:sldId id="264" r:id="rId9"/>
    <p:sldId id="265" r:id="rId10"/>
    <p:sldId id="267" r:id="rId11"/>
    <p:sldId id="268" r:id="rId12"/>
    <p:sldId id="269" r:id="rId13"/>
    <p:sldId id="270" r:id="rId14"/>
    <p:sldId id="262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0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4648200" cy="1143000"/>
          </a:xfrm>
          <a:solidFill>
            <a:srgbClr val="00B0F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txBody>
          <a:bodyPr>
            <a:noAutofit/>
          </a:bodyPr>
          <a:lstStyle/>
          <a:p>
            <a:r>
              <a:rPr lang="en-US" sz="8000" dirty="0" smtClean="0">
                <a:latin typeface="SomeshwariCMJ" pitchFamily="2" charset="0"/>
                <a:cs typeface="SutonnyMJ" pitchFamily="2" charset="0"/>
              </a:rPr>
              <a:t>¯^</a:t>
            </a:r>
            <a:r>
              <a:rPr lang="en-US" sz="8000" dirty="0" err="1" smtClean="0">
                <a:latin typeface="SomeshwariCMJ" pitchFamily="2" charset="0"/>
                <a:cs typeface="SutonnyMJ" pitchFamily="2" charset="0"/>
              </a:rPr>
              <a:t>vMZg</a:t>
            </a:r>
            <a:endParaRPr lang="en-US" sz="8000" dirty="0">
              <a:latin typeface="SomeshwariCMJ" pitchFamily="2" charset="0"/>
              <a:cs typeface="SutonnyMJ" pitchFamily="2" charset="0"/>
            </a:endParaRPr>
          </a:p>
        </p:txBody>
      </p:sp>
      <p:pic>
        <p:nvPicPr>
          <p:cNvPr id="7" name="Content Placeholder 6" descr="beautiful-bloom-blooming-6586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43792" y="1600200"/>
            <a:ext cx="5656415" cy="4525963"/>
          </a:xfrm>
          <a:prstGeom prst="ellipse">
            <a:avLst/>
          </a:prstGeom>
          <a:solidFill>
            <a:srgbClr val="FF0000"/>
          </a:solidFill>
          <a:ln w="28575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63858" y="3733800"/>
            <a:ext cx="4267200" cy="1562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বিশ্বজি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হালদার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বাহিরদিয়া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2800" dirty="0" smtClean="0"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4"/>
          </p:nvPr>
        </p:nvSpPr>
        <p:spPr>
          <a:xfrm>
            <a:off x="4953000" y="3352800"/>
            <a:ext cx="3962400" cy="213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ষ্ঠ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: 50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মিনিট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Related image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24098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42855" y="219670"/>
            <a:ext cx="2008883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 smtClean="0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511082" y="3124200"/>
            <a:ext cx="0" cy="327660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81000"/>
            <a:ext cx="4648200" cy="1143000"/>
          </a:xfr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2590800"/>
            <a:ext cx="4114800" cy="3352800"/>
          </a:xfr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‡</a:t>
            </a: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kÖwYt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 6ô </a:t>
            </a:r>
          </a:p>
          <a:p>
            <a:pPr algn="ctr">
              <a:buNone/>
            </a:pP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Aa¨vqt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 1g</a:t>
            </a:r>
          </a:p>
          <a:p>
            <a:pPr algn="ctr">
              <a:buNone/>
            </a:pP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cvVt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 Z_¨ I †</a:t>
            </a: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hvMv‡hvM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 cÖhyw³ </a:t>
            </a: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cwiwPwZ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|</a:t>
            </a:r>
            <a:endParaRPr lang="en-US" sz="4000" dirty="0">
              <a:latin typeface="TonnySushreeMJ" pitchFamily="2" charset="0"/>
              <a:cs typeface="TonnySushreeMJ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mgqt</a:t>
            </a:r>
            <a:r>
              <a:rPr lang="en-US" sz="4000" dirty="0">
                <a:latin typeface="TonnySushreeMJ" pitchFamily="2" charset="0"/>
                <a:cs typeface="TonnySushreeMJ" pitchFamily="2" charset="0"/>
              </a:rPr>
              <a:t> 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50 </a:t>
            </a:r>
            <a:r>
              <a:rPr lang="en-US" sz="4000" dirty="0" err="1" smtClean="0">
                <a:latin typeface="TonnySushreeMJ" pitchFamily="2" charset="0"/>
                <a:cs typeface="TonnySushreeMJ" pitchFamily="2" charset="0"/>
              </a:rPr>
              <a:t>wgwbU</a:t>
            </a:r>
            <a:r>
              <a:rPr lang="en-US" sz="4000" dirty="0" smtClean="0">
                <a:latin typeface="TonnySushreeMJ" pitchFamily="2" charset="0"/>
                <a:cs typeface="TonnySushreeMJ" pitchFamily="2" charset="0"/>
              </a:rPr>
              <a:t>|</a:t>
            </a:r>
            <a:endParaRPr lang="bn-IN" sz="4000" dirty="0" smtClean="0">
              <a:latin typeface="TonnySushreeMJ" pitchFamily="2" charset="0"/>
              <a:cs typeface="NikoshBAN" pitchFamily="2" charset="0"/>
            </a:endParaRPr>
          </a:p>
        </p:txBody>
      </p:sp>
      <p:pic>
        <p:nvPicPr>
          <p:cNvPr id="4" name="Picture 3" descr="ict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3749111" cy="4343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88900" cap="sq" cmpd="thickThin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52400"/>
            <a:ext cx="6362700" cy="1143000"/>
          </a:xfrm>
          <a:solidFill>
            <a:schemeClr val="accent1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en-US" dirty="0" err="1" smtClean="0">
                <a:latin typeface="TeeshtaMJ" pitchFamily="2" charset="0"/>
                <a:cs typeface="TeeshtaMJ" pitchFamily="2" charset="0"/>
              </a:rPr>
              <a:t>wb‡Pi</a:t>
            </a:r>
            <a:r>
              <a:rPr lang="en-US" dirty="0" smtClean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err="1" smtClean="0">
                <a:latin typeface="TeeshtaMJ" pitchFamily="2" charset="0"/>
                <a:cs typeface="TeeshtaMJ" pitchFamily="2" charset="0"/>
              </a:rPr>
              <a:t>Qwe</a:t>
            </a:r>
            <a:r>
              <a:rPr lang="en-US" dirty="0" smtClean="0">
                <a:latin typeface="TeeshtaMJ" pitchFamily="2" charset="0"/>
                <a:cs typeface="TeeshtaMJ" pitchFamily="2" charset="0"/>
              </a:rPr>
              <a:t>¸‡</a:t>
            </a:r>
            <a:r>
              <a:rPr lang="en-US" dirty="0" err="1" smtClean="0">
                <a:latin typeface="TeeshtaMJ" pitchFamily="2" charset="0"/>
                <a:cs typeface="TeeshtaMJ" pitchFamily="2" charset="0"/>
              </a:rPr>
              <a:t>jv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smtClean="0">
                <a:latin typeface="TeeshtaMJ" pitchFamily="2" charset="0"/>
                <a:cs typeface="TeeshtaMJ" pitchFamily="2" charset="0"/>
              </a:rPr>
              <a:t>†`‡L </a:t>
            </a:r>
            <a:r>
              <a:rPr lang="en-US" dirty="0" err="1" smtClean="0">
                <a:latin typeface="TeeshtaMJ" pitchFamily="2" charset="0"/>
                <a:cs typeface="TeeshtaMJ" pitchFamily="2" charset="0"/>
              </a:rPr>
              <a:t>G‡`</a:t>
            </a:r>
            <a:r>
              <a:rPr lang="en-US" dirty="0" err="1">
                <a:latin typeface="TeeshtaMJ" pitchFamily="2" charset="0"/>
                <a:cs typeface="TeeshtaMJ" pitchFamily="2" charset="0"/>
              </a:rPr>
              <a:t>i</a:t>
            </a:r>
            <a:r>
              <a:rPr lang="en-US" dirty="0" smtClean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err="1" smtClean="0">
                <a:latin typeface="TeeshtaMJ" pitchFamily="2" charset="0"/>
                <a:cs typeface="TeeshtaMJ" pitchFamily="2" charset="0"/>
              </a:rPr>
              <a:t>bvg</a:t>
            </a:r>
            <a:r>
              <a:rPr lang="en-US" dirty="0" smtClean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err="1" smtClean="0">
                <a:latin typeface="TeeshtaMJ" pitchFamily="2" charset="0"/>
                <a:cs typeface="TeeshtaMJ" pitchFamily="2" charset="0"/>
              </a:rPr>
              <a:t>ej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|</a:t>
            </a:r>
          </a:p>
        </p:txBody>
      </p:sp>
      <p:pic>
        <p:nvPicPr>
          <p:cNvPr id="4" name="Content Placeholder 3" descr="apple-applications-apps-6078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1" y="1649220"/>
            <a:ext cx="2286000" cy="14749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 descr="download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676400"/>
            <a:ext cx="2495550" cy="1447800"/>
          </a:xfrm>
          <a:prstGeom prst="rect">
            <a:avLst/>
          </a:prstGeom>
          <a:ln w="28575">
            <a:noFill/>
          </a:ln>
        </p:spPr>
      </p:pic>
      <p:pic>
        <p:nvPicPr>
          <p:cNvPr id="6" name="Picture 5" descr="acer-cloudbook-chromebook-windows-10-laptop-noteboo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1600200"/>
            <a:ext cx="2362200" cy="1524000"/>
          </a:xfrm>
          <a:prstGeom prst="rect">
            <a:avLst/>
          </a:prstGeom>
          <a:ln w="28575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863600" y="3209786"/>
            <a:ext cx="1524000" cy="646331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omeshwariC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latin typeface="SomeshwariCMJ" pitchFamily="2" charset="0"/>
                <a:cs typeface="SutonnyMJ" pitchFamily="2" charset="0"/>
              </a:rPr>
              <a:t>gvevBj</a:t>
            </a:r>
            <a:endParaRPr lang="en-US" sz="3600" dirty="0">
              <a:latin typeface="SomeshwariCMJ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2400" y="3200400"/>
            <a:ext cx="11430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SomeshwariCMJ" pitchFamily="2" charset="0"/>
                <a:cs typeface="SutonnyMJ" pitchFamily="2" charset="0"/>
              </a:rPr>
              <a:t>gwbUi</a:t>
            </a:r>
            <a:endParaRPr lang="en-US" sz="3600" dirty="0">
              <a:latin typeface="SomeshwariCMJ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5600" y="3148231"/>
            <a:ext cx="1600200" cy="70788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SomeshwariCMJ" pitchFamily="2" charset="0"/>
                <a:cs typeface="SutonnyMJ" pitchFamily="2" charset="0"/>
              </a:rPr>
              <a:t>j¨vcUc</a:t>
            </a:r>
            <a:endParaRPr lang="en-US" sz="4000" dirty="0">
              <a:latin typeface="SomeshwariCMJ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TeeshtaMJ" pitchFamily="2" charset="0"/>
                <a:cs typeface="TeeshtaMJ" pitchFamily="2" charset="0"/>
              </a:rPr>
              <a:t>wb‡Pi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err="1">
                <a:latin typeface="TeeshtaMJ" pitchFamily="2" charset="0"/>
                <a:cs typeface="TeeshtaMJ" pitchFamily="2" charset="0"/>
              </a:rPr>
              <a:t>Qwe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¸‡</a:t>
            </a:r>
            <a:r>
              <a:rPr lang="en-US" dirty="0" err="1">
                <a:latin typeface="TeeshtaMJ" pitchFamily="2" charset="0"/>
                <a:cs typeface="TeeshtaMJ" pitchFamily="2" charset="0"/>
              </a:rPr>
              <a:t>jv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 †`‡L </a:t>
            </a:r>
            <a:r>
              <a:rPr lang="en-US" dirty="0" err="1">
                <a:latin typeface="TeeshtaMJ" pitchFamily="2" charset="0"/>
                <a:cs typeface="TeeshtaMJ" pitchFamily="2" charset="0"/>
              </a:rPr>
              <a:t>G‡`i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err="1">
                <a:latin typeface="TeeshtaMJ" pitchFamily="2" charset="0"/>
                <a:cs typeface="TeeshtaMJ" pitchFamily="2" charset="0"/>
              </a:rPr>
              <a:t>bvg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 </a:t>
            </a:r>
            <a:r>
              <a:rPr lang="en-US" dirty="0" err="1">
                <a:latin typeface="TeeshtaMJ" pitchFamily="2" charset="0"/>
                <a:cs typeface="TeeshtaMJ" pitchFamily="2" charset="0"/>
              </a:rPr>
              <a:t>ej</a:t>
            </a:r>
            <a:r>
              <a:rPr lang="en-US" dirty="0">
                <a:latin typeface="TeeshtaMJ" pitchFamily="2" charset="0"/>
                <a:cs typeface="TeeshtaMJ" pitchFamily="2" charset="0"/>
              </a:rPr>
              <a:t>|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images (1)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600200"/>
            <a:ext cx="2238375" cy="2038350"/>
          </a:xfrm>
        </p:spPr>
      </p:pic>
      <p:pic>
        <p:nvPicPr>
          <p:cNvPr id="6" name="Picture 5" descr="item_XL_11511013_163002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447800"/>
            <a:ext cx="3581400" cy="1905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0" y="39624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টেলিফোন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38862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রেডিও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শেষে শিক্ষার্থীরা.....</a:t>
            </a:r>
          </a:p>
          <a:p>
            <a:pPr>
              <a:buFont typeface="Wingdings" pitchFamily="2" charset="2"/>
              <a:buChar char="Ø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 সংশ্লিষ্ট যন্ত্রপাতির নাম বলতে পারবে;</a:t>
            </a:r>
          </a:p>
          <a:p>
            <a:pPr>
              <a:buFont typeface="Wingdings" pitchFamily="2" charset="2"/>
              <a:buChar char="Ø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 কী তা বর্ণনা করতে পারবে;</a:t>
            </a:r>
          </a:p>
          <a:p>
            <a:pPr>
              <a:buFont typeface="Wingdings" pitchFamily="2" charset="2"/>
              <a:buChar char="Ø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প্রযুক্তির গুরুত্ব ব্যাখ্যা করতে পারবে।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143000"/>
          </a:xfrm>
          <a:solidFill>
            <a:schemeClr val="bg1">
              <a:lumMod val="75000"/>
            </a:schemeClr>
          </a:solidFill>
          <a:ln w="38100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রেডিওর মাধ্যমে আবহাওয়ার সংবাদ শোনা যায়...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tem_XL_11511013_1630025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00200"/>
            <a:ext cx="8001000" cy="4800600"/>
          </a:xfr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28600"/>
            <a:ext cx="8001000" cy="1143000"/>
          </a:xfrm>
          <a:solidFill>
            <a:schemeClr val="bg1">
              <a:lumMod val="85000"/>
            </a:schemeClr>
          </a:solidFill>
          <a:ln w="28575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ব্যাবহার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সহজেই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+mn-lt"/>
                <a:cs typeface="NikoshBAN" pitchFamily="2" charset="0"/>
              </a:rPr>
              <a:t>SMS </a:t>
            </a:r>
            <a:r>
              <a:rPr lang="en-US" dirty="0" err="1" smtClean="0">
                <a:latin typeface="+mn-lt"/>
                <a:cs typeface="NikoshBAN" pitchFamily="2" charset="0"/>
              </a:rPr>
              <a:t>আদান</a:t>
            </a:r>
            <a:r>
              <a:rPr lang="en-US" dirty="0" smtClean="0">
                <a:latin typeface="+mn-lt"/>
                <a:cs typeface="NikoshBAN" pitchFamily="2" charset="0"/>
              </a:rPr>
              <a:t> </a:t>
            </a:r>
            <a:r>
              <a:rPr lang="en-US" dirty="0" err="1" smtClean="0">
                <a:latin typeface="+mn-lt"/>
                <a:cs typeface="NikoshBAN" pitchFamily="2" charset="0"/>
              </a:rPr>
              <a:t>প্রদান</a:t>
            </a:r>
            <a:r>
              <a:rPr lang="en-US" dirty="0" smtClean="0">
                <a:latin typeface="+mn-lt"/>
                <a:cs typeface="NikoshBAN" pitchFamily="2" charset="0"/>
              </a:rPr>
              <a:t> </a:t>
            </a:r>
            <a:r>
              <a:rPr lang="en-US" dirty="0" err="1" smtClean="0">
                <a:latin typeface="+mn-lt"/>
                <a:cs typeface="NikoshBAN" pitchFamily="2" charset="0"/>
              </a:rPr>
              <a:t>করা</a:t>
            </a:r>
            <a:r>
              <a:rPr lang="en-US" dirty="0" smtClean="0">
                <a:latin typeface="+mn-lt"/>
                <a:cs typeface="NikoshBAN" pitchFamily="2" charset="0"/>
              </a:rPr>
              <a:t> </a:t>
            </a:r>
            <a:r>
              <a:rPr lang="en-US" dirty="0" err="1" smtClean="0">
                <a:latin typeface="+mn-lt"/>
                <a:cs typeface="NikoshBAN" pitchFamily="2" charset="0"/>
              </a:rPr>
              <a:t>যায়</a:t>
            </a:r>
            <a:r>
              <a:rPr lang="en-US" dirty="0" smtClean="0">
                <a:latin typeface="+mn-lt"/>
                <a:cs typeface="NikoshBAN" pitchFamily="2" charset="0"/>
              </a:rPr>
              <a:t>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download (3)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752600"/>
            <a:ext cx="7848600" cy="4495800"/>
          </a:xfr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ইন্টারনেট ব্যাবহার করে তথ্য অনুসন্ধান করা যায়...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 (4)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76400"/>
            <a:ext cx="8229600" cy="4648200"/>
          </a:xfr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  <a:ln>
            <a:solidFill>
              <a:srgbClr val="7030A0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 কাকে বলে?</a:t>
            </a:r>
          </a:p>
          <a:p>
            <a:pPr>
              <a:buFont typeface="Wingdings" pitchFamily="2" charset="2"/>
              <a:buChar char="q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প্রযুক্তি ব্যাবহার করে আমরা আরও কি কি সুবিধা পেতে পারি?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তথ্য আদান-প্রদান বা সংরক্ষণের জন্য আমরা যে প্রযুক্তি ব্যবহার করি সেটাই হচ্ছে, তথ্য প্রযুক্তি। প্রযুক্তি ব্যবহার করে আমরা খুব সহজেই তথ্য আদান-প্রদান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করতে পারছি।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সুবিধাঃ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IN" dirty="0" smtClean="0"/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অত্যন্ত অল্প সময়ে পৃথিবীর যে কোনো প্রান্তে তথ্য আদান-প্রদান করা যায়;</a:t>
            </a:r>
          </a:p>
          <a:p>
            <a:pPr>
              <a:buFont typeface="Wingdings" pitchFamily="2" charset="2"/>
              <a:buChar char="Ø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ইন্টারনেট ব্যবহার করে তথ্য অনুসন্ধান করা যায়;</a:t>
            </a:r>
          </a:p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   (যেমন-অনলাইনে চাকুরীর আবেদন, পরীক্ষার ফলাফল, ই-মেইল আদান-প্রদান, সামাজিক যোগাযোগ মাধ্যম ব্যবহার ইত্যাদি।)</a:t>
            </a:r>
          </a:p>
          <a:p>
            <a:pPr>
              <a:buFont typeface="Wingdings" pitchFamily="2" charset="2"/>
              <a:buChar char="Ø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উন্নত স্বাস্থ্য সেবা প্রাপ্তি;</a:t>
            </a:r>
          </a:p>
          <a:p>
            <a:pPr>
              <a:buFont typeface="Wingdings" pitchFamily="2" charset="2"/>
              <a:buChar char="Ø"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কৃষিজ উ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ৎ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পাদন বৃদ্ধি ইত্যাদি।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  <a:ln w="28575"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0" y="274638"/>
            <a:ext cx="2209800" cy="1630362"/>
          </a:xfrm>
          <a:solidFill>
            <a:srgbClr val="00B050"/>
          </a:solidFill>
          <a:ln w="38100">
            <a:solidFill>
              <a:srgbClr val="7030A0"/>
            </a:solidFill>
          </a:ln>
        </p:spPr>
        <p:txBody>
          <a:bodyPr>
            <a:no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 (2).jf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172201" cy="3328148"/>
          </a:xfrm>
          <a:ln w="38100">
            <a:solidFill>
              <a:srgbClr val="7030A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81000" y="4157008"/>
            <a:ext cx="8382000" cy="1754326"/>
          </a:xfrm>
          <a:prstGeom prst="rect">
            <a:avLst/>
          </a:prstGeom>
          <a:solidFill>
            <a:schemeClr val="accent3"/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ব্যাবহার নিয়ে একটি পোস্টার তৈরি করে আনবে।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:\Users\SMART\Desktop\munni\Bappea23201102171297919606_goodbye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981200"/>
            <a:ext cx="6172200" cy="4252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274</Words>
  <Application>Microsoft Office PowerPoint</Application>
  <PresentationFormat>On-screen Show (4:3)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Nikoshban</vt:lpstr>
      <vt:lpstr>Nikoshban</vt:lpstr>
      <vt:lpstr>SomeshwariCMJ</vt:lpstr>
      <vt:lpstr>SutonnyMJ</vt:lpstr>
      <vt:lpstr>TeeshtaMJ</vt:lpstr>
      <vt:lpstr>Times New Roman</vt:lpstr>
      <vt:lpstr>TonnySushreeMJ</vt:lpstr>
      <vt:lpstr>Vrinda</vt:lpstr>
      <vt:lpstr>Wingdings</vt:lpstr>
      <vt:lpstr>Office Theme</vt:lpstr>
      <vt:lpstr>¯^vMZg</vt:lpstr>
      <vt:lpstr>PowerPoint Presentation</vt:lpstr>
      <vt:lpstr>পাঠ পরিচিতি</vt:lpstr>
      <vt:lpstr>wb‡Pi Qwe¸‡jv †`‡L G‡`i bvg ej|</vt:lpstr>
      <vt:lpstr>wb‡Pi Qwe¸‡jv †`‡L G‡`i bvg ej|</vt:lpstr>
      <vt:lpstr>শিখনফল</vt:lpstr>
      <vt:lpstr>রেডিওর মাধ্যমে আবহাওয়ার সংবাদ শোনা যায়...</vt:lpstr>
      <vt:lpstr>মোবাইল ব্যাবহার করে খুব সহজেই SMS আদান প্রদান করা যায়…</vt:lpstr>
      <vt:lpstr>ইন্টারনেট ব্যাবহার করে তথ্য অনুসন্ধান করা যায়...</vt:lpstr>
      <vt:lpstr>দলীয় কাজ</vt:lpstr>
      <vt:lpstr>তথ্য ও যোগাযোগ প্রযুক্তিঃ</vt:lpstr>
      <vt:lpstr>প্রযুক্তি ব্যবহারের সুবিধাঃ</vt:lpstr>
      <vt:lpstr>মূল্যায়ণ</vt:lpstr>
      <vt:lpstr>বাড়ির কাজ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Swapan Kumar</dc:creator>
  <cp:lastModifiedBy>MULTIMEDIA</cp:lastModifiedBy>
  <cp:revision>81</cp:revision>
  <dcterms:created xsi:type="dcterms:W3CDTF">2006-08-16T00:00:00Z</dcterms:created>
  <dcterms:modified xsi:type="dcterms:W3CDTF">2019-10-24T07:26:11Z</dcterms:modified>
</cp:coreProperties>
</file>