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7" r:id="rId2"/>
    <p:sldId id="319" r:id="rId3"/>
    <p:sldId id="280" r:id="rId4"/>
    <p:sldId id="287" r:id="rId5"/>
    <p:sldId id="288" r:id="rId6"/>
    <p:sldId id="289" r:id="rId7"/>
    <p:sldId id="290" r:id="rId8"/>
    <p:sldId id="308" r:id="rId9"/>
    <p:sldId id="309" r:id="rId10"/>
    <p:sldId id="307" r:id="rId11"/>
    <p:sldId id="293" r:id="rId12"/>
    <p:sldId id="294" r:id="rId13"/>
    <p:sldId id="321" r:id="rId14"/>
    <p:sldId id="296" r:id="rId15"/>
    <p:sldId id="315" r:id="rId16"/>
    <p:sldId id="312" r:id="rId17"/>
    <p:sldId id="302" r:id="rId18"/>
    <p:sldId id="320" r:id="rId19"/>
    <p:sldId id="318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6237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26DBA0-6E45-4BAD-B084-C83DC511E20F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E11717-169C-4B53-9708-17465AD6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2EF0F-2B21-4B5D-BA3D-B5CF768399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373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F7FC5-691B-4DC8-9970-0D78C46E26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106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F56C-E0A8-4218-A02B-A27222BE5825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6B33-D775-4B3F-A406-3E6035445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1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AD3-578B-466B-BFB3-79B61439E292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ED03-2AEE-4019-9F7E-FD561580D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BB2C-3EB5-4F7C-B082-90151B8CD333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4E50-CB93-44CF-A097-49C495B70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E33E-8D38-493B-9B7E-CDF5C8816CEE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567E-9AA6-4042-AEAF-D155FDCF0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6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DC5E-37D3-4A56-8A33-CFFDF3AF683E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D721-E12B-47BD-89F2-DD3768B63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51ED-1ED8-4DE1-BA25-37BF9FFBB30D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87AC-13AF-4DFE-B2EF-1C2D39798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04F3-4892-411E-8C89-A6A6969B5DAE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6A4C-B90B-4C8A-862D-346F4BCD6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F8C4-AF63-40C0-8767-276639C52C25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80BC-E006-4DC5-A908-5A5D8B705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4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C0E5-05DF-435C-829B-6B0E1A952286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62B9-7927-489A-A963-CB3151A4F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2783-50D9-48B7-82AD-FF6C80E364E1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36DD-4427-49B2-A384-5E6AE10C0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4CFF-36EE-46EE-BD9B-8A339C81E975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B166-C547-4D2F-B6DD-A8CEAF49A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4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87CB0-E901-467E-B42A-2540EF818E53}" type="datetimeFigureOut">
              <a:rPr lang="en-US"/>
              <a:pPr>
                <a:defRPr/>
              </a:pPr>
              <a:t>10/24/2019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624D8-C922-43F4-AD26-6DDB5FC8E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9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bn-BD" sz="8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880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239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SC Result 2016 S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008_original_300_199_pjpeg_2542798_e8a87307ea0821c999244a0148aa33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6019800" y="3505200"/>
            <a:ext cx="1981200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BANGLADESH</a:t>
            </a:r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60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1905000" y="2819400"/>
            <a:ext cx="1752600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AMERICA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24600" y="3276600"/>
            <a:ext cx="1371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10-08-2013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33600" y="2590800"/>
            <a:ext cx="12954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22.0.2013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52400"/>
            <a:ext cx="784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dirty="0">
                <a:latin typeface="NikoshBAN" pitchFamily="2" charset="0"/>
                <a:cs typeface="NikoshBAN" pitchFamily="2" charset="0"/>
              </a:rPr>
              <a:t>যদি একটি চিঠি পাঠানো হয়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9991E-6 C -0.00243 -0.02891 -0.01164 -0.05273 -0.01858 -0.07978 C -0.02205 -0.09366 -0.02292 -0.10615 -0.03247 -0.11471 C -0.03525 -0.12604 -0.03559 -0.13066 -0.04341 -0.13714 C -0.04549 -0.14755 -0.04705 -0.15356 -0.054 -0.1598 C -0.05504 -0.16188 -0.05556 -0.1642 -0.05695 -0.16582 C -0.05973 -0.16905 -0.06615 -0.17414 -0.06615 -0.17414 C -0.07344 -0.18848 -0.06928 -0.18362 -0.07709 -0.19056 C -0.079 -0.19866 -0.08334 -0.20097 -0.08785 -0.20698 C -0.09098 -0.22039 -0.08681 -0.20583 -0.09393 -0.21716 C -0.09636 -0.22086 -0.09792 -0.22525 -0.1 -0.22941 C -0.10087 -0.23126 -0.1033 -0.23057 -0.10469 -0.2315 C -0.10643 -0.23265 -0.10799 -0.23404 -0.10938 -0.23566 C -0.12379 -0.25162 -0.13021 -0.25532 -0.14931 -0.25809 C -0.15903 -0.25948 -0.17848 -0.26225 -0.17848 -0.26225 C -0.19549 -0.26804 -0.21355 -0.26572 -0.23091 -0.27035 C -0.24983 -0.26896 -0.25799 -0.27359 -0.27084 -0.26225 C -0.30712 -0.26526 -0.34219 -0.26595 -0.37848 -0.26434 C -0.38837 -0.25994 -0.39688 -0.25138 -0.40625 -0.24583 C -0.40625 -0.24583 -0.41789 -0.24052 -0.42014 -0.23959 C -0.42171 -0.2389 -0.42466 -0.23774 -0.42466 -0.23774 C -0.42743 -0.2352 -0.43125 -0.2345 -0.43386 -0.2315 C -0.43803 -0.2271 -0.44462 -0.20976 -0.44775 -0.20698 C -0.44931 -0.20559 -0.4507 -0.20397 -0.45243 -0.20282 C -0.45382 -0.20189 -0.45556 -0.20166 -0.45695 -0.20074 C -0.46007 -0.19842 -0.46615 -0.19264 -0.46615 -0.19264 C -0.46719 -0.19056 -0.46789 -0.18825 -0.46928 -0.1864 C -0.47066 -0.18455 -0.47275 -0.18409 -0.47396 -0.18224 C -0.4783 -0.17553 -0.48247 -0.16535 -0.48629 -0.15772 C -0.4915 -0.14685 -0.49167 -0.13668 -0.5 -0.12904 C -0.50209 -0.12049 -0.50521 -0.11748 -0.50938 -0.11054 C -0.51355 -0.10337 -0.52553 -0.08233 -0.52778 -0.07377 C -0.5283 -0.06545 -0.52934 -0.04903 -0.52934 -0.04903 " pathEditMode="relative" ptsTypes="ffffffffffffffffffffffffffffffff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6019800" y="3505200"/>
            <a:ext cx="1981200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BANGLADESH</a:t>
            </a:r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60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1905000" y="2819400"/>
            <a:ext cx="1752600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AMERICA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24600" y="2971800"/>
            <a:ext cx="1371600" cy="533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09.05.05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81200" y="2209800"/>
            <a:ext cx="1752600" cy="76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09.05.06</a:t>
            </a:r>
            <a:endParaRPr lang="b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/>
              <a:t>বাংলাদেশ সময়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52400"/>
            <a:ext cx="784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dirty="0">
                <a:latin typeface="NikoshBAN" pitchFamily="2" charset="0"/>
                <a:cs typeface="NikoshBAN" pitchFamily="2" charset="0"/>
              </a:rPr>
              <a:t>যদি একটি ই-মেইল পাঠানো হয়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9991E-6 C -0.00243 -0.02891 -0.01164 -0.05273 -0.01858 -0.07978 C -0.02205 -0.09366 -0.02292 -0.10615 -0.03247 -0.11471 C -0.03525 -0.12604 -0.03559 -0.13066 -0.04341 -0.13714 C -0.04549 -0.14755 -0.04705 -0.15356 -0.054 -0.1598 C -0.05504 -0.16188 -0.05556 -0.1642 -0.05695 -0.16582 C -0.05973 -0.16905 -0.06615 -0.17414 -0.06615 -0.17414 C -0.07344 -0.18848 -0.06928 -0.18362 -0.07709 -0.19056 C -0.079 -0.19866 -0.08334 -0.20097 -0.08785 -0.20698 C -0.09098 -0.22039 -0.08681 -0.20583 -0.09393 -0.21716 C -0.09636 -0.22086 -0.09792 -0.22525 -0.1 -0.22941 C -0.10087 -0.23126 -0.1033 -0.23057 -0.10469 -0.2315 C -0.10643 -0.23265 -0.10799 -0.23404 -0.10938 -0.23566 C -0.12379 -0.25162 -0.13021 -0.25532 -0.14931 -0.25809 C -0.15903 -0.25948 -0.17848 -0.26225 -0.17848 -0.26225 C -0.19549 -0.26804 -0.21355 -0.26572 -0.23091 -0.27035 C -0.24983 -0.26896 -0.25799 -0.27359 -0.27084 -0.26225 C -0.30712 -0.26526 -0.34219 -0.26595 -0.37848 -0.26434 C -0.38837 -0.25994 -0.39688 -0.25138 -0.40625 -0.24583 C -0.40625 -0.24583 -0.41789 -0.24052 -0.42014 -0.23959 C -0.42171 -0.2389 -0.42466 -0.23774 -0.42466 -0.23774 C -0.42743 -0.2352 -0.43125 -0.2345 -0.43386 -0.2315 C -0.43803 -0.2271 -0.44462 -0.20976 -0.44775 -0.20698 C -0.44931 -0.20559 -0.4507 -0.20397 -0.45243 -0.20282 C -0.45382 -0.20189 -0.45556 -0.20166 -0.45695 -0.20074 C -0.46007 -0.19842 -0.46615 -0.19264 -0.46615 -0.19264 C -0.46719 -0.19056 -0.46789 -0.18825 -0.46928 -0.1864 C -0.47066 -0.18455 -0.47275 -0.18409 -0.47396 -0.18224 C -0.4783 -0.17553 -0.48247 -0.16535 -0.48629 -0.15772 C -0.4915 -0.14685 -0.49167 -0.13668 -0.5 -0.12904 C -0.50209 -0.12049 -0.50521 -0.11748 -0.50938 -0.11054 C -0.51355 -0.10337 -0.52553 -0.08233 -0.52778 -0.07377 C -0.5283 -0.06545 -0.52934 -0.04903 -0.52934 -0.04903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b10ee15bddad3006d6d9c444ff1fa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5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IS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0"/>
            <a:ext cx="254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TALIT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OWER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OTHER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0"/>
            <a:ext cx="1358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APTOP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629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THER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16859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okia_Lumia_830_lrg1_e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29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58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চিত্রগুলো থেকে তথ্য ও যোগাযোগ প্রযুক্তি সংশ্লিষ্ট যন্ত্র চিহ্নিত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চিত্রগুলো ভালো করে লক্ষ্য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7162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3124200"/>
            <a:ext cx="8540750" cy="2714625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আমাদের দৈনন্দিন জীবনে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র পরিসেবায়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কোন কোন তথ্য ও যোগাযোগ প্রযুক্তি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ব্যবহার করতে পারি?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7526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019425"/>
          </a:xfrm>
        </p:spPr>
        <p:txBody>
          <a:bodyPr/>
          <a:lstStyle/>
          <a:p>
            <a:pPr marR="0" algn="ctr" eaLnBrk="1" hangingPunct="1"/>
            <a:r>
              <a:rPr lang="bn-IN" sz="4800" smtClean="0">
                <a:latin typeface="NikoshBAN" pitchFamily="2" charset="0"/>
                <a:cs typeface="NikoshBAN" pitchFamily="2" charset="0"/>
              </a:rPr>
              <a:t>সুমাইয়ার বাবা বিদেশে থাকে। সুমাইয়ার বাবার খোজ খবর নেয়ার জন্য কোন প্রযুক্তি ব্যবাহার করা সব চেয়ে বেশি উপযুক্ত বলে তুমি মনে কর, এবং কেন?</a:t>
            </a:r>
            <a:endParaRPr lang="en-US" sz="48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হালদার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বাহিরদিয়া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dirty="0" smtClean="0"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62484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1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আধ্যায়ঃ প্রথম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পরিচিতি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২৩/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০2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5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12192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sz="960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610600" cy="4876800"/>
          </a:xfrm>
        </p:spPr>
        <p:txBody>
          <a:bodyPr>
            <a:no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 কি তা বলতে পারবে।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3600" kern="1000" dirty="0" smtClean="0">
                <a:latin typeface="NikoshBAN" pitchFamily="2" charset="0"/>
                <a:cs typeface="NikoshBAN" pitchFamily="2" charset="0"/>
              </a:rPr>
              <a:t>সংশ্লিষ্ট বিভিন্ন যন্ত্রপাতির নাম বলতে পারবে।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000" dirty="0" smtClean="0">
                <a:latin typeface="NikoshBAN" pitchFamily="2" charset="0"/>
                <a:cs typeface="NikoshBAN" pitchFamily="2" charset="0"/>
              </a:rPr>
              <a:t>বিভিন্ন মাধ্যমগুলো বর্ণনা করতে পারবে।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IN" sz="4000" kern="1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kern="1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000" dirty="0" smtClean="0"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ব্যবহার করে কিভাবে উন্নত সেবা পেতে পারি তা বর্ননা করতে পারবে।</a:t>
            </a:r>
            <a:endParaRPr lang="en-US" sz="4000" kern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-bangladesh-garment-cp-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rane_sea_po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0" y="2743200"/>
            <a:ext cx="4724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ভারী মালামাল উঠানোর প্রযুক্তি (ক্রেন)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UBWATCH1-jumb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05200"/>
            <a:ext cx="42338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 লক্ষ্য করঃ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প্রত্যেকটি চিত্রে এক একটি প্রযুক্তি ব্যাবহার করা হয়েছে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2743200"/>
            <a:ext cx="4267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ফসল মাড়াই প্রযুক্তি (হারভেষ্টার)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6248400"/>
            <a:ext cx="4724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আগুন নেভানো প্রযুক্তি</a:t>
            </a:r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(ট্যানটনিক লিভার)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76800" y="6248400"/>
            <a:ext cx="4267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পারিবারিক বিনোদন (টেলিভিশন)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981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3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8229600" cy="3171825"/>
          </a:xfrm>
        </p:spPr>
        <p:txBody>
          <a:bodyPr/>
          <a:lstStyle/>
          <a:p>
            <a:pPr marR="0" algn="ctr" eaLnBrk="1" hangingPunct="1"/>
            <a:r>
              <a:rPr lang="bn-BD" sz="540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পরিচিতি এবং </a:t>
            </a:r>
          </a:p>
          <a:p>
            <a:pPr marR="0" algn="ctr" eaLnBrk="1" hangingPunct="1"/>
            <a:r>
              <a:rPr lang="bn-BD" sz="540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54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F-guy-on-home-office-phone-010515-SUB-A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DDA-1418644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48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2035</TotalTime>
  <Words>223</Words>
  <Application>Microsoft Office PowerPoint</Application>
  <PresentationFormat>On-screen Show (4:3)</PresentationFormat>
  <Paragraphs>46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Nikoshban</vt:lpstr>
      <vt:lpstr>Nikoshban</vt:lpstr>
      <vt:lpstr>Times New Roman</vt:lpstr>
      <vt:lpstr>Vrinda</vt:lpstr>
      <vt:lpstr>Wingdings 2</vt:lpstr>
      <vt:lpstr>Flow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পাঠ ঘোষণা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LELIN HOSSAIN</dc:creator>
  <cp:lastModifiedBy>MULTIMEDIA</cp:lastModifiedBy>
  <cp:revision>434</cp:revision>
  <dcterms:created xsi:type="dcterms:W3CDTF">2006-08-16T00:00:00Z</dcterms:created>
  <dcterms:modified xsi:type="dcterms:W3CDTF">2019-10-24T04:57:38Z</dcterms:modified>
</cp:coreProperties>
</file>