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341" r:id="rId3"/>
    <p:sldId id="338" r:id="rId4"/>
    <p:sldId id="329" r:id="rId5"/>
    <p:sldId id="316" r:id="rId6"/>
    <p:sldId id="311" r:id="rId7"/>
    <p:sldId id="339" r:id="rId8"/>
    <p:sldId id="332" r:id="rId9"/>
    <p:sldId id="331" r:id="rId10"/>
    <p:sldId id="330" r:id="rId11"/>
    <p:sldId id="314" r:id="rId12"/>
    <p:sldId id="266" r:id="rId13"/>
    <p:sldId id="326" r:id="rId14"/>
    <p:sldId id="296" r:id="rId15"/>
    <p:sldId id="345" r:id="rId16"/>
    <p:sldId id="301" r:id="rId17"/>
    <p:sldId id="333" r:id="rId18"/>
    <p:sldId id="335" r:id="rId19"/>
    <p:sldId id="267" r:id="rId20"/>
    <p:sldId id="344" r:id="rId21"/>
    <p:sldId id="318" r:id="rId22"/>
    <p:sldId id="343" r:id="rId23"/>
    <p:sldId id="340" r:id="rId24"/>
    <p:sldId id="269" r:id="rId25"/>
    <p:sldId id="320" r:id="rId26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541" autoAdjust="0"/>
  </p:normalViewPr>
  <p:slideViewPr>
    <p:cSldViewPr>
      <p:cViewPr varScale="1">
        <p:scale>
          <a:sx n="65" d="100"/>
          <a:sy n="65" d="100"/>
        </p:scale>
        <p:origin x="-1164" y="-108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0F0D6-8929-4DDB-A738-A53E2B077387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851DB-B7E7-4167-B07F-77BC772113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260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যে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স্বাগত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জানানো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1381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483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প্রশ্ন-উত্তরের</a:t>
            </a:r>
            <a:r>
              <a:rPr lang="bn-BD" baseline="0" dirty="0" smtClean="0"/>
              <a:t> মাধ্যমে </a:t>
            </a:r>
            <a:r>
              <a:rPr lang="bn-BD" dirty="0" smtClean="0"/>
              <a:t>পাঠ</a:t>
            </a:r>
            <a:r>
              <a:rPr lang="bn-BD" baseline="0" dirty="0" smtClean="0"/>
              <a:t> শিরোনাম শিক্ষার্থীদের দ্বারা </a:t>
            </a:r>
            <a:r>
              <a:rPr lang="en-US" baseline="0" dirty="0" err="1" smtClean="0"/>
              <a:t>ঘোষণা</a:t>
            </a:r>
            <a:r>
              <a:rPr lang="bn-BD" baseline="0" dirty="0" smtClean="0"/>
              <a:t> ক</a:t>
            </a:r>
            <a:r>
              <a:rPr lang="en-US" baseline="0" dirty="0" err="1" smtClean="0"/>
              <a:t>রা</a:t>
            </a:r>
            <a:r>
              <a:rPr lang="bn-BD" baseline="0" dirty="0" smtClean="0"/>
              <a:t> যেতে পারে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115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পাঠের</a:t>
            </a:r>
            <a:r>
              <a:rPr lang="en-US" dirty="0" smtClean="0"/>
              <a:t> </a:t>
            </a:r>
            <a:r>
              <a:rPr lang="en-US" dirty="0" err="1" smtClean="0"/>
              <a:t>শিরোনাম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বোর্ডে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দিবেন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1109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উপস্থাপনের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386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নিয়ন্ত্রিত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কার্ডেও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কানেক্টর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835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শব্দকে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শুনতে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1200" smtClean="0">
                <a:latin typeface="NikoshBAN" pitchFamily="2" charset="0"/>
                <a:cs typeface="NikoshBAN" pitchFamily="2" charset="0"/>
              </a:rPr>
              <a:t>।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754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করবেন</a:t>
            </a:r>
            <a:r>
              <a:rPr lang="en-US" baseline="0" smtClean="0"/>
              <a:t>।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0468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দুটো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4020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মাইক্রোফোন</a:t>
            </a:r>
            <a:r>
              <a:rPr lang="en-US" sz="1200" b="0" spc="50" baseline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baseline="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1200" b="0" spc="50" baseline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baseline="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অন্যকোন</a:t>
            </a:r>
            <a:r>
              <a:rPr lang="en-US" sz="1200" b="0" spc="50" baseline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দেওয়ার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দিলে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প্রসেসরে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পাঠায়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ইনপুটকে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কার্ডে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পাঠায়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সেখান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স্পিকারে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শুনতে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spc="50" dirty="0" err="1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1200" b="0" spc="50" dirty="0" smtClean="0">
                <a:ln w="11430"/>
                <a:blipFill>
                  <a:blip r:embed="rId3"/>
                  <a:tile tx="0" ty="0" sx="100000" sy="100000" flip="none" algn="tl"/>
                </a:blipFill>
                <a:effectLst/>
                <a:latin typeface="NikoshBAN" pitchFamily="2" charset="0"/>
                <a:cs typeface="NikoshBAN" pitchFamily="2" charset="0"/>
              </a:rPr>
              <a:t>।</a:t>
            </a:r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473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গান</a:t>
            </a:r>
            <a:r>
              <a:rPr lang="en-US" dirty="0" smtClean="0"/>
              <a:t>, </a:t>
            </a:r>
            <a:r>
              <a:rPr lang="en-US" dirty="0" err="1" smtClean="0"/>
              <a:t>নাচ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খেলা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এগুলোর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কার্ডের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তোমরা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972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নিয়ন্ত্রিত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200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8828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ছাত্রদের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জিজ্ঞেস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 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দুটোর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857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মনিটরে</a:t>
            </a:r>
            <a:r>
              <a:rPr lang="en-US" dirty="0" smtClean="0"/>
              <a:t> </a:t>
            </a:r>
            <a:r>
              <a:rPr lang="en-US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দেখছি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কাজগুরো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কোন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কার্ড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তোমরা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0542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যে</a:t>
            </a:r>
            <a:r>
              <a:rPr lang="en-US" dirty="0" smtClean="0"/>
              <a:t> </a:t>
            </a:r>
            <a:r>
              <a:rPr lang="en-US" dirty="0" err="1" smtClean="0"/>
              <a:t>ছবিগুলো</a:t>
            </a:r>
            <a:r>
              <a:rPr lang="en-US" dirty="0" smtClean="0"/>
              <a:t> </a:t>
            </a:r>
            <a:r>
              <a:rPr lang="en-US" dirty="0" err="1" smtClean="0"/>
              <a:t>একবারে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যে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একবার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তিন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59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হচ্ছে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জীবন্ত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আসলে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কার্ড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তোমরা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2212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ছাত্রদের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জিজ্ঞেস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ভাল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? 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কার্ডের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6396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কম্পিউটারে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গেম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খেলার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ইনপুট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ডিভাইস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দরকার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তারপর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ভাল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3974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9215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এখানে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5434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ছাত্র</a:t>
            </a:r>
            <a:r>
              <a:rPr lang="en-US" dirty="0" smtClean="0"/>
              <a:t>/</a:t>
            </a:r>
            <a:r>
              <a:rPr lang="en-US" dirty="0" err="1" smtClean="0"/>
              <a:t>ছাত্রীরা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বাড়ীর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খাতায়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পর্যবেক্ষণ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51DB-B7E7-4167-B07F-77BC772113C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995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7"/>
            <a:ext cx="932688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259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99930" y="138192"/>
            <a:ext cx="10572941" cy="6582906"/>
          </a:xfrm>
          <a:prstGeom prst="rect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51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160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2"/>
            <a:ext cx="932688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272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325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207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70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1" y="273050"/>
            <a:ext cx="360997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2"/>
            <a:ext cx="61341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1" y="1435102"/>
            <a:ext cx="360997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93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5" y="4800600"/>
            <a:ext cx="658368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5" y="612775"/>
            <a:ext cx="658368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5" y="5367338"/>
            <a:ext cx="658368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272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50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40"/>
            <a:ext cx="246888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40"/>
            <a:ext cx="722376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1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noFill/>
          <a:ln w="57150">
            <a:solidFill>
              <a:srgbClr val="0000FF"/>
            </a:solidFill>
            <a:prstDash val="soli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13"/>
                <a:tile tx="0" ty="0" sx="100000" sy="100000" flip="none" algn="tl"/>
              </a:blip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20371" y="117144"/>
            <a:ext cx="10700029" cy="66294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0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.wav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gif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gif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60" y="2992755"/>
            <a:ext cx="4442460" cy="3331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46760" y="533400"/>
            <a:ext cx="93726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spc="300" dirty="0" err="1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b="1" spc="300" dirty="0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300" dirty="0" err="1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7200" b="1" spc="300" dirty="0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300" dirty="0" err="1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spc="300" dirty="0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11500" b="1" spc="300" dirty="0" err="1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blipFill>
                  <a:blip r:embed="rId4"/>
                  <a:tile tx="0" ty="0" sx="100000" sy="100000" flip="none" algn="tl"/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 spc="300" dirty="0">
              <a:ln w="11430" cmpd="sng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blipFill>
                <a:blip r:embed="rId4"/>
                <a:tile tx="0" ty="0" sx="100000" sy="100000" flip="none" algn="tl"/>
              </a:blip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9717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124199"/>
            <a:ext cx="4557252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Manabendra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Sarder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S.S.Girls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School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269155" y="152400"/>
            <a:ext cx="2967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3665" y="3124200"/>
            <a:ext cx="5267253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৭ম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: ১5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50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 </a:t>
            </a:r>
          </a:p>
        </p:txBody>
      </p:sp>
      <p:sp>
        <p:nvSpPr>
          <p:cNvPr id="7" name="Rectangle 6"/>
          <p:cNvSpPr/>
          <p:nvPr/>
        </p:nvSpPr>
        <p:spPr>
          <a:xfrm>
            <a:off x="424585" y="525488"/>
            <a:ext cx="449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chemeClr val="tx1"/>
                  </a:solidFill>
                </a:ln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5400" b="1" spc="150" dirty="0" smtClean="0">
                <a:ln w="11430">
                  <a:solidFill>
                    <a:schemeClr val="tx1"/>
                  </a:solidFill>
                </a:ln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chemeClr val="tx1"/>
                  </a:solidFill>
                </a:ln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04156" y="532317"/>
            <a:ext cx="3583874" cy="7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29200" y="614065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34868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73" t="15148" r="5687" b="7101"/>
          <a:stretch/>
        </p:blipFill>
        <p:spPr>
          <a:xfrm>
            <a:off x="2424684" y="1569719"/>
            <a:ext cx="6185916" cy="3688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6121" y="457200"/>
            <a:ext cx="77202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000" b="1" spc="-150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6000" b="1" spc="-150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6000" b="1" spc="-150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b="1" spc="-150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6000" b="1" spc="-150" dirty="0"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199" y="5257800"/>
            <a:ext cx="7872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b="1" spc="-15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স্ক্রিনটি</a:t>
            </a:r>
            <a:r>
              <a:rPr lang="en-US" sz="6000" b="1" spc="-15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000" b="1" spc="-15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6000" b="1" spc="-15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6000" b="1" spc="-150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2382" y="5334000"/>
            <a:ext cx="4888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টাচস্ক্রিন</a:t>
            </a:r>
            <a:endParaRPr lang="en-US" sz="6000" b="1" spc="-150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5296546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টাচস্ক্রিন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60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6000" b="1" spc="-150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5316477"/>
            <a:ext cx="975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spc="-15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spc="-15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Up Arrow 1"/>
          <p:cNvSpPr/>
          <p:nvPr/>
        </p:nvSpPr>
        <p:spPr>
          <a:xfrm>
            <a:off x="6324600" y="3276600"/>
            <a:ext cx="533400" cy="1143000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06357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4572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spc="-150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800" b="1" spc="-150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4800" b="1" spc="-150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34" r="4864" b="14596"/>
          <a:stretch/>
        </p:blipFill>
        <p:spPr>
          <a:xfrm>
            <a:off x="3124200" y="2895600"/>
            <a:ext cx="4572000" cy="3319287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295400" y="1307250"/>
            <a:ext cx="8909535" cy="11003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66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66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66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6600" b="1" spc="50" dirty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r>
              <a:rPr lang="bn-BD" sz="66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831026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3" y="1393371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152400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199" y="2362200"/>
            <a:ext cx="10134601" cy="32297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ইনপুট-আউটপুট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কার্ড-এর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2965539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76203" y="11430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40" b="12039"/>
          <a:stretch/>
        </p:blipFill>
        <p:spPr>
          <a:xfrm>
            <a:off x="8305800" y="1371599"/>
            <a:ext cx="2404795" cy="2113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46" y="1371599"/>
            <a:ext cx="2383341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81000" y="3276600"/>
            <a:ext cx="2026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0550" y="3352800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60" y="1371600"/>
            <a:ext cx="2505075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577"/>
          <a:stretch/>
        </p:blipFill>
        <p:spPr>
          <a:xfrm>
            <a:off x="5470074" y="1413396"/>
            <a:ext cx="2381250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17" y="4287225"/>
            <a:ext cx="2354270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61" y="4287225"/>
            <a:ext cx="2505074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64" y="4287225"/>
            <a:ext cx="2381250" cy="211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444" t="22318"/>
          <a:stretch/>
        </p:blipFill>
        <p:spPr>
          <a:xfrm>
            <a:off x="7924800" y="4131506"/>
            <a:ext cx="2404795" cy="21135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0028" y="282583"/>
            <a:ext cx="101771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1474" y="1295401"/>
            <a:ext cx="2529115" cy="1905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138885" y="1371599"/>
            <a:ext cx="2571710" cy="19812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176095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65413" y="540603"/>
            <a:ext cx="3263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069" y="1668431"/>
            <a:ext cx="4340228" cy="3589369"/>
          </a:xfrm>
          <a:prstGeom prst="round2DiagRect">
            <a:avLst>
              <a:gd name="adj1" fmla="val 0"/>
              <a:gd name="adj2" fmla="val 0"/>
            </a:avLst>
          </a:prstGeom>
          <a:ln w="5715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7374627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068669"/>
            <a:ext cx="1005840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54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en-US" sz="54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দেওয়ার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কানেক্টর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b="1" spc="50" dirty="0" smtClean="0">
                <a:ln w="11430">
                  <a:solidFill>
                    <a:schemeClr val="accent2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spc="50" dirty="0">
              <a:ln w="11430">
                <a:solidFill>
                  <a:schemeClr val="accent2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194"/>
          <a:stretch/>
        </p:blipFill>
        <p:spPr>
          <a:xfrm>
            <a:off x="2667000" y="457454"/>
            <a:ext cx="6128526" cy="396214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3581400" y="2057402"/>
            <a:ext cx="152400" cy="320039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724400" y="2438400"/>
            <a:ext cx="930664" cy="2819273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597166" y="1583512"/>
            <a:ext cx="457200" cy="566777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27332" y="1979355"/>
            <a:ext cx="457200" cy="566777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18980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7304" y="1169376"/>
            <a:ext cx="4114418" cy="3402624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169375"/>
            <a:ext cx="4114799" cy="3402624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219201" y="5402759"/>
            <a:ext cx="853440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পূর্ণতা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spc="50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00527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33800" y="159603"/>
            <a:ext cx="3786095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8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48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800" b="1" spc="5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50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58" t="2517" r="15762" b="2443"/>
          <a:stretch/>
        </p:blipFill>
        <p:spPr>
          <a:xfrm>
            <a:off x="7062355" y="1768192"/>
            <a:ext cx="2563091" cy="23031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8788" flipH="1">
            <a:off x="2096707" y="1290588"/>
            <a:ext cx="2743792" cy="2960491"/>
          </a:xfrm>
          <a:prstGeom prst="rect">
            <a:avLst/>
          </a:prstGeom>
          <a:ln>
            <a:noFill/>
          </a:ln>
        </p:spPr>
      </p:pic>
      <p:sp>
        <p:nvSpPr>
          <p:cNvPr id="13" name="Smiley Face 12"/>
          <p:cNvSpPr/>
          <p:nvPr/>
        </p:nvSpPr>
        <p:spPr>
          <a:xfrm>
            <a:off x="4267200" y="1861271"/>
            <a:ext cx="262192" cy="232167"/>
          </a:xfrm>
          <a:prstGeom prst="smileyFace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004" y="3995054"/>
            <a:ext cx="2513567" cy="196060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7055216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5185E-7 -4.91329E-6 C -1.85185E-7 0.03492 0.06944 0.02313 0.10344 0.02313 C 0.13817 0.02313 0.28762 0.0511 0.28762 0.01619 C 0.30917 0.02844 0.31033 0.11376 0.29311 0.13133 C 0.2759 0.14891 0.21427 0.12324 0.18417 0.12209 C 0.15408 0.12093 0.15191 0.12486 0.11241 0.1244 C 0.07292 0.12394 -0.02546 0.11839 -0.0531 0.11977 C -0.08275 0.1207 -0.05295 0.12879 -0.05353 0.13272 C -0.05411 0.13665 -0.057 0.13573 -0.05628 0.14382 C -0.05556 0.15191 -0.06829 0.17133 -0.0489 0.18174 C -0.02951 0.19214 0.03979 0.19908 0.06047 0.20579 C 0.08116 0.21249 0.07364 0.22081 0.07567 0.22151 C 0.07769 0.2222 0.06858 0.20717 0.07292 0.21041 C 0.07726 0.21365 0.09245 0.22914 0.10214 0.24139 C 0.11183 0.25365 0.1276 0.27237 0.13122 0.28347 C 0.13484 0.29457 0.12471 0.29966 0.12428 0.30821 C 0.12384 0.31677 0.12804 0.32555 0.12847 0.3348 C 0.12891 0.34405 0.12703 0.35307 0.12703 0.3637 C 0.12703 0.37434 0.12818 0.38382 0.12847 0.39931 C 0.12876 0.4148 0.12847 0.44486 0.12847 0.45688 " pathEditMode="relative" rAng="0" ptsTypes="fffaaafaaaaaaaaaaaaf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72" y="228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381000" y="1224341"/>
            <a:ext cx="3341499" cy="345433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017799" y="5334000"/>
            <a:ext cx="9040602" cy="1221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চলচ্চিত্র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গেমস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শব্দসহ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উপভোগ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সাউন্ডকার্ডের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9" y="1387840"/>
            <a:ext cx="3002280" cy="23154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7250301" y="1193861"/>
            <a:ext cx="3341499" cy="34543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445" y="1193862"/>
            <a:ext cx="2289056" cy="24332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3821301" y="1219200"/>
            <a:ext cx="3341499" cy="34543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40" y="1357360"/>
            <a:ext cx="3032760" cy="23622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2600" y="129421"/>
            <a:ext cx="296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blipFill>
                  <a:blip r:embed="rId7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800" b="1" dirty="0" smtClean="0">
                <a:blipFill>
                  <a:blip r:embed="rId7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blipFill>
                  <a:blip r:embed="rId7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b="1" dirty="0" smtClean="0">
                <a:blipFill>
                  <a:blip r:embed="rId7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blipFill>
                <a:blip r:embed="rId7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01600" cmpd="sng">
            <a:solidFill>
              <a:schemeClr val="tx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17799" y="3288102"/>
            <a:ext cx="2258801" cy="385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19400" y="3177539"/>
            <a:ext cx="609600" cy="175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47127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4038601" y="616888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505200"/>
            <a:ext cx="8077200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কার্ড-এর</a:t>
            </a:r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92529" y="19376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163284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601201" y="152400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157843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flipH="1">
            <a:off x="625926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1371600" y="288471"/>
            <a:ext cx="1676400" cy="1562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7772400" y="288471"/>
            <a:ext cx="1676400" cy="1562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7716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40" b="12039"/>
          <a:stretch/>
        </p:blipFill>
        <p:spPr>
          <a:xfrm>
            <a:off x="5588689" y="1700472"/>
            <a:ext cx="4622111" cy="370972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827590" y="54471"/>
            <a:ext cx="304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6000" b="1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6000" b="1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01600" cmpd="sng">
            <a:solidFill>
              <a:schemeClr val="tx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00472"/>
            <a:ext cx="4622112" cy="370972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773180" y="5614773"/>
            <a:ext cx="5255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5400" b="1" dirty="0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দুটিকে</a:t>
            </a:r>
            <a:r>
              <a:rPr lang="en-US" sz="5400" b="1" dirty="0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b="1" dirty="0" smtClean="0">
                <a:ln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 </a:t>
            </a:r>
            <a:endParaRPr lang="en-US" sz="5400" b="1" dirty="0">
              <a:ln>
                <a:solidFill>
                  <a:srgbClr val="00B05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826822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2360" y="129421"/>
            <a:ext cx="296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8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01600" cmpd="sng">
            <a:solidFill>
              <a:schemeClr val="tx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2819400" y="1117275"/>
            <a:ext cx="5257799" cy="4597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70" y="1356611"/>
            <a:ext cx="4724400" cy="2998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7220" y="5655040"/>
            <a:ext cx="1005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মনিটরে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দেখছি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আসলে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কাজটি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এটিকে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ডিসপ্লে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এডাপ্টার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ডাকা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20960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33800" y="4771572"/>
            <a:ext cx="3573815" cy="504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34520" y="152400"/>
            <a:ext cx="304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6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6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" y="5616714"/>
            <a:ext cx="1013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কার্ডই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দ্বিমাত্রিক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(২ডি)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দেখাতে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b="1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40" b="12039"/>
          <a:stretch/>
        </p:blipFill>
        <p:spPr>
          <a:xfrm>
            <a:off x="3105696" y="1447800"/>
            <a:ext cx="4201919" cy="3372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01600" cmpd="sng">
            <a:solidFill>
              <a:schemeClr val="accent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1960" y="5316446"/>
            <a:ext cx="9997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ত্রিমাত্রিক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(3ডি)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দেখাতে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সক্ষম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কার্ডও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n>
                <a:solidFill>
                  <a:srgbClr val="00B0F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69" y="1509486"/>
            <a:ext cx="4024110" cy="3214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755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4" grpId="0"/>
      <p:bldP spid="4" grpId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87" t="4695" r="21773" b="13530"/>
          <a:stretch/>
        </p:blipFill>
        <p:spPr>
          <a:xfrm>
            <a:off x="670560" y="1717305"/>
            <a:ext cx="4206240" cy="32356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671086"/>
            <a:ext cx="9753600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উন্নতির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জীবন্ত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17" t="8543" r="5760" b="41486"/>
          <a:stretch/>
        </p:blipFill>
        <p:spPr>
          <a:xfrm>
            <a:off x="5457219" y="1717305"/>
            <a:ext cx="5035133" cy="3235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4520" y="152400"/>
            <a:ext cx="304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blipFill>
                  <a:blip r:embed="rId5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6000" b="1" dirty="0" smtClean="0">
                <a:blipFill>
                  <a:blip r:embed="rId5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blipFill>
                  <a:blip r:embed="rId5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6000" b="1" dirty="0" smtClean="0">
                <a:blipFill>
                  <a:blip r:embed="rId5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blipFill>
                <a:blip r:embed="rId5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01600" cmpd="sng">
            <a:solidFill>
              <a:schemeClr val="accent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1524000" y="2743200"/>
            <a:ext cx="2701636" cy="18262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44706" y="2167176"/>
            <a:ext cx="4572000" cy="2588281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934520" y="4114800"/>
            <a:ext cx="1551880" cy="16002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261860" y="4755457"/>
            <a:ext cx="281940" cy="103574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6975094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3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240" y="5760720"/>
            <a:ext cx="10134600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কার্ডেও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কানেক্টর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24000"/>
            <a:ext cx="5971309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4520" y="152400"/>
            <a:ext cx="304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6000" b="1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6000" b="1" dirty="0" smtClean="0"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01600" cmpd="sng">
            <a:solidFill>
              <a:srgbClr val="00B0F0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0558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715000"/>
            <a:ext cx="9753600" cy="7694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জয়স্টিকস্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সম্ভব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615" y="1775774"/>
            <a:ext cx="3085785" cy="3085785"/>
          </a:xfrm>
          <a:prstGeom prst="round2DiagRect">
            <a:avLst>
              <a:gd name="adj1" fmla="val 0"/>
              <a:gd name="adj2" fmla="val 21237"/>
            </a:avLst>
          </a:prstGeom>
          <a:ln w="381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934520" y="152400"/>
            <a:ext cx="304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জয়স্টিক</a:t>
            </a:r>
            <a:endParaRPr lang="en-US" sz="6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3" y="1066800"/>
            <a:ext cx="10787742" cy="0"/>
          </a:xfrm>
          <a:prstGeom prst="line">
            <a:avLst/>
          </a:prstGeom>
          <a:ln w="101600" cmpd="sng">
            <a:solidFill>
              <a:schemeClr val="tx1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28773" y="5715000"/>
            <a:ext cx="6029427" cy="7694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গেমস্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পোর্ট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15" y="1791015"/>
            <a:ext cx="3085785" cy="3085785"/>
          </a:xfrm>
          <a:prstGeom prst="round2DiagRect">
            <a:avLst>
              <a:gd name="adj1" fmla="val 0"/>
              <a:gd name="adj2" fmla="val 21731"/>
            </a:avLst>
          </a:prstGeom>
          <a:ln w="381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72533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50" tmFilter="0,0; .5, 0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581400" y="693088"/>
            <a:ext cx="36576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529" y="22860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212271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9601201" y="201387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157843" y="201386"/>
            <a:ext cx="593272" cy="1998886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625927" y="201387"/>
            <a:ext cx="593272" cy="19812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9085"/>
            <a:ext cx="2286000" cy="19035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7" y="261261"/>
            <a:ext cx="2286000" cy="190350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50521" y="3352800"/>
            <a:ext cx="10180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4400" b="1" spc="150" dirty="0">
              <a:ln w="11430"/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588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381000"/>
            <a:ext cx="51780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8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8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8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8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699"/>
          <a:stretch/>
        </p:blipFill>
        <p:spPr>
          <a:xfrm>
            <a:off x="3113954" y="1705109"/>
            <a:ext cx="4744893" cy="33240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66591" y="5417403"/>
            <a:ext cx="3143809" cy="83099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endParaRPr lang="en-US" sz="480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969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2514600"/>
            <a:ext cx="327660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8794" y="1752600"/>
            <a:ext cx="7441406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চলচ্চিত্র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উপভোগ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8793" y="2514600"/>
            <a:ext cx="339722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780352" y="3316069"/>
            <a:ext cx="339559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3316069"/>
            <a:ext cx="327660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জয়স্টিক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2971800" y="466407"/>
            <a:ext cx="2941426" cy="676593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-150" dirty="0" err="1" smtClean="0">
                <a:ln>
                  <a:solidFill>
                    <a:srgbClr val="C00000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spc="-150" dirty="0">
              <a:ln>
                <a:solidFill>
                  <a:srgbClr val="C00000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14804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345133" y="481537"/>
            <a:ext cx="3018067" cy="707886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780352" y="5181600"/>
            <a:ext cx="3395665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8794" y="4343400"/>
            <a:ext cx="7441406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উন্নতির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জীবন্ত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0353" y="5943600"/>
            <a:ext cx="3395664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59651" y="5943600"/>
            <a:ext cx="3352800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7400" y="5181600"/>
            <a:ext cx="3352800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61" t="15936" r="4545" b="34521"/>
          <a:stretch/>
        </p:blipFill>
        <p:spPr>
          <a:xfrm>
            <a:off x="7307942" y="518283"/>
            <a:ext cx="3048000" cy="6343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913618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1229" y="1852457"/>
            <a:ext cx="3124198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0456" y="1219184"/>
            <a:ext cx="7844971" cy="53161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নিয়ন্ত্রিত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28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0547" y="1855965"/>
            <a:ext cx="3272740" cy="58757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482264" y="2514600"/>
            <a:ext cx="3271164" cy="58757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সফটওয়্যার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01228" y="2518252"/>
            <a:ext cx="3103420" cy="58757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3875009" y="151855"/>
            <a:ext cx="2941426" cy="676593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-150" dirty="0" err="1" smtClean="0">
                <a:ln>
                  <a:solidFill>
                    <a:srgbClr val="7030A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7030A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95643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586643" y="196873"/>
            <a:ext cx="2743697" cy="643533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480457" y="5288584"/>
            <a:ext cx="3272830" cy="58757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i ও 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5851" y="3222426"/>
            <a:ext cx="7869576" cy="58757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কার্ডের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… 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82811" y="5944809"/>
            <a:ext cx="3270475" cy="58757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ii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86715" y="5935934"/>
            <a:ext cx="3124199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86714" y="5272314"/>
            <a:ext cx="3124199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57410" y="3929578"/>
            <a:ext cx="2305418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দ্বিমাত্রিক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15228" y="3918858"/>
            <a:ext cx="2438399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ত্রিমাত্রিক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06028" y="3928603"/>
            <a:ext cx="2786291" cy="58757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মাত্রিক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61" t="15936" r="4545" b="34521"/>
          <a:stretch/>
        </p:blipFill>
        <p:spPr>
          <a:xfrm>
            <a:off x="7423832" y="220427"/>
            <a:ext cx="3048000" cy="6343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1482811" y="4601028"/>
            <a:ext cx="7821837" cy="58757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02975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72258"/>
            <a:ext cx="2763898" cy="83099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800" dirty="0" err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শিখলাম</a:t>
            </a:r>
            <a:endParaRPr lang="en-US" sz="480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2529" y="95643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62000" y="1305580"/>
            <a:ext cx="1292341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এনালগ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1305580"/>
            <a:ext cx="2356735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অ্যামপ্লিফায়ার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36958" y="1305580"/>
            <a:ext cx="152477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এডাপ্টার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65758" y="1305580"/>
            <a:ext cx="1571264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দ্বিমাত্রিক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" y="3239869"/>
            <a:ext cx="1006557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বেশিরভাগ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উপাত্তকে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13" name="Rectangle 12"/>
          <p:cNvSpPr/>
          <p:nvPr/>
        </p:nvSpPr>
        <p:spPr>
          <a:xfrm>
            <a:off x="609600" y="3200400"/>
            <a:ext cx="9945351" cy="120032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সিগনালকে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অ্যামপ্লিফায়ারের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endParaRPr lang="en-US" sz="36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স্পিকারের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শোনায়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।।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63336" y="1295400"/>
            <a:ext cx="1595309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ত্রিমাত্রিক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592" y="2345458"/>
            <a:ext cx="5244408" cy="38939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12" y="2176875"/>
            <a:ext cx="4447788" cy="40771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31" t="10262" r="38754" b="28073"/>
          <a:stretch/>
        </p:blipFill>
        <p:spPr>
          <a:xfrm>
            <a:off x="3330580" y="2345458"/>
            <a:ext cx="4503390" cy="3535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1190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2" grpId="0" animBg="1"/>
      <p:bldP spid="13" grpId="0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667003" y="762000"/>
            <a:ext cx="5486399" cy="1027914"/>
          </a:xfrm>
          <a:prstGeom prst="can">
            <a:avLst>
              <a:gd name="adj" fmla="val 1647"/>
            </a:avLst>
          </a:prstGeom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7200" b="1" spc="-150" dirty="0" err="1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7200" b="1" spc="-150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7200" b="1" spc="-150" dirty="0"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529" y="22098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evron 6"/>
          <p:cNvSpPr/>
          <p:nvPr/>
        </p:nvSpPr>
        <p:spPr>
          <a:xfrm>
            <a:off x="9998536" y="163284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9448803" y="152400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157844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685800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B0F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1524000" y="304800"/>
            <a:ext cx="1973581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7246619" y="304800"/>
            <a:ext cx="1973581" cy="1752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00" y="2811959"/>
            <a:ext cx="91662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940" b="12039"/>
          <a:stretch/>
        </p:blipFill>
        <p:spPr>
          <a:xfrm>
            <a:off x="5715000" y="3689825"/>
            <a:ext cx="3472660" cy="2787175"/>
          </a:xfrm>
          <a:prstGeom prst="round2DiagRect">
            <a:avLst>
              <a:gd name="adj1" fmla="val 0"/>
              <a:gd name="adj2" fmla="val 20574"/>
            </a:avLst>
          </a:prstGeom>
          <a:ln w="381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538" y="3689825"/>
            <a:ext cx="3472662" cy="2787175"/>
          </a:xfrm>
          <a:prstGeom prst="round2DiagRect">
            <a:avLst>
              <a:gd name="adj1" fmla="val 0"/>
              <a:gd name="adj2" fmla="val 12789"/>
            </a:avLst>
          </a:prstGeom>
          <a:ln w="381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559723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09600"/>
            <a:ext cx="3814478" cy="31055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3499009"/>
            <a:ext cx="9525000" cy="22159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3800" b="1" spc="-150" dirty="0" err="1" smtClean="0">
                <a:ln w="38100">
                  <a:solidFill>
                    <a:srgbClr val="7030A0"/>
                  </a:solidFill>
                </a:ln>
                <a:solidFill>
                  <a:sysClr val="windowText" lastClr="000000">
                    <a:alpha val="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3800" b="1" spc="-150" dirty="0" smtClean="0">
                <a:ln w="38100">
                  <a:solidFill>
                    <a:srgbClr val="7030A0"/>
                  </a:solidFill>
                </a:ln>
                <a:solidFill>
                  <a:sysClr val="windowText" lastClr="000000">
                    <a:alpha val="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spc="-150" dirty="0" err="1" smtClean="0">
                <a:ln w="38100">
                  <a:solidFill>
                    <a:srgbClr val="7030A0"/>
                  </a:solidFill>
                </a:ln>
                <a:solidFill>
                  <a:sysClr val="windowText" lastClr="000000">
                    <a:alpha val="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spc="-150" dirty="0">
              <a:ln w="38100">
                <a:solidFill>
                  <a:srgbClr val="7030A0"/>
                </a:solidFill>
              </a:ln>
              <a:solidFill>
                <a:sysClr val="windowText" lastClr="000000">
                  <a:alpha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717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5690</TotalTime>
  <Words>832</Words>
  <Application>Microsoft Office PowerPoint</Application>
  <PresentationFormat>Custom</PresentationFormat>
  <Paragraphs>138</Paragraphs>
  <Slides>25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julfiker</dc:creator>
  <cp:lastModifiedBy>City</cp:lastModifiedBy>
  <cp:revision>366</cp:revision>
  <dcterms:created xsi:type="dcterms:W3CDTF">2014-12-07T02:50:48Z</dcterms:created>
  <dcterms:modified xsi:type="dcterms:W3CDTF">2019-10-24T01:24:02Z</dcterms:modified>
</cp:coreProperties>
</file>