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Default Extension="wav" ContentType="audio/wav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323" r:id="rId2"/>
    <p:sldId id="347" r:id="rId3"/>
    <p:sldId id="326" r:id="rId4"/>
    <p:sldId id="331" r:id="rId5"/>
    <p:sldId id="350" r:id="rId6"/>
    <p:sldId id="322" r:id="rId7"/>
    <p:sldId id="344" r:id="rId8"/>
    <p:sldId id="346" r:id="rId9"/>
    <p:sldId id="329" r:id="rId10"/>
    <p:sldId id="337" r:id="rId11"/>
    <p:sldId id="339" r:id="rId12"/>
    <p:sldId id="330" r:id="rId13"/>
    <p:sldId id="327" r:id="rId14"/>
    <p:sldId id="342" r:id="rId15"/>
    <p:sldId id="341" r:id="rId16"/>
    <p:sldId id="343" r:id="rId17"/>
    <p:sldId id="335" r:id="rId18"/>
    <p:sldId id="332" r:id="rId19"/>
    <p:sldId id="267" r:id="rId20"/>
    <p:sldId id="321" r:id="rId21"/>
    <p:sldId id="269" r:id="rId22"/>
    <p:sldId id="324" r:id="rId23"/>
  </p:sldIdLst>
  <p:sldSz cx="109728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31" autoAdjust="0"/>
    <p:restoredTop sz="89820" autoAdjust="0"/>
  </p:normalViewPr>
  <p:slideViewPr>
    <p:cSldViewPr>
      <p:cViewPr varScale="1">
        <p:scale>
          <a:sx n="65" d="100"/>
          <a:sy n="65" d="100"/>
        </p:scale>
        <p:origin x="-1176" y="-108"/>
      </p:cViewPr>
      <p:guideLst>
        <p:guide orient="horz" pos="2160"/>
        <p:guide pos="34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317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E01CCD-AC14-4C39-BEB2-0480FB40575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A07295-77FC-4F80-82CA-6BC0FBCB4A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7086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9102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6944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8077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63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26849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07640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21068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13335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88871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7341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56927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13011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87207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ছবি</a:t>
            </a:r>
            <a:r>
              <a:rPr lang="en-US" dirty="0" smtClean="0"/>
              <a:t> </a:t>
            </a:r>
            <a:r>
              <a:rPr lang="en-US" dirty="0" err="1" smtClean="0"/>
              <a:t>দেখিয়ে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ছাত্রদেরকে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প্রশ্ন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যেতে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পারে</a:t>
            </a:r>
            <a:r>
              <a:rPr lang="en-US" baseline="0" dirty="0" smtClean="0"/>
              <a:t>।  </a:t>
            </a:r>
            <a:r>
              <a:rPr lang="en-US" baseline="0" dirty="0" err="1" smtClean="0"/>
              <a:t>তোমরা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কিসের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মাধ্যমে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ক্লাস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দেখতে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পাচ্ছো</a:t>
            </a:r>
            <a:r>
              <a:rPr lang="en-US" baseline="0" dirty="0" smtClean="0"/>
              <a:t>।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80954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4789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61897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14545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94775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pc="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61881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0917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06436" y="1371600"/>
            <a:ext cx="987552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645920" y="3331698"/>
            <a:ext cx="768096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0" y="609600"/>
            <a:ext cx="850392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2507786"/>
            <a:ext cx="850392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09760" y="6416676"/>
            <a:ext cx="914400" cy="365125"/>
          </a:xfr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0" y="1600201"/>
            <a:ext cx="484632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7840" y="1600201"/>
            <a:ext cx="484632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73050"/>
            <a:ext cx="987552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1535113"/>
            <a:ext cx="4848226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574031" y="1535113"/>
            <a:ext cx="4850130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48640" y="2362201"/>
            <a:ext cx="4848226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74031" y="2362201"/>
            <a:ext cx="4850130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54244" y="46494"/>
            <a:ext cx="10847261" cy="6783090"/>
          </a:xfrm>
          <a:prstGeom prst="rect">
            <a:avLst/>
          </a:prstGeom>
          <a:ln w="127000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199930" y="138192"/>
            <a:ext cx="10572941" cy="6582906"/>
          </a:xfrm>
          <a:prstGeom prst="rect">
            <a:avLst/>
          </a:prstGeom>
          <a:ln>
            <a:solidFill>
              <a:srgbClr val="00206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73050"/>
            <a:ext cx="3609976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48640" y="1524001"/>
            <a:ext cx="3609976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290060" y="273051"/>
            <a:ext cx="613410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609600"/>
            <a:ext cx="658368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94560" y="1831975"/>
            <a:ext cx="658368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0" y="1166787"/>
            <a:ext cx="658368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55280" y="274639"/>
            <a:ext cx="24688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8640" y="274639"/>
            <a:ext cx="722376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548640" y="274638"/>
            <a:ext cx="987552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548640" y="1600200"/>
            <a:ext cx="987552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48640" y="6416676"/>
            <a:ext cx="256032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10/24/2019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749040" y="6416676"/>
            <a:ext cx="347472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9509760" y="6416676"/>
            <a:ext cx="9144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54244" y="46494"/>
            <a:ext cx="10847261" cy="6783090"/>
          </a:xfrm>
          <a:prstGeom prst="rect">
            <a:avLst/>
          </a:prstGeom>
          <a:ln w="127000"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81332" y="136902"/>
            <a:ext cx="10572941" cy="6582906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gif"/><Relationship Id="rId5" Type="http://schemas.openxmlformats.org/officeDocument/2006/relationships/image" Target="../media/image8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789" r="21020" b="10832"/>
          <a:stretch/>
        </p:blipFill>
        <p:spPr>
          <a:xfrm flipH="1">
            <a:off x="457198" y="457200"/>
            <a:ext cx="9906001" cy="59202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1828800"/>
            <a:ext cx="10210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spc="-3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8800" b="1" spc="-3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spc="-3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800" b="1" spc="-3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7507708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3124199"/>
            <a:ext cx="4557252" cy="3321683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Manabendra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Sarder</a:t>
            </a:r>
            <a:endParaRPr lang="en-US" sz="4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S.S.Girls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School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4269155" y="152400"/>
            <a:ext cx="29678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5400" b="1" dirty="0" smtClean="0">
              <a:ln w="11430">
                <a:solidFill>
                  <a:schemeClr val="tx2"/>
                </a:solidFill>
              </a:ln>
              <a:solidFill>
                <a:schemeClr val="accent2"/>
              </a:solidFill>
              <a:latin typeface="NikoshBAN" pitchFamily="2" charset="0"/>
              <a:cs typeface="NikoshBAN" pitchFamily="2" charset="0"/>
              <a:sym typeface="Wingding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13665" y="3124200"/>
            <a:ext cx="5267253" cy="3321683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: ৭ম</a:t>
            </a:r>
          </a:p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    : </a:t>
            </a:r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: </a:t>
            </a:r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দ্বিতীয়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: ১8</a:t>
            </a:r>
          </a:p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: 50 </a:t>
            </a:r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:  </a:t>
            </a:r>
          </a:p>
        </p:txBody>
      </p:sp>
      <p:sp>
        <p:nvSpPr>
          <p:cNvPr id="7" name="Rectangle 6"/>
          <p:cNvSpPr/>
          <p:nvPr/>
        </p:nvSpPr>
        <p:spPr>
          <a:xfrm>
            <a:off x="424585" y="525488"/>
            <a:ext cx="449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54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শিক্ষক</a:t>
            </a:r>
            <a:r>
              <a:rPr lang="en-US" sz="54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54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পরিচিতি</a:t>
            </a:r>
            <a:endParaRPr lang="en-US" sz="5400" b="1" dirty="0" smtClean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itchFamily="2" charset="0"/>
              <a:cs typeface="NikoshBAN" pitchFamily="2" charset="0"/>
              <a:sym typeface="Wingding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04156" y="532317"/>
            <a:ext cx="3583874" cy="763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পাঠ</a:t>
            </a:r>
            <a:r>
              <a:rPr lang="en-US" sz="54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54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পরিচিতি</a:t>
            </a:r>
            <a:endParaRPr lang="en-US" sz="5400" b="1" dirty="0" smtClean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itchFamily="2" charset="0"/>
              <a:cs typeface="NikoshBAN" pitchFamily="2" charset="0"/>
              <a:sym typeface="Wingdings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5029200" y="614065"/>
            <a:ext cx="0" cy="5634335"/>
          </a:xfrm>
          <a:prstGeom prst="line">
            <a:avLst/>
          </a:prstGeom>
          <a:ln w="76200">
            <a:solidFill>
              <a:srgbClr val="0039FF"/>
            </a:solidFill>
            <a:prstDash val="sysDash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38917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13" t="2716" r="3213" b="-1052"/>
          <a:stretch/>
        </p:blipFill>
        <p:spPr>
          <a:xfrm>
            <a:off x="2562358" y="220980"/>
            <a:ext cx="5919670" cy="511302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733800" y="609601"/>
            <a:ext cx="3505200" cy="25908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819400" y="5562600"/>
            <a:ext cx="510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n>
                  <a:gradFill flip="none" rotWithShape="1">
                    <a:gsLst>
                      <a:gs pos="0">
                        <a:srgbClr val="A603AB">
                          <a:lumMod val="0"/>
                        </a:srgbClr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0" scaled="1"/>
                    <a:tileRect/>
                  </a:gra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5400" b="1" dirty="0" smtClean="0">
                <a:ln>
                  <a:gradFill flip="none" rotWithShape="1">
                    <a:gsLst>
                      <a:gs pos="0">
                        <a:srgbClr val="A603AB">
                          <a:lumMod val="0"/>
                        </a:srgbClr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0" scaled="1"/>
                    <a:tileRect/>
                  </a:gra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>
                  <a:gradFill flip="none" rotWithShape="1">
                    <a:gsLst>
                      <a:gs pos="0">
                        <a:srgbClr val="A603AB">
                          <a:lumMod val="0"/>
                        </a:srgbClr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0" scaled="1"/>
                    <a:tileRect/>
                  </a:gra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</a:t>
            </a:r>
            <a:endParaRPr lang="en-US" sz="5400" b="1" dirty="0" smtClean="0">
              <a:ln>
                <a:gradFill flip="none" rotWithShape="1">
                  <a:gsLst>
                    <a:gs pos="0">
                      <a:srgbClr val="A603AB">
                        <a:lumMod val="0"/>
                      </a:srgbClr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0" scaled="1"/>
                  <a:tileRect/>
                </a:gra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68776411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0" y="508337"/>
            <a:ext cx="6035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spc="-150" dirty="0" err="1" smtClean="0">
                <a:ln>
                  <a:solidFill>
                    <a:schemeClr val="tx1"/>
                  </a:solidFill>
                  <a:prstDash val="dashDot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</a:t>
            </a:r>
            <a:r>
              <a:rPr lang="en-US" sz="4000" b="1" spc="-150" dirty="0" err="1" smtClean="0">
                <a:ln>
                  <a:solidFill>
                    <a:schemeClr val="tx1"/>
                  </a:solidFill>
                  <a:prstDash val="dashDot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জকের</a:t>
            </a:r>
            <a:r>
              <a:rPr lang="en-US" sz="4000" b="1" spc="-150" dirty="0" smtClean="0">
                <a:ln>
                  <a:solidFill>
                    <a:schemeClr val="tx1"/>
                  </a:solidFill>
                  <a:prstDash val="dashDot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-150" dirty="0" err="1" smtClean="0">
                <a:ln>
                  <a:solidFill>
                    <a:schemeClr val="tx1"/>
                  </a:solidFill>
                  <a:prstDash val="dashDot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4000" b="1" spc="-150" dirty="0" smtClean="0">
                <a:ln>
                  <a:solidFill>
                    <a:schemeClr val="tx1"/>
                  </a:solidFill>
                  <a:prstDash val="dashDot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-150" dirty="0" err="1" smtClean="0">
                <a:ln>
                  <a:solidFill>
                    <a:schemeClr val="tx1"/>
                  </a:solidFill>
                  <a:prstDash val="dashDot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endParaRPr lang="en-US" sz="4000" b="1" spc="-150" dirty="0">
              <a:ln>
                <a:solidFill>
                  <a:schemeClr val="tx1"/>
                </a:solidFill>
                <a:prstDash val="dashDot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09420" y="1876961"/>
            <a:ext cx="63401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0" b="1" dirty="0" err="1" smtClean="0">
                <a:ln w="0">
                  <a:solidFill>
                    <a:srgbClr val="002060"/>
                  </a:solidFill>
                  <a:prstDash val="dash"/>
                </a:ln>
                <a:solidFill>
                  <a:srgbClr val="FF000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8000" b="1" dirty="0" smtClean="0">
                <a:ln w="0">
                  <a:solidFill>
                    <a:srgbClr val="002060"/>
                  </a:solidFill>
                  <a:prstDash val="dash"/>
                </a:ln>
                <a:solidFill>
                  <a:srgbClr val="FF000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ln w="0">
                  <a:solidFill>
                    <a:srgbClr val="002060"/>
                  </a:solidFill>
                  <a:prstDash val="dash"/>
                </a:ln>
                <a:solidFill>
                  <a:srgbClr val="FF000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bn-BD" sz="8000" b="1" dirty="0" smtClean="0">
                <a:ln w="0">
                  <a:solidFill>
                    <a:srgbClr val="002060"/>
                  </a:solidFill>
                  <a:prstDash val="dash"/>
                </a:ln>
                <a:solidFill>
                  <a:srgbClr val="FF000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600" b="1" dirty="0">
              <a:ln w="0">
                <a:solidFill>
                  <a:srgbClr val="002060"/>
                </a:solidFill>
                <a:prstDash val="dash"/>
              </a:ln>
              <a:solidFill>
                <a:srgbClr val="FF0000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24200" y="3194890"/>
            <a:ext cx="4572000" cy="3042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46666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6203" y="1393371"/>
            <a:ext cx="10787742" cy="0"/>
          </a:xfrm>
          <a:prstGeom prst="line">
            <a:avLst/>
          </a:prstGeom>
          <a:ln w="152400" cmpd="tri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657600" y="152400"/>
            <a:ext cx="365760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spc="-150" dirty="0" err="1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000" spc="-1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2381974"/>
            <a:ext cx="10210800" cy="352661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5400" b="1" dirty="0" err="1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5400" b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b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5400" b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5400" b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…</a:t>
            </a:r>
          </a:p>
          <a:p>
            <a:r>
              <a:rPr lang="en-US" sz="4400" b="1" dirty="0" smtClean="0">
                <a:ln>
                  <a:solidFill>
                    <a:srgbClr val="00B0F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400" b="1" dirty="0" err="1" smtClean="0">
                <a:ln>
                  <a:solidFill>
                    <a:srgbClr val="00B0F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স্পিকার</a:t>
            </a:r>
            <a:r>
              <a:rPr lang="en-US" sz="4400" b="1" dirty="0" smtClean="0">
                <a:ln>
                  <a:solidFill>
                    <a:srgbClr val="00B0F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B0F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b="1" dirty="0" smtClean="0">
                <a:ln>
                  <a:solidFill>
                    <a:srgbClr val="00B0F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B0F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b="1" dirty="0" smtClean="0">
                <a:ln>
                  <a:solidFill>
                    <a:srgbClr val="00B0F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B0F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b="1" dirty="0" smtClean="0">
                <a:ln>
                  <a:solidFill>
                    <a:srgbClr val="00B0F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400" b="1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4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হেডফোনের</a:t>
            </a:r>
            <a:r>
              <a:rPr lang="en-US" sz="4400" b="1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400" b="1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4400" b="1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b="1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b="1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400" b="1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400" b="1" dirty="0" err="1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মাল্টিমিডিয়া</a:t>
            </a:r>
            <a:r>
              <a:rPr lang="en-US" sz="4400" b="1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প্রজেক্টরের</a:t>
            </a:r>
            <a:r>
              <a:rPr lang="en-US" sz="4400" b="1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400" b="1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400" b="1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b="1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b="1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xmlns="" val="3470908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14:prism dir="d"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19400" y="143935"/>
            <a:ext cx="4343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স্পিকার</a:t>
            </a:r>
            <a:r>
              <a:rPr lang="en-US" sz="5400" b="1" dirty="0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ln>
                <a:solidFill>
                  <a:srgbClr val="00B0F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76203" y="990600"/>
            <a:ext cx="10787742" cy="0"/>
          </a:xfrm>
          <a:prstGeom prst="line">
            <a:avLst/>
          </a:prstGeom>
          <a:ln w="152400" cmpd="tri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5128" y="5229761"/>
            <a:ext cx="92825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অডিও</a:t>
            </a:r>
            <a:r>
              <a:rPr lang="en-US" sz="40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0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40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শোনার</a:t>
            </a:r>
            <a:r>
              <a:rPr lang="en-US" sz="40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40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40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</a:t>
            </a:r>
            <a:endParaRPr lang="en-US" sz="4000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" y="1468278"/>
            <a:ext cx="4648200" cy="33118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7400" y="1468278"/>
            <a:ext cx="4048125" cy="331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670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60" t="4466" r="10517" b="7010"/>
          <a:stretch/>
        </p:blipFill>
        <p:spPr>
          <a:xfrm>
            <a:off x="3080232" y="1204664"/>
            <a:ext cx="2468445" cy="39769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414" t="40042" r="10239" b="21032"/>
          <a:stretch/>
        </p:blipFill>
        <p:spPr>
          <a:xfrm>
            <a:off x="5656118" y="2080367"/>
            <a:ext cx="1870364" cy="15210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457200" y="5555159"/>
            <a:ext cx="9982199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n w="0"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স্পিকার</a:t>
            </a:r>
            <a:r>
              <a:rPr lang="en-US" sz="4000" b="1" dirty="0" smtClean="0">
                <a:ln w="0"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0"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সিস্টেম</a:t>
            </a:r>
            <a:r>
              <a:rPr lang="en-US" sz="4000" b="1" dirty="0" smtClean="0">
                <a:ln w="0"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0"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ইউনিটের</a:t>
            </a:r>
            <a:r>
              <a:rPr lang="en-US" sz="4000" b="1" dirty="0" smtClean="0">
                <a:ln w="0"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0"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ভিতর</a:t>
            </a:r>
            <a:r>
              <a:rPr lang="en-US" sz="4000" b="1" dirty="0" smtClean="0">
                <a:ln w="0"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0"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অথবা</a:t>
            </a:r>
            <a:r>
              <a:rPr lang="en-US" sz="4000" b="1" dirty="0" smtClean="0">
                <a:ln w="0"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0"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বাইরে</a:t>
            </a:r>
            <a:r>
              <a:rPr lang="en-US" sz="4000" b="1" dirty="0" smtClean="0">
                <a:ln w="0"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0"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থাকতে</a:t>
            </a:r>
            <a:r>
              <a:rPr lang="en-US" sz="4000" b="1" dirty="0" smtClean="0">
                <a:ln w="0"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0"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4000" b="1" dirty="0" smtClean="0">
                <a:ln w="0"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n w="0">
                <a:solidFill>
                  <a:srgbClr val="00B0F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86200" y="228600"/>
            <a:ext cx="34636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 smtClean="0">
                <a:ln w="0"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স্পিকারের</a:t>
            </a:r>
            <a:r>
              <a:rPr lang="en-US" sz="4400" b="1" dirty="0" smtClean="0">
                <a:ln w="0"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0"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অবস্থান</a:t>
            </a:r>
            <a:endParaRPr lang="en-US" sz="4400" dirty="0">
              <a:ln w="0">
                <a:solidFill>
                  <a:srgbClr val="0070C0"/>
                </a:solidFill>
              </a:ln>
              <a:solidFill>
                <a:sysClr val="windowText" lastClr="00000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76203" y="990600"/>
            <a:ext cx="10787742" cy="0"/>
          </a:xfrm>
          <a:prstGeom prst="line">
            <a:avLst/>
          </a:prstGeom>
          <a:ln w="152400" cmpd="tri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195" r="2860" b="18443"/>
          <a:stretch/>
        </p:blipFill>
        <p:spPr>
          <a:xfrm>
            <a:off x="1295400" y="1531677"/>
            <a:ext cx="3981036" cy="31487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1200" y="1531678"/>
            <a:ext cx="3886200" cy="312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1896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14:prism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ular Callout 3"/>
          <p:cNvSpPr/>
          <p:nvPr/>
        </p:nvSpPr>
        <p:spPr>
          <a:xfrm>
            <a:off x="4038601" y="616888"/>
            <a:ext cx="2796489" cy="830915"/>
          </a:xfrm>
          <a:prstGeom prst="wedgeRectCallout">
            <a:avLst>
              <a:gd name="adj1" fmla="val -16126"/>
              <a:gd name="adj2" fmla="val 48675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60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6000" b="1" dirty="0">
              <a:ln>
                <a:solidFill>
                  <a:sysClr val="windowText" lastClr="000000"/>
                </a:solidFill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4479" y="2438400"/>
            <a:ext cx="10031189" cy="83099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n>
                  <a:solidFill>
                    <a:sysClr val="windowText" lastClr="00000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স্পিকারের</a:t>
            </a:r>
            <a:r>
              <a:rPr lang="en-US" sz="4800" dirty="0" smtClean="0">
                <a:ln>
                  <a:solidFill>
                    <a:sysClr val="windowText" lastClr="00000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n>
                  <a:solidFill>
                    <a:sysClr val="windowText" lastClr="00000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800" dirty="0" smtClean="0">
                <a:ln>
                  <a:solidFill>
                    <a:sysClr val="windowText" lastClr="00000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n>
                  <a:solidFill>
                    <a:sysClr val="windowText" lastClr="00000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4800" dirty="0" smtClean="0">
                <a:ln>
                  <a:solidFill>
                    <a:sysClr val="windowText" lastClr="00000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n>
                  <a:solidFill>
                    <a:sysClr val="windowText" lastClr="00000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4800" dirty="0" smtClean="0">
                <a:ln>
                  <a:solidFill>
                    <a:sysClr val="windowText" lastClr="00000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n>
                  <a:solidFill>
                    <a:sysClr val="windowText" lastClr="00000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4800" dirty="0" smtClean="0">
                <a:ln>
                  <a:solidFill>
                    <a:sysClr val="windowText" lastClr="00000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92529" y="1937658"/>
            <a:ext cx="1082040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hevron 7"/>
          <p:cNvSpPr/>
          <p:nvPr/>
        </p:nvSpPr>
        <p:spPr>
          <a:xfrm>
            <a:off x="10150936" y="163284"/>
            <a:ext cx="669465" cy="17526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9601201" y="152400"/>
            <a:ext cx="669465" cy="17526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hevron 10"/>
          <p:cNvSpPr/>
          <p:nvPr/>
        </p:nvSpPr>
        <p:spPr>
          <a:xfrm flipH="1">
            <a:off x="157843" y="152400"/>
            <a:ext cx="593272" cy="17526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hevron 11"/>
          <p:cNvSpPr/>
          <p:nvPr/>
        </p:nvSpPr>
        <p:spPr>
          <a:xfrm flipH="1">
            <a:off x="625926" y="152400"/>
            <a:ext cx="593272" cy="17526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024" r="14286"/>
          <a:stretch/>
        </p:blipFill>
        <p:spPr>
          <a:xfrm>
            <a:off x="1371600" y="288471"/>
            <a:ext cx="1676400" cy="15621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024" r="14286"/>
          <a:stretch/>
        </p:blipFill>
        <p:spPr>
          <a:xfrm>
            <a:off x="7772400" y="288471"/>
            <a:ext cx="1676400" cy="15621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52800" y="3429000"/>
            <a:ext cx="4505390" cy="3189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47212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05200" y="167640"/>
            <a:ext cx="4016908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 err="1" smtClean="0">
                <a:ln w="11430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হেডফোন</a:t>
            </a:r>
            <a:r>
              <a:rPr lang="en-US" sz="6000" b="1" spc="50" dirty="0" smtClean="0">
                <a:ln w="11430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000" b="1" spc="50" dirty="0">
              <a:ln w="11430">
                <a:solidFill>
                  <a:srgbClr val="002060"/>
                </a:solidFill>
              </a:ln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6203" y="1295400"/>
            <a:ext cx="10787742" cy="0"/>
          </a:xfrm>
          <a:prstGeom prst="line">
            <a:avLst/>
          </a:prstGeom>
          <a:ln w="152400" cmpd="tri">
            <a:solidFill>
              <a:schemeClr val="tx1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5800" y="5715000"/>
            <a:ext cx="95250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হেডফোন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কানের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কাছাকাছি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শোনার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যন্ত্র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000" b="1" spc="50" dirty="0">
              <a:ln w="11430">
                <a:solidFill>
                  <a:srgbClr val="7030A0"/>
                </a:solidFill>
              </a:ln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1200" y="1777770"/>
            <a:ext cx="3788473" cy="340383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7800" y="1828800"/>
            <a:ext cx="3657600" cy="340383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720328" y="5692914"/>
            <a:ext cx="9387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err="1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একে</a:t>
            </a:r>
            <a:r>
              <a:rPr lang="en-US" sz="40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অনেকে</a:t>
            </a:r>
            <a:r>
              <a:rPr lang="en-US" sz="40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এয়ারফোন</a:t>
            </a:r>
            <a:r>
              <a:rPr lang="en-US" sz="40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0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হেডসেট</a:t>
            </a:r>
            <a:r>
              <a:rPr lang="en-US" sz="40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নামেও</a:t>
            </a:r>
            <a:r>
              <a:rPr lang="en-US" sz="40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ডেকে</a:t>
            </a:r>
            <a:r>
              <a:rPr lang="en-US" sz="40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40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4000" dirty="0">
              <a:ln>
                <a:solidFill>
                  <a:srgbClr val="002060"/>
                </a:solidFill>
              </a:ln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528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6" grpId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80288" y="5348208"/>
            <a:ext cx="9387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সিডি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/</a:t>
            </a:r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ডিভিডি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প্লেয়ার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এমপিথ্রি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/</a:t>
            </a:r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এমপিফোর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প্লেয়ার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ল্যাপটপ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6800" y="1905000"/>
            <a:ext cx="4169632" cy="3200400"/>
          </a:xfrm>
          <a:prstGeom prst="rect">
            <a:avLst/>
          </a:prstGeom>
          <a:solidFill>
            <a:srgbClr val="FFFFFF">
              <a:shade val="85000"/>
            </a:srgbClr>
          </a:solidFill>
          <a:ln w="635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83968" y="1905000"/>
            <a:ext cx="4169632" cy="3200400"/>
          </a:xfrm>
          <a:prstGeom prst="rect">
            <a:avLst/>
          </a:prstGeom>
          <a:solidFill>
            <a:srgbClr val="FFFFFF">
              <a:shade val="85000"/>
            </a:srgbClr>
          </a:solidFill>
          <a:ln w="635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2819400" y="143935"/>
            <a:ext cx="4343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n>
                  <a:solidFill>
                    <a:srgbClr val="00B0F0"/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হেডফোন</a:t>
            </a:r>
            <a:r>
              <a:rPr lang="en-US" sz="5400" b="1" dirty="0" smtClean="0">
                <a:ln>
                  <a:solidFill>
                    <a:srgbClr val="00B0F0"/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ln>
                <a:solidFill>
                  <a:srgbClr val="00B0F0"/>
                </a:solidFill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6203" y="1143000"/>
            <a:ext cx="10787742" cy="0"/>
          </a:xfrm>
          <a:prstGeom prst="line">
            <a:avLst/>
          </a:prstGeom>
          <a:ln w="152400" cmpd="tri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42" t="6966" r="4373" b="5595"/>
          <a:stretch/>
        </p:blipFill>
        <p:spPr>
          <a:xfrm>
            <a:off x="1066800" y="1905000"/>
            <a:ext cx="4258614" cy="3200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71184" y="1882410"/>
            <a:ext cx="4258616" cy="319396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998956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76203" y="990600"/>
            <a:ext cx="10787742" cy="0"/>
          </a:xfrm>
          <a:prstGeom prst="line">
            <a:avLst/>
          </a:prstGeom>
          <a:ln w="152400" cmpd="tri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819400" y="76200"/>
            <a:ext cx="4343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n>
                  <a:solidFill>
                    <a:srgbClr val="00B0F0"/>
                  </a:solidFill>
                </a:ln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হেডফোন</a:t>
            </a:r>
            <a:r>
              <a:rPr lang="en-US" sz="5400" b="1" dirty="0" smtClean="0">
                <a:ln>
                  <a:solidFill>
                    <a:srgbClr val="00B0F0"/>
                  </a:solidFill>
                </a:ln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ln>
                <a:solidFill>
                  <a:srgbClr val="00B0F0"/>
                </a:solidFill>
              </a:ln>
              <a:solidFill>
                <a:schemeClr val="bg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80288" y="5334000"/>
            <a:ext cx="9387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বর্তমানে</a:t>
            </a:r>
            <a:r>
              <a:rPr lang="en-US" sz="3600" b="1" dirty="0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তারবিহীন</a:t>
            </a:r>
            <a:r>
              <a:rPr lang="en-US" sz="3600" b="1" dirty="0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হেডফোন</a:t>
            </a:r>
            <a:r>
              <a:rPr lang="en-US" sz="3600" b="1" dirty="0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অনেকেই</a:t>
            </a:r>
            <a:r>
              <a:rPr lang="en-US" sz="3600" b="1" dirty="0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b="1" dirty="0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b="1" dirty="0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এগুলো</a:t>
            </a:r>
            <a:r>
              <a:rPr lang="en-US" sz="3600" b="1" dirty="0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ব্লুটুথ</a:t>
            </a:r>
            <a:r>
              <a:rPr lang="en-US" sz="3600" b="1" dirty="0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b="1" dirty="0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ওয়াইফাই</a:t>
            </a:r>
            <a:r>
              <a:rPr lang="en-US" sz="3600" b="1" dirty="0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3600" b="1" dirty="0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b="1" dirty="0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b="1" dirty="0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3600" b="1" dirty="0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3600" b="1" dirty="0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শোনায়</a:t>
            </a:r>
            <a:r>
              <a:rPr lang="en-US" sz="3600" b="1" dirty="0" smtClean="0"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solidFill>
                <a:srgbClr val="7030A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65" r="5738"/>
          <a:stretch/>
        </p:blipFill>
        <p:spPr>
          <a:xfrm>
            <a:off x="5771148" y="1386590"/>
            <a:ext cx="4114800" cy="3520190"/>
          </a:xfrm>
          <a:prstGeom prst="round2DiagRect">
            <a:avLst>
              <a:gd name="adj1" fmla="val 0"/>
              <a:gd name="adj2" fmla="val 23093"/>
            </a:avLst>
          </a:prstGeom>
          <a:ln w="57150" cap="sq">
            <a:solidFill>
              <a:srgbClr val="0000CC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28" t="3497" r="17213" b="7104"/>
          <a:stretch/>
        </p:blipFill>
        <p:spPr>
          <a:xfrm>
            <a:off x="1066800" y="1386590"/>
            <a:ext cx="4186643" cy="3520190"/>
          </a:xfrm>
          <a:prstGeom prst="round2DiagRect">
            <a:avLst>
              <a:gd name="adj1" fmla="val 21874"/>
              <a:gd name="adj2" fmla="val 0"/>
            </a:avLst>
          </a:prstGeom>
          <a:ln w="57150" cap="sq">
            <a:solidFill>
              <a:srgbClr val="0000CC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12256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74492" y="304800"/>
            <a:ext cx="4016908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60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spc="50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60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000" b="1" spc="50" dirty="0">
              <a:ln w="11430">
                <a:solidFill>
                  <a:srgbClr val="002060"/>
                </a:solidFill>
              </a:ln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6174" y="4953000"/>
            <a:ext cx="906780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হেডফোনের</a:t>
            </a:r>
            <a:r>
              <a:rPr lang="en-US" sz="54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54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54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5400" b="1" spc="50" dirty="0">
              <a:ln w="11430">
                <a:solidFill>
                  <a:srgbClr val="002060"/>
                </a:solidFill>
              </a:ln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76203" y="1524000"/>
            <a:ext cx="10787742" cy="0"/>
          </a:xfrm>
          <a:prstGeom prst="line">
            <a:avLst/>
          </a:prstGeom>
          <a:ln w="152400" cmpd="tri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91562" y="1828800"/>
            <a:ext cx="3318838" cy="288667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106912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12492" y="152400"/>
            <a:ext cx="523610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মাল্টিমিডিয়া</a:t>
            </a:r>
            <a:r>
              <a:rPr lang="en-US" sz="54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প্রজেক্টর</a:t>
            </a:r>
            <a:r>
              <a:rPr lang="en-US" sz="54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spc="50" dirty="0">
              <a:ln w="11430">
                <a:solidFill>
                  <a:srgbClr val="002060"/>
                </a:solidFill>
              </a:ln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6203" y="1219200"/>
            <a:ext cx="10787742" cy="0"/>
          </a:xfrm>
          <a:prstGeom prst="line">
            <a:avLst/>
          </a:prstGeom>
          <a:ln w="152400" cmpd="tri">
            <a:solidFill>
              <a:schemeClr val="tx1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7200" y="5249017"/>
            <a:ext cx="998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টিভি</a:t>
            </a:r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প্রোগ্রাম</a:t>
            </a:r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কিংবা</a:t>
            </a:r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মুভি</a:t>
            </a:r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স্ক্রীনে</a:t>
            </a:r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উপস্থাপন</a:t>
            </a:r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যন্ত্র</a:t>
            </a:r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172" b="12645"/>
          <a:stretch/>
        </p:blipFill>
        <p:spPr>
          <a:xfrm>
            <a:off x="457200" y="1752600"/>
            <a:ext cx="4876800" cy="272045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92891" y="1752600"/>
            <a:ext cx="4846509" cy="272045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05277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6275" y="5638800"/>
            <a:ext cx="10529451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মাল্টিমিডিয়া</a:t>
            </a:r>
            <a:r>
              <a:rPr lang="en-US" sz="36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প্রজেক্টর</a:t>
            </a:r>
            <a:r>
              <a:rPr lang="en-US" sz="36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সাধারণত</a:t>
            </a:r>
            <a:r>
              <a:rPr lang="en-US" sz="36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প্রেজেন্টেশনের</a:t>
            </a:r>
            <a:r>
              <a:rPr lang="en-US" sz="36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কাজে</a:t>
            </a:r>
            <a:r>
              <a:rPr lang="en-US" sz="36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b="1" spc="50" dirty="0">
              <a:ln w="11430">
                <a:solidFill>
                  <a:srgbClr val="002060"/>
                </a:solidFill>
              </a:ln>
              <a:solidFill>
                <a:srgbClr val="0070C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53443" y="931745"/>
            <a:ext cx="5550076" cy="41625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61694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88243" y="228600"/>
            <a:ext cx="4465515" cy="686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মাল্টিমিডিয়া</a:t>
            </a:r>
            <a:r>
              <a:rPr lang="en-US" sz="48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50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প্রজেক্টর</a:t>
            </a:r>
            <a:endParaRPr lang="en-US" sz="4800" b="1" spc="50" dirty="0">
              <a:ln w="11430">
                <a:solidFill>
                  <a:srgbClr val="002060"/>
                </a:solidFill>
              </a:ln>
              <a:solidFill>
                <a:srgbClr val="0070C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7400" y="1094740"/>
            <a:ext cx="6982621" cy="44815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5637393"/>
            <a:ext cx="883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‍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দূরবর্তী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দেয়ালে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স্ক্রিনে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ফেলে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উজ্জ্বল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ইমেজ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মাল্টিমিডিয়া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প্রজেক্টর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828800" y="1143000"/>
            <a:ext cx="7315200" cy="4419465"/>
            <a:chOff x="2658338" y="833912"/>
            <a:chExt cx="6485661" cy="391863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658338" y="833912"/>
              <a:ext cx="6485661" cy="3918632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77974"/>
            <a:stretch/>
          </p:blipFill>
          <p:spPr>
            <a:xfrm>
              <a:off x="7753758" y="1981200"/>
              <a:ext cx="742268" cy="2353662"/>
            </a:xfrm>
            <a:prstGeom prst="rect">
              <a:avLst/>
            </a:prstGeom>
          </p:spPr>
        </p:pic>
        <p:pic>
          <p:nvPicPr>
            <p:cNvPr id="10" name="Picture 2" descr="C:\Users\julfiker\Videos\output\class-room.jp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7717" r="54178"/>
            <a:stretch/>
          </p:blipFill>
          <p:spPr bwMode="auto">
            <a:xfrm flipH="1">
              <a:off x="6352310" y="2211696"/>
              <a:ext cx="2791688" cy="2436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353137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5400" y="1529151"/>
            <a:ext cx="4147152" cy="38810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9987" y="1529151"/>
            <a:ext cx="4146420" cy="38810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3886200" y="228600"/>
            <a:ext cx="33409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spc="50" dirty="0" smtClean="0">
                <a:ln w="11430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50" dirty="0" err="1">
                <a:ln w="11430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প্রজেক্টর</a:t>
            </a:r>
            <a:r>
              <a:rPr lang="en-US" sz="4800" b="1" spc="50" dirty="0">
                <a:ln w="11430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50" dirty="0" err="1">
                <a:ln w="11430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ল্যাম্প</a:t>
            </a:r>
            <a:r>
              <a:rPr lang="en-US" sz="4800" b="1" spc="50" dirty="0">
                <a:ln w="11430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ln w="11430">
                <a:solidFill>
                  <a:srgbClr val="002060"/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76203" y="1129260"/>
            <a:ext cx="10787742" cy="0"/>
          </a:xfrm>
          <a:prstGeom prst="line">
            <a:avLst/>
          </a:prstGeom>
          <a:ln w="152400" cmpd="tri">
            <a:solidFill>
              <a:schemeClr val="tx1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34886" y="5678269"/>
            <a:ext cx="957222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এলইডি</a:t>
            </a:r>
            <a:r>
              <a:rPr lang="en-US" sz="36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প্রজেক্টর</a:t>
            </a:r>
            <a:r>
              <a:rPr lang="en-US" sz="36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ল্যাম্প</a:t>
            </a:r>
            <a:r>
              <a:rPr lang="en-US" sz="36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</a:t>
            </a:r>
            <a:r>
              <a:rPr lang="en-US" sz="36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হাজার</a:t>
            </a:r>
            <a:r>
              <a:rPr lang="en-US" sz="36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ঘন্টা</a:t>
            </a:r>
            <a:r>
              <a:rPr lang="en-US" sz="36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36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ln w="11430">
                <a:solidFill>
                  <a:srgbClr val="002060"/>
                </a:solidFill>
              </a:ln>
              <a:solidFill>
                <a:srgbClr val="0070C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" y="1738563"/>
            <a:ext cx="4692318" cy="35192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25833" y="1738563"/>
            <a:ext cx="4692318" cy="35192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79585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05000" y="228600"/>
            <a:ext cx="701040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এলসিডি</a:t>
            </a:r>
            <a:r>
              <a:rPr lang="en-US" sz="5400" b="1" dirty="0" smtClean="0">
                <a:ln w="1143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143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5400" b="1" dirty="0" smtClean="0">
                <a:ln w="1143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143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এলইডি</a:t>
            </a:r>
            <a:r>
              <a:rPr lang="en-US" sz="5400" b="1" dirty="0" smtClean="0">
                <a:ln w="1143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143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প্রজেক্টর</a:t>
            </a:r>
            <a:r>
              <a:rPr lang="en-US" sz="5400" b="1" dirty="0" smtClean="0">
                <a:ln w="1143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ln w="11430">
                <a:solidFill>
                  <a:srgbClr val="00B0F0"/>
                </a:solidFill>
              </a:ln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6203" y="1295400"/>
            <a:ext cx="10787742" cy="0"/>
          </a:xfrm>
          <a:prstGeom prst="line">
            <a:avLst/>
          </a:prstGeom>
          <a:ln w="152400" cmpd="tri">
            <a:solidFill>
              <a:schemeClr val="tx1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1371" y="2057400"/>
            <a:ext cx="4945029" cy="3276600"/>
          </a:xfrm>
          <a:prstGeom prst="round2DiagRect">
            <a:avLst>
              <a:gd name="adj1" fmla="val 510"/>
              <a:gd name="adj2" fmla="val 18681"/>
            </a:avLst>
          </a:prstGeom>
          <a:ln w="28575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276"/>
          <a:stretch/>
        </p:blipFill>
        <p:spPr>
          <a:xfrm>
            <a:off x="5785337" y="2057400"/>
            <a:ext cx="4625257" cy="327660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81000" y="5867400"/>
            <a:ext cx="102108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এলসিডি</a:t>
            </a:r>
            <a:r>
              <a:rPr lang="en-US" sz="3600" b="1" spc="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/</a:t>
            </a:r>
            <a:r>
              <a:rPr lang="en-US" sz="3600" b="1" spc="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এলইডি</a:t>
            </a:r>
            <a:r>
              <a:rPr lang="en-US" sz="3600" b="1" spc="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প্রজেক্টর</a:t>
            </a:r>
            <a:r>
              <a:rPr lang="en-US" sz="3600" b="1" spc="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আকারে</a:t>
            </a:r>
            <a:r>
              <a:rPr lang="en-US" sz="3600" b="1" spc="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3600" b="1" spc="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b="1" spc="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খুব</a:t>
            </a:r>
            <a:r>
              <a:rPr lang="en-US" sz="3600" b="1" spc="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সহজেই</a:t>
            </a:r>
            <a:r>
              <a:rPr lang="en-US" sz="3600" b="1" spc="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বহন</a:t>
            </a:r>
            <a:r>
              <a:rPr lang="en-US" sz="3600" b="1" spc="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যোগ্য</a:t>
            </a:r>
            <a:r>
              <a:rPr lang="en-US" sz="3600" b="1" spc="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3600" b="1" spc="50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043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6203" y="1295400"/>
            <a:ext cx="10787742" cy="0"/>
          </a:xfrm>
          <a:prstGeom prst="line">
            <a:avLst/>
          </a:prstGeom>
          <a:ln w="152400" cmpd="tri">
            <a:solidFill>
              <a:schemeClr val="tx1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3400" y="5791200"/>
            <a:ext cx="99060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6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spc="50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ট্যাবলেট</a:t>
            </a:r>
            <a:r>
              <a:rPr lang="en-US" sz="36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পিসি</a:t>
            </a:r>
            <a:r>
              <a:rPr lang="en-US" sz="36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36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b="1" spc="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3600" b="1" spc="50" dirty="0">
              <a:ln w="11430">
                <a:solidFill>
                  <a:srgbClr val="002060"/>
                </a:solidFill>
              </a:ln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35574" y="1828799"/>
            <a:ext cx="4041826" cy="3200401"/>
          </a:xfrm>
          <a:prstGeom prst="round2DiagRect">
            <a:avLst>
              <a:gd name="adj1" fmla="val 0"/>
              <a:gd name="adj2" fmla="val 27143"/>
            </a:avLst>
          </a:prstGeom>
          <a:ln w="127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83" t="10683" r="4861" b="20992"/>
          <a:stretch/>
        </p:blipFill>
        <p:spPr>
          <a:xfrm>
            <a:off x="1164692" y="1828799"/>
            <a:ext cx="4016908" cy="3200401"/>
          </a:xfrm>
          <a:prstGeom prst="round2DiagRect">
            <a:avLst>
              <a:gd name="adj1" fmla="val 16667"/>
              <a:gd name="adj2" fmla="val 0"/>
            </a:avLst>
          </a:prstGeom>
          <a:ln w="127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833" t="12403" r="-807" b="487"/>
          <a:stretch/>
        </p:blipFill>
        <p:spPr>
          <a:xfrm>
            <a:off x="5638800" y="1676400"/>
            <a:ext cx="4572000" cy="36572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66" t="4167" r="5854"/>
          <a:stretch/>
        </p:blipFill>
        <p:spPr>
          <a:xfrm>
            <a:off x="762000" y="1676400"/>
            <a:ext cx="4572000" cy="36572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3505200" y="228600"/>
            <a:ext cx="401690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 smtClean="0">
                <a:ln w="11430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পকেট</a:t>
            </a:r>
            <a:r>
              <a:rPr lang="en-US" sz="5400" b="1" spc="50" dirty="0" smtClean="0">
                <a:ln w="11430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 smtClean="0">
                <a:ln w="11430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প্রজেক্টর</a:t>
            </a:r>
            <a:r>
              <a:rPr lang="en-US" sz="5400" b="1" spc="50" dirty="0" smtClean="0">
                <a:ln w="11430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spc="50" dirty="0">
              <a:ln w="11430">
                <a:solidFill>
                  <a:srgbClr val="002060"/>
                </a:solidFill>
              </a:ln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5817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ular Callout 3"/>
          <p:cNvSpPr/>
          <p:nvPr/>
        </p:nvSpPr>
        <p:spPr>
          <a:xfrm>
            <a:off x="3581400" y="693088"/>
            <a:ext cx="3657600" cy="830915"/>
          </a:xfrm>
          <a:prstGeom prst="wedgeRectCallout">
            <a:avLst>
              <a:gd name="adj1" fmla="val -16126"/>
              <a:gd name="adj2" fmla="val 48675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spc="-150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6600" b="1" spc="-15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spc="-150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6600" b="1" spc="-15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92529" y="2286000"/>
            <a:ext cx="1082040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hevron 7"/>
          <p:cNvSpPr/>
          <p:nvPr/>
        </p:nvSpPr>
        <p:spPr>
          <a:xfrm>
            <a:off x="10150936" y="212271"/>
            <a:ext cx="669465" cy="19812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9601201" y="201387"/>
            <a:ext cx="669465" cy="19812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 flipH="1">
            <a:off x="157843" y="201386"/>
            <a:ext cx="593272" cy="1998886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hevron 10"/>
          <p:cNvSpPr/>
          <p:nvPr/>
        </p:nvSpPr>
        <p:spPr>
          <a:xfrm flipH="1">
            <a:off x="625927" y="201387"/>
            <a:ext cx="593272" cy="19812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5400" y="279085"/>
            <a:ext cx="2286000" cy="190350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28117" y="261261"/>
            <a:ext cx="2286000" cy="1903505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762000" y="3581400"/>
            <a:ext cx="938893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err="1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ডিভাইসগুলো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বাইরে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অভিজ্ঞতার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আলোকে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ডিভাইসের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n>
                <a:solidFill>
                  <a:srgbClr val="002060"/>
                </a:solidFill>
              </a:ln>
              <a:blipFill>
                <a:blip r:embed="rId3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8588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45468" y="2507165"/>
            <a:ext cx="3083178" cy="47565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ফলাফল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বিশ্লেষণ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70805" y="1752600"/>
            <a:ext cx="6692195" cy="52322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</a:t>
            </a:r>
            <a:r>
              <a:rPr lang="en-US" sz="2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2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ডিভাইসের</a:t>
            </a:r>
            <a:r>
              <a:rPr lang="en-US" sz="2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</a:t>
            </a:r>
            <a:r>
              <a:rPr lang="en-US" sz="2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2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?</a:t>
            </a:r>
            <a:endParaRPr lang="en-US" sz="2800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70805" y="2507165"/>
            <a:ext cx="3058283" cy="47565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প্রক্রিয়াকরণ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hlinkClick r:id="" action="ppaction://noaction">
              <a:snd r:embed="rId3" name="applause.wav"/>
            </a:hlinkClick>
          </p:cNvPr>
          <p:cNvSpPr txBox="1"/>
          <p:nvPr/>
        </p:nvSpPr>
        <p:spPr>
          <a:xfrm>
            <a:off x="2070804" y="3134461"/>
            <a:ext cx="3071637" cy="5232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ফলাফল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45468" y="3134461"/>
            <a:ext cx="3083178" cy="47565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সংগ্রহ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Cross 18"/>
          <p:cNvSpPr/>
          <p:nvPr/>
        </p:nvSpPr>
        <p:spPr>
          <a:xfrm>
            <a:off x="4236204" y="381000"/>
            <a:ext cx="2209937" cy="615085"/>
          </a:xfrm>
          <a:prstGeom prst="plus">
            <a:avLst>
              <a:gd name="adj" fmla="val 0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spc="-150" dirty="0" err="1" smtClean="0">
                <a:ln>
                  <a:solidFill>
                    <a:srgbClr val="00B0F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spc="-150" dirty="0">
              <a:ln>
                <a:solidFill>
                  <a:srgbClr val="00B0F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679822" y="4876800"/>
            <a:ext cx="3083178" cy="5232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তোলার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যন্ত্র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070805" y="4216677"/>
            <a:ext cx="6692195" cy="52322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2। </a:t>
            </a:r>
            <a:r>
              <a:rPr lang="en-US" sz="28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স্পিকার</a:t>
            </a:r>
            <a:r>
              <a:rPr lang="en-US" sz="2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2800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070805" y="5562600"/>
            <a:ext cx="3058284" cy="5232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ইমেজ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তৈরির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যন্ত্র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>
            <a:hlinkClick r:id="" action="ppaction://noaction">
              <a:snd r:embed="rId3" name="applause.wav"/>
            </a:hlinkClick>
          </p:cNvPr>
          <p:cNvSpPr txBox="1"/>
          <p:nvPr/>
        </p:nvSpPr>
        <p:spPr>
          <a:xfrm>
            <a:off x="2070804" y="4876800"/>
            <a:ext cx="3071637" cy="5232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শোনার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যন্ত্র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679822" y="5562600"/>
            <a:ext cx="3083178" cy="5232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দেখার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যন্ত্র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" y="1295400"/>
            <a:ext cx="10672649" cy="0"/>
          </a:xfrm>
          <a:prstGeom prst="line">
            <a:avLst/>
          </a:prstGeom>
          <a:ln>
            <a:solidFill>
              <a:srgbClr val="0000CC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12565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14:prism isContent="1"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n 3"/>
          <p:cNvSpPr/>
          <p:nvPr/>
        </p:nvSpPr>
        <p:spPr>
          <a:xfrm>
            <a:off x="2667003" y="762000"/>
            <a:ext cx="5486399" cy="1027914"/>
          </a:xfrm>
          <a:prstGeom prst="can">
            <a:avLst>
              <a:gd name="adj" fmla="val 1647"/>
            </a:avLst>
          </a:prstGeom>
          <a:ln>
            <a:noFill/>
          </a:ln>
          <a:effectLst>
            <a:outerShdw blurRad="50800" dist="38100" dir="2700000" sx="1000" sy="1000" algn="tl" rotWithShape="0">
              <a:srgbClr val="00B0F0">
                <a:alpha val="99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b="1" spc="-150" dirty="0" smtClean="0">
                <a:ln>
                  <a:solidFill>
                    <a:schemeClr val="tx1"/>
                  </a:solidFill>
                </a:ln>
                <a:solidFill>
                  <a:srgbClr val="0000CC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7200" b="1" spc="-150" dirty="0" err="1" smtClean="0">
                <a:ln>
                  <a:solidFill>
                    <a:schemeClr val="tx1"/>
                  </a:solidFill>
                </a:ln>
                <a:solidFill>
                  <a:srgbClr val="0000CC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ড়ি</a:t>
            </a:r>
            <a:r>
              <a:rPr lang="bn-BD" sz="7200" b="1" spc="-150" dirty="0" smtClean="0">
                <a:ln>
                  <a:solidFill>
                    <a:schemeClr val="tx1"/>
                  </a:solidFill>
                </a:ln>
                <a:solidFill>
                  <a:srgbClr val="0000CC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 কাজ</a:t>
            </a:r>
            <a:endParaRPr lang="en-US" sz="7200" b="1" spc="-150" dirty="0">
              <a:ln>
                <a:solidFill>
                  <a:schemeClr val="tx1"/>
                </a:solidFill>
              </a:ln>
              <a:solidFill>
                <a:srgbClr val="0000CC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92529" y="2209800"/>
            <a:ext cx="1082040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hevron 6"/>
          <p:cNvSpPr/>
          <p:nvPr/>
        </p:nvSpPr>
        <p:spPr>
          <a:xfrm>
            <a:off x="9998536" y="163284"/>
            <a:ext cx="841439" cy="20574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9448803" y="152400"/>
            <a:ext cx="841439" cy="20574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 flipH="1">
            <a:off x="157844" y="152400"/>
            <a:ext cx="745672" cy="20574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 flipH="1">
            <a:off x="625927" y="152400"/>
            <a:ext cx="745672" cy="20574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941"/>
          <a:stretch/>
        </p:blipFill>
        <p:spPr>
          <a:xfrm>
            <a:off x="1524000" y="304800"/>
            <a:ext cx="1973581" cy="1752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941"/>
          <a:stretch/>
        </p:blipFill>
        <p:spPr>
          <a:xfrm>
            <a:off x="7246619" y="304800"/>
            <a:ext cx="1973581" cy="1752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62001" y="3657600"/>
            <a:ext cx="8991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ডিভাইসগুলো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400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এগুলোর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n>
                <a:solidFill>
                  <a:srgbClr val="002060"/>
                </a:solidFill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9723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3102" y="228600"/>
            <a:ext cx="10515599" cy="64008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7200" y="2362200"/>
            <a:ext cx="98298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3800" b="1" spc="-15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13800" b="1" spc="-15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3800" b="1" spc="-15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b="1" spc="-15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FF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5589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5019</TotalTime>
  <Words>357</Words>
  <Application>Microsoft Office PowerPoint</Application>
  <PresentationFormat>Custom</PresentationFormat>
  <Paragraphs>83</Paragraphs>
  <Slides>22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julfiker</dc:creator>
  <cp:lastModifiedBy>City</cp:lastModifiedBy>
  <cp:revision>431</cp:revision>
  <dcterms:created xsi:type="dcterms:W3CDTF">2014-12-07T02:50:48Z</dcterms:created>
  <dcterms:modified xsi:type="dcterms:W3CDTF">2019-10-24T05:30:41Z</dcterms:modified>
</cp:coreProperties>
</file>