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768" r:id="rId1"/>
  </p:sldMasterIdLst>
  <p:notesMasterIdLst>
    <p:notesMasterId r:id="rId26"/>
  </p:notesMasterIdLst>
  <p:sldIdLst>
    <p:sldId id="413" r:id="rId2"/>
    <p:sldId id="438" r:id="rId3"/>
    <p:sldId id="411" r:id="rId4"/>
    <p:sldId id="377" r:id="rId5"/>
    <p:sldId id="379" r:id="rId6"/>
    <p:sldId id="263" r:id="rId7"/>
    <p:sldId id="437" r:id="rId8"/>
    <p:sldId id="414" r:id="rId9"/>
    <p:sldId id="415" r:id="rId10"/>
    <p:sldId id="406" r:id="rId11"/>
    <p:sldId id="402" r:id="rId12"/>
    <p:sldId id="408" r:id="rId13"/>
    <p:sldId id="409" r:id="rId14"/>
    <p:sldId id="432" r:id="rId15"/>
    <p:sldId id="434" r:id="rId16"/>
    <p:sldId id="436" r:id="rId17"/>
    <p:sldId id="420" r:id="rId18"/>
    <p:sldId id="384" r:id="rId19"/>
    <p:sldId id="439" r:id="rId20"/>
    <p:sldId id="403" r:id="rId21"/>
    <p:sldId id="412" r:id="rId22"/>
    <p:sldId id="425" r:id="rId23"/>
    <p:sldId id="404" r:id="rId24"/>
    <p:sldId id="405" r:id="rId25"/>
  </p:sldIdLst>
  <p:sldSz cx="10058400" cy="7223125"/>
  <p:notesSz cx="6858000" cy="9144000"/>
  <p:embeddedFontLst>
    <p:embeddedFont>
      <p:font typeface="Calibri" pitchFamily="34" charset="0"/>
      <p:regular r:id="rId27"/>
      <p:bold r:id="rId28"/>
      <p:italic r:id="rId29"/>
      <p:boldItalic r:id="rId30"/>
    </p:embeddedFont>
    <p:embeddedFont>
      <p:font typeface="NikoshBAN" pitchFamily="2" charset="0"/>
      <p:regular r:id="rId31"/>
    </p:embeddedFont>
    <p:embeddedFont>
      <p:font typeface="SutonnyMJ" pitchFamily="2" charset="0"/>
      <p:regular r:id="rId32"/>
      <p:bold r:id="rId33"/>
      <p:italic r:id="rId34"/>
    </p:embeddedFont>
    <p:embeddedFont>
      <p:font typeface="Vrinda" pitchFamily="34" charset="0"/>
      <p:regular r:id="rId35"/>
      <p:bold r:id="rId36"/>
    </p:embeddedFont>
    <p:embeddedFont>
      <p:font typeface="Kalpurush" pitchFamily="2" charset="0"/>
      <p:regular r:id="rId37"/>
    </p:embeddedFont>
  </p:embeddedFontLst>
  <p:defaultTextStyle>
    <a:defPPr>
      <a:defRPr lang="en-US"/>
    </a:defPPr>
    <a:lvl1pPr algn="l" defTabSz="987306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93654" indent="-36508" algn="l" defTabSz="987306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87306" indent="-73016" algn="l" defTabSz="987306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480960" indent="-109525" algn="l" defTabSz="987306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974612" indent="-146033" algn="l" defTabSz="987306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5724" algn="l" defTabSz="914290" rtl="0" eaLnBrk="1" latinLnBrk="0" hangingPunct="1">
      <a:defRPr sz="19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2869" algn="l" defTabSz="914290" rtl="0" eaLnBrk="1" latinLnBrk="0" hangingPunct="1">
      <a:defRPr sz="19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014" algn="l" defTabSz="914290" rtl="0" eaLnBrk="1" latinLnBrk="0" hangingPunct="1">
      <a:defRPr sz="19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159" algn="l" defTabSz="914290" rtl="0" eaLnBrk="1" latinLnBrk="0" hangingPunct="1">
      <a:defRPr sz="19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75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63"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544" autoAdjust="0"/>
    <p:restoredTop sz="94671" autoAdjust="0"/>
  </p:normalViewPr>
  <p:slideViewPr>
    <p:cSldViewPr>
      <p:cViewPr>
        <p:scale>
          <a:sx n="50" d="100"/>
          <a:sy n="50" d="100"/>
        </p:scale>
        <p:origin x="-1770" y="-450"/>
      </p:cViewPr>
      <p:guideLst>
        <p:guide orient="horz" pos="2275"/>
        <p:guide pos="3168"/>
      </p:guideLst>
    </p:cSldViewPr>
  </p:slideViewPr>
  <p:outlineViewPr>
    <p:cViewPr>
      <p:scale>
        <a:sx n="33" d="100"/>
        <a:sy n="33" d="100"/>
      </p:scale>
      <p:origin x="0" y="106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81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A40C14-0AB4-49D7-8559-46F9263BED8C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8DB09C-A435-47D7-BF90-B2E29B88F32E}">
      <dgm:prSet phldrT="[Text]"/>
      <dgm:spPr/>
      <dgm:t>
        <a:bodyPr/>
        <a:lstStyle/>
        <a:p>
          <a:r>
            <a:rPr lang="de-DE" dirty="0" smtClean="0">
              <a:latin typeface="SutonnyMJ" pitchFamily="2" charset="0"/>
            </a:rPr>
            <a:t>†bUIqvK© U‡cvjwR</a:t>
          </a:r>
          <a:endParaRPr lang="en-US" dirty="0"/>
        </a:p>
      </dgm:t>
    </dgm:pt>
    <dgm:pt modelId="{C94F3934-0A8D-477A-9965-4B64FDB54976}" type="parTrans" cxnId="{8C72D94B-D3D8-47A5-9363-42EE5B4F7CD4}">
      <dgm:prSet/>
      <dgm:spPr/>
      <dgm:t>
        <a:bodyPr/>
        <a:lstStyle/>
        <a:p>
          <a:endParaRPr lang="en-US"/>
        </a:p>
      </dgm:t>
    </dgm:pt>
    <dgm:pt modelId="{12A10FB9-CB03-49BE-8288-F8D91308ACEA}" type="sibTrans" cxnId="{8C72D94B-D3D8-47A5-9363-42EE5B4F7CD4}">
      <dgm:prSet/>
      <dgm:spPr/>
      <dgm:t>
        <a:bodyPr/>
        <a:lstStyle/>
        <a:p>
          <a:endParaRPr lang="en-US"/>
        </a:p>
      </dgm:t>
    </dgm:pt>
    <dgm:pt modelId="{166A6924-AA6A-46C6-8217-04E62B503BAD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  <a:latin typeface="SutonnyMJ" pitchFamily="2" charset="0"/>
            </a:rPr>
            <a:t>evm</a:t>
          </a:r>
          <a:r>
            <a:rPr lang="en-US" dirty="0" smtClean="0">
              <a:solidFill>
                <a:schemeClr val="tx1"/>
              </a:solidFill>
              <a:latin typeface="SutonnyMJ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SutonnyMJ" pitchFamily="2" charset="0"/>
            </a:rPr>
            <a:t>U‡cvjwR</a:t>
          </a:r>
          <a:r>
            <a:rPr lang="en-US" dirty="0" smtClean="0">
              <a:solidFill>
                <a:schemeClr val="tx1"/>
              </a:solidFill>
              <a:latin typeface="SutonnyMJ" pitchFamily="2" charset="0"/>
            </a:rPr>
            <a:t> </a:t>
          </a:r>
          <a:endParaRPr lang="en-US" dirty="0"/>
        </a:p>
      </dgm:t>
    </dgm:pt>
    <dgm:pt modelId="{0AC1676A-2A3E-415A-AEA6-A5D437983DAD}" type="parTrans" cxnId="{D7DEF8A6-7BFE-4953-B1C6-D4B7E86C51DB}">
      <dgm:prSet/>
      <dgm:spPr/>
      <dgm:t>
        <a:bodyPr/>
        <a:lstStyle/>
        <a:p>
          <a:endParaRPr lang="en-US"/>
        </a:p>
      </dgm:t>
    </dgm:pt>
    <dgm:pt modelId="{C037C92B-78C0-4F24-9D0A-BBD26BDB2688}" type="sibTrans" cxnId="{D7DEF8A6-7BFE-4953-B1C6-D4B7E86C51DB}">
      <dgm:prSet/>
      <dgm:spPr/>
      <dgm:t>
        <a:bodyPr/>
        <a:lstStyle/>
        <a:p>
          <a:endParaRPr lang="en-US"/>
        </a:p>
      </dgm:t>
    </dgm:pt>
    <dgm:pt modelId="{B873184A-8A2B-4B38-91A7-7943D5DC8D9C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SutonnyMJ" pitchFamily="2" charset="0"/>
            </a:rPr>
            <a:t>÷vi </a:t>
          </a:r>
          <a:r>
            <a:rPr lang="en-US" dirty="0" err="1" smtClean="0">
              <a:solidFill>
                <a:schemeClr val="tx1"/>
              </a:solidFill>
              <a:latin typeface="SutonnyMJ" pitchFamily="2" charset="0"/>
            </a:rPr>
            <a:t>U‡cvjwR</a:t>
          </a:r>
          <a:r>
            <a:rPr lang="en-US" dirty="0" smtClean="0">
              <a:solidFill>
                <a:schemeClr val="tx1"/>
              </a:solidFill>
              <a:latin typeface="SutonnyMJ" pitchFamily="2" charset="0"/>
            </a:rPr>
            <a:t> </a:t>
          </a:r>
          <a:endParaRPr lang="en-US" dirty="0"/>
        </a:p>
      </dgm:t>
    </dgm:pt>
    <dgm:pt modelId="{37436EC7-10A3-444D-9073-16012A9EB74E}" type="parTrans" cxnId="{B6AFBBB1-1071-4FFB-9882-85BCD220EF0E}">
      <dgm:prSet/>
      <dgm:spPr/>
      <dgm:t>
        <a:bodyPr/>
        <a:lstStyle/>
        <a:p>
          <a:endParaRPr lang="en-US"/>
        </a:p>
      </dgm:t>
    </dgm:pt>
    <dgm:pt modelId="{CCB8C9B9-BB0C-4FC8-BC73-7AB005E4B740}" type="sibTrans" cxnId="{B6AFBBB1-1071-4FFB-9882-85BCD220EF0E}">
      <dgm:prSet/>
      <dgm:spPr/>
      <dgm:t>
        <a:bodyPr/>
        <a:lstStyle/>
        <a:p>
          <a:endParaRPr lang="en-US"/>
        </a:p>
      </dgm:t>
    </dgm:pt>
    <dgm:pt modelId="{D76F820D-4B4B-4201-9073-DA163A16D94D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  <a:latin typeface="SutonnyMJ" pitchFamily="2" charset="0"/>
            </a:rPr>
            <a:t>wU</a:t>
          </a:r>
          <a:r>
            <a:rPr lang="en-US" dirty="0" smtClean="0">
              <a:solidFill>
                <a:schemeClr val="tx1"/>
              </a:solidFill>
              <a:latin typeface="SutonnyMJ" pitchFamily="2" charset="0"/>
            </a:rPr>
            <a:t>ª </a:t>
          </a:r>
          <a:r>
            <a:rPr lang="en-US" dirty="0" err="1" smtClean="0">
              <a:solidFill>
                <a:schemeClr val="tx1"/>
              </a:solidFill>
              <a:latin typeface="SutonnyMJ" pitchFamily="2" charset="0"/>
            </a:rPr>
            <a:t>U‡cvjwR</a:t>
          </a:r>
          <a:r>
            <a:rPr lang="en-US" dirty="0" smtClean="0">
              <a:solidFill>
                <a:schemeClr val="tx1"/>
              </a:solidFill>
              <a:latin typeface="SutonnyMJ" pitchFamily="2" charset="0"/>
            </a:rPr>
            <a:t> </a:t>
          </a:r>
          <a:endParaRPr lang="en-US" dirty="0"/>
        </a:p>
      </dgm:t>
    </dgm:pt>
    <dgm:pt modelId="{A5E803E2-2DD7-4E90-BB26-3070A9ED92F7}" type="parTrans" cxnId="{A19B03A8-3A67-4AED-A3DC-E2FBD5B4960F}">
      <dgm:prSet/>
      <dgm:spPr/>
      <dgm:t>
        <a:bodyPr/>
        <a:lstStyle/>
        <a:p>
          <a:endParaRPr lang="en-US"/>
        </a:p>
      </dgm:t>
    </dgm:pt>
    <dgm:pt modelId="{714D5AE4-2085-47F6-AEBC-62382A63C490}" type="sibTrans" cxnId="{A19B03A8-3A67-4AED-A3DC-E2FBD5B4960F}">
      <dgm:prSet/>
      <dgm:spPr/>
      <dgm:t>
        <a:bodyPr/>
        <a:lstStyle/>
        <a:p>
          <a:endParaRPr lang="en-US"/>
        </a:p>
      </dgm:t>
    </dgm:pt>
    <dgm:pt modelId="{AF12C197-C688-4CFB-9751-F2D43C67BD9F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SutonnyMJ" pitchFamily="2" charset="0"/>
            </a:rPr>
            <a:t>‡</a:t>
          </a:r>
          <a:r>
            <a:rPr lang="en-US" dirty="0" err="1" smtClean="0">
              <a:solidFill>
                <a:schemeClr val="tx1"/>
              </a:solidFill>
              <a:latin typeface="SutonnyMJ" pitchFamily="2" charset="0"/>
            </a:rPr>
            <a:t>gk</a:t>
          </a:r>
          <a:r>
            <a:rPr lang="en-US" dirty="0" smtClean="0">
              <a:solidFill>
                <a:schemeClr val="tx1"/>
              </a:solidFill>
              <a:latin typeface="SutonnyMJ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SutonnyMJ" pitchFamily="2" charset="0"/>
            </a:rPr>
            <a:t>U‡cvjwR</a:t>
          </a:r>
          <a:r>
            <a:rPr lang="en-US" dirty="0" smtClean="0">
              <a:solidFill>
                <a:schemeClr val="tx1"/>
              </a:solidFill>
              <a:latin typeface="SutonnyMJ" pitchFamily="2" charset="0"/>
            </a:rPr>
            <a:t> </a:t>
          </a:r>
          <a:endParaRPr lang="en-US" dirty="0"/>
        </a:p>
      </dgm:t>
    </dgm:pt>
    <dgm:pt modelId="{D4611215-A444-4610-BFF8-16764812E4ED}" type="parTrans" cxnId="{4B48775F-1003-4B18-A416-1FC997554D11}">
      <dgm:prSet/>
      <dgm:spPr/>
      <dgm:t>
        <a:bodyPr/>
        <a:lstStyle/>
        <a:p>
          <a:endParaRPr lang="en-US"/>
        </a:p>
      </dgm:t>
    </dgm:pt>
    <dgm:pt modelId="{F0BC8B19-6EDF-4E1E-B2D4-11F31EF6F24D}" type="sibTrans" cxnId="{4B48775F-1003-4B18-A416-1FC997554D11}">
      <dgm:prSet/>
      <dgm:spPr/>
      <dgm:t>
        <a:bodyPr/>
        <a:lstStyle/>
        <a:p>
          <a:endParaRPr lang="en-US"/>
        </a:p>
      </dgm:t>
    </dgm:pt>
    <dgm:pt modelId="{A1DF42D4-A015-4673-B53F-362548B980EB}">
      <dgm:prSet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  <a:latin typeface="SutonnyMJ" pitchFamily="2" charset="0"/>
            </a:rPr>
            <a:t>wis</a:t>
          </a:r>
          <a:r>
            <a:rPr lang="en-US" dirty="0" smtClean="0">
              <a:solidFill>
                <a:schemeClr val="tx1"/>
              </a:solidFill>
              <a:latin typeface="SutonnyMJ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SutonnyMJ" pitchFamily="2" charset="0"/>
            </a:rPr>
            <a:t>U‡cvjwR</a:t>
          </a:r>
          <a:r>
            <a:rPr lang="en-US" dirty="0" smtClean="0">
              <a:solidFill>
                <a:schemeClr val="tx1"/>
              </a:solidFill>
              <a:latin typeface="SutonnyMJ" pitchFamily="2" charset="0"/>
            </a:rPr>
            <a:t> </a:t>
          </a:r>
          <a:endParaRPr lang="en-US" dirty="0"/>
        </a:p>
      </dgm:t>
    </dgm:pt>
    <dgm:pt modelId="{969B51F5-531F-4F5E-9AA7-300BD4B82B94}" type="parTrans" cxnId="{ABAB0192-1ACC-43E7-B316-2F6C0586255A}">
      <dgm:prSet/>
      <dgm:spPr/>
      <dgm:t>
        <a:bodyPr/>
        <a:lstStyle/>
        <a:p>
          <a:endParaRPr lang="en-US"/>
        </a:p>
      </dgm:t>
    </dgm:pt>
    <dgm:pt modelId="{72D0F105-444D-4414-8194-B95674823538}" type="sibTrans" cxnId="{ABAB0192-1ACC-43E7-B316-2F6C0586255A}">
      <dgm:prSet/>
      <dgm:spPr/>
      <dgm:t>
        <a:bodyPr/>
        <a:lstStyle/>
        <a:p>
          <a:endParaRPr lang="en-US"/>
        </a:p>
      </dgm:t>
    </dgm:pt>
    <dgm:pt modelId="{9F68FA70-B046-47D4-B1CE-05A53DCDD425}" type="pres">
      <dgm:prSet presAssocID="{85A40C14-0AB4-49D7-8559-46F9263BED8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DBE7B6F-E5ED-48C5-8AD2-AEB025D192EE}" type="pres">
      <dgm:prSet presAssocID="{598DB09C-A435-47D7-BF90-B2E29B88F32E}" presName="centerShape" presStyleLbl="node0" presStyleIdx="0" presStyleCnt="1"/>
      <dgm:spPr/>
      <dgm:t>
        <a:bodyPr/>
        <a:lstStyle/>
        <a:p>
          <a:endParaRPr lang="en-US"/>
        </a:p>
      </dgm:t>
    </dgm:pt>
    <dgm:pt modelId="{B1A297EA-6041-4CAD-BDD0-454E5C1484ED}" type="pres">
      <dgm:prSet presAssocID="{0AC1676A-2A3E-415A-AEA6-A5D437983DAD}" presName="parTrans" presStyleLbl="sibTrans2D1" presStyleIdx="0" presStyleCnt="5"/>
      <dgm:spPr/>
      <dgm:t>
        <a:bodyPr/>
        <a:lstStyle/>
        <a:p>
          <a:endParaRPr lang="en-US"/>
        </a:p>
      </dgm:t>
    </dgm:pt>
    <dgm:pt modelId="{D565B04F-42AF-4629-AE3F-D9D2446B8A37}" type="pres">
      <dgm:prSet presAssocID="{0AC1676A-2A3E-415A-AEA6-A5D437983DAD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1A3ED496-F94E-4A12-B92A-98D65939892D}" type="pres">
      <dgm:prSet presAssocID="{166A6924-AA6A-46C6-8217-04E62B503BA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DCB3FE-77AA-4575-9733-528583E8E803}" type="pres">
      <dgm:prSet presAssocID="{969B51F5-531F-4F5E-9AA7-300BD4B82B94}" presName="parTrans" presStyleLbl="sibTrans2D1" presStyleIdx="1" presStyleCnt="5"/>
      <dgm:spPr/>
      <dgm:t>
        <a:bodyPr/>
        <a:lstStyle/>
        <a:p>
          <a:endParaRPr lang="en-US"/>
        </a:p>
      </dgm:t>
    </dgm:pt>
    <dgm:pt modelId="{763193EE-992B-41B7-A094-A9D4A019439B}" type="pres">
      <dgm:prSet presAssocID="{969B51F5-531F-4F5E-9AA7-300BD4B82B94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F8040824-C4DC-40A7-81DF-ECDC3096B946}" type="pres">
      <dgm:prSet presAssocID="{A1DF42D4-A015-4673-B53F-362548B980E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97BA91-AA96-47F4-A01C-3E90E1AFE831}" type="pres">
      <dgm:prSet presAssocID="{37436EC7-10A3-444D-9073-16012A9EB74E}" presName="parTrans" presStyleLbl="sibTrans2D1" presStyleIdx="2" presStyleCnt="5"/>
      <dgm:spPr/>
      <dgm:t>
        <a:bodyPr/>
        <a:lstStyle/>
        <a:p>
          <a:endParaRPr lang="en-US"/>
        </a:p>
      </dgm:t>
    </dgm:pt>
    <dgm:pt modelId="{4D26C55A-B74B-420E-A26F-3067C74C1CA7}" type="pres">
      <dgm:prSet presAssocID="{37436EC7-10A3-444D-9073-16012A9EB74E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26A493B1-F368-4CD6-998E-F35ED75EB2A1}" type="pres">
      <dgm:prSet presAssocID="{B873184A-8A2B-4B38-91A7-7943D5DC8D9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0FDE5-187B-4508-9201-56683D5BA4AE}" type="pres">
      <dgm:prSet presAssocID="{A5E803E2-2DD7-4E90-BB26-3070A9ED92F7}" presName="parTrans" presStyleLbl="sibTrans2D1" presStyleIdx="3" presStyleCnt="5"/>
      <dgm:spPr/>
      <dgm:t>
        <a:bodyPr/>
        <a:lstStyle/>
        <a:p>
          <a:endParaRPr lang="en-US"/>
        </a:p>
      </dgm:t>
    </dgm:pt>
    <dgm:pt modelId="{9C986977-65AB-4F46-8346-9106427F0915}" type="pres">
      <dgm:prSet presAssocID="{A5E803E2-2DD7-4E90-BB26-3070A9ED92F7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09F7E463-5E44-4BA5-AC26-110C7FABF8FB}" type="pres">
      <dgm:prSet presAssocID="{D76F820D-4B4B-4201-9073-DA163A16D94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682320-B9E9-48D3-9E71-F2EB3911338B}" type="pres">
      <dgm:prSet presAssocID="{D4611215-A444-4610-BFF8-16764812E4ED}" presName="parTrans" presStyleLbl="sibTrans2D1" presStyleIdx="4" presStyleCnt="5"/>
      <dgm:spPr/>
      <dgm:t>
        <a:bodyPr/>
        <a:lstStyle/>
        <a:p>
          <a:endParaRPr lang="en-US"/>
        </a:p>
      </dgm:t>
    </dgm:pt>
    <dgm:pt modelId="{D7310B9A-F25B-443F-BE17-2F020DFA5DEB}" type="pres">
      <dgm:prSet presAssocID="{D4611215-A444-4610-BFF8-16764812E4ED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4424FFF7-2FB6-4B0E-A56B-B256055707C9}" type="pres">
      <dgm:prSet presAssocID="{AF12C197-C688-4CFB-9751-F2D43C67BD9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FEBC65-34E5-49B5-BBD5-711E36E41E34}" type="presOf" srcId="{85A40C14-0AB4-49D7-8559-46F9263BED8C}" destId="{9F68FA70-B046-47D4-B1CE-05A53DCDD425}" srcOrd="0" destOrd="0" presId="urn:microsoft.com/office/officeart/2005/8/layout/radial5"/>
    <dgm:cxn modelId="{CAB6E7A6-5373-47AD-9433-3ABC9CF5A012}" type="presOf" srcId="{0AC1676A-2A3E-415A-AEA6-A5D437983DAD}" destId="{D565B04F-42AF-4629-AE3F-D9D2446B8A37}" srcOrd="1" destOrd="0" presId="urn:microsoft.com/office/officeart/2005/8/layout/radial5"/>
    <dgm:cxn modelId="{598E89EA-0597-466A-B36F-A11E3D4834ED}" type="presOf" srcId="{A5E803E2-2DD7-4E90-BB26-3070A9ED92F7}" destId="{7130FDE5-187B-4508-9201-56683D5BA4AE}" srcOrd="0" destOrd="0" presId="urn:microsoft.com/office/officeart/2005/8/layout/radial5"/>
    <dgm:cxn modelId="{62DF19A2-D438-43DC-ABEB-5FAFF4B0E486}" type="presOf" srcId="{969B51F5-531F-4F5E-9AA7-300BD4B82B94}" destId="{85DCB3FE-77AA-4575-9733-528583E8E803}" srcOrd="0" destOrd="0" presId="urn:microsoft.com/office/officeart/2005/8/layout/radial5"/>
    <dgm:cxn modelId="{4B48775F-1003-4B18-A416-1FC997554D11}" srcId="{598DB09C-A435-47D7-BF90-B2E29B88F32E}" destId="{AF12C197-C688-4CFB-9751-F2D43C67BD9F}" srcOrd="4" destOrd="0" parTransId="{D4611215-A444-4610-BFF8-16764812E4ED}" sibTransId="{F0BC8B19-6EDF-4E1E-B2D4-11F31EF6F24D}"/>
    <dgm:cxn modelId="{CFD90484-94EE-4C3E-816C-1E2476238D0A}" type="presOf" srcId="{AF12C197-C688-4CFB-9751-F2D43C67BD9F}" destId="{4424FFF7-2FB6-4B0E-A56B-B256055707C9}" srcOrd="0" destOrd="0" presId="urn:microsoft.com/office/officeart/2005/8/layout/radial5"/>
    <dgm:cxn modelId="{FF5C623D-7B07-4259-AAD9-9438B935B702}" type="presOf" srcId="{B873184A-8A2B-4B38-91A7-7943D5DC8D9C}" destId="{26A493B1-F368-4CD6-998E-F35ED75EB2A1}" srcOrd="0" destOrd="0" presId="urn:microsoft.com/office/officeart/2005/8/layout/radial5"/>
    <dgm:cxn modelId="{F47CD63F-C45A-43DD-85C8-E411388FF86A}" type="presOf" srcId="{D76F820D-4B4B-4201-9073-DA163A16D94D}" destId="{09F7E463-5E44-4BA5-AC26-110C7FABF8FB}" srcOrd="0" destOrd="0" presId="urn:microsoft.com/office/officeart/2005/8/layout/radial5"/>
    <dgm:cxn modelId="{0A1C8C55-93EF-4A30-9570-272B1AB63E3E}" type="presOf" srcId="{A5E803E2-2DD7-4E90-BB26-3070A9ED92F7}" destId="{9C986977-65AB-4F46-8346-9106427F0915}" srcOrd="1" destOrd="0" presId="urn:microsoft.com/office/officeart/2005/8/layout/radial5"/>
    <dgm:cxn modelId="{8C72D94B-D3D8-47A5-9363-42EE5B4F7CD4}" srcId="{85A40C14-0AB4-49D7-8559-46F9263BED8C}" destId="{598DB09C-A435-47D7-BF90-B2E29B88F32E}" srcOrd="0" destOrd="0" parTransId="{C94F3934-0A8D-477A-9965-4B64FDB54976}" sibTransId="{12A10FB9-CB03-49BE-8288-F8D91308ACEA}"/>
    <dgm:cxn modelId="{68A36C28-863A-4093-9B09-B1CF64754EAD}" type="presOf" srcId="{D4611215-A444-4610-BFF8-16764812E4ED}" destId="{E8682320-B9E9-48D3-9E71-F2EB3911338B}" srcOrd="0" destOrd="0" presId="urn:microsoft.com/office/officeart/2005/8/layout/radial5"/>
    <dgm:cxn modelId="{515E9FC9-3D8E-4455-9569-004012ED41D8}" type="presOf" srcId="{598DB09C-A435-47D7-BF90-B2E29B88F32E}" destId="{1DBE7B6F-E5ED-48C5-8AD2-AEB025D192EE}" srcOrd="0" destOrd="0" presId="urn:microsoft.com/office/officeart/2005/8/layout/radial5"/>
    <dgm:cxn modelId="{ABAB0192-1ACC-43E7-B316-2F6C0586255A}" srcId="{598DB09C-A435-47D7-BF90-B2E29B88F32E}" destId="{A1DF42D4-A015-4673-B53F-362548B980EB}" srcOrd="1" destOrd="0" parTransId="{969B51F5-531F-4F5E-9AA7-300BD4B82B94}" sibTransId="{72D0F105-444D-4414-8194-B95674823538}"/>
    <dgm:cxn modelId="{C5CFE9D1-39BE-4C81-8390-E68D94FD5160}" type="presOf" srcId="{37436EC7-10A3-444D-9073-16012A9EB74E}" destId="{4D26C55A-B74B-420E-A26F-3067C74C1CA7}" srcOrd="1" destOrd="0" presId="urn:microsoft.com/office/officeart/2005/8/layout/radial5"/>
    <dgm:cxn modelId="{A19B03A8-3A67-4AED-A3DC-E2FBD5B4960F}" srcId="{598DB09C-A435-47D7-BF90-B2E29B88F32E}" destId="{D76F820D-4B4B-4201-9073-DA163A16D94D}" srcOrd="3" destOrd="0" parTransId="{A5E803E2-2DD7-4E90-BB26-3070A9ED92F7}" sibTransId="{714D5AE4-2085-47F6-AEBC-62382A63C490}"/>
    <dgm:cxn modelId="{FD0BBA4A-1BE0-4485-9B3E-1E9C5018205A}" type="presOf" srcId="{166A6924-AA6A-46C6-8217-04E62B503BAD}" destId="{1A3ED496-F94E-4A12-B92A-98D65939892D}" srcOrd="0" destOrd="0" presId="urn:microsoft.com/office/officeart/2005/8/layout/radial5"/>
    <dgm:cxn modelId="{7B1DC21D-F5A5-4B66-A231-704E21D400F3}" type="presOf" srcId="{969B51F5-531F-4F5E-9AA7-300BD4B82B94}" destId="{763193EE-992B-41B7-A094-A9D4A019439B}" srcOrd="1" destOrd="0" presId="urn:microsoft.com/office/officeart/2005/8/layout/radial5"/>
    <dgm:cxn modelId="{B6AFBBB1-1071-4FFB-9882-85BCD220EF0E}" srcId="{598DB09C-A435-47D7-BF90-B2E29B88F32E}" destId="{B873184A-8A2B-4B38-91A7-7943D5DC8D9C}" srcOrd="2" destOrd="0" parTransId="{37436EC7-10A3-444D-9073-16012A9EB74E}" sibTransId="{CCB8C9B9-BB0C-4FC8-BC73-7AB005E4B740}"/>
    <dgm:cxn modelId="{B3AB6A7C-7C54-4F28-84EF-BDB8B7EE6C01}" type="presOf" srcId="{0AC1676A-2A3E-415A-AEA6-A5D437983DAD}" destId="{B1A297EA-6041-4CAD-BDD0-454E5C1484ED}" srcOrd="0" destOrd="0" presId="urn:microsoft.com/office/officeart/2005/8/layout/radial5"/>
    <dgm:cxn modelId="{91577AD9-C087-4D16-962B-D46D5C9EF446}" type="presOf" srcId="{37436EC7-10A3-444D-9073-16012A9EB74E}" destId="{A597BA91-AA96-47F4-A01C-3E90E1AFE831}" srcOrd="0" destOrd="0" presId="urn:microsoft.com/office/officeart/2005/8/layout/radial5"/>
    <dgm:cxn modelId="{7CA5AC55-A025-4653-B7D9-388A0CCCA310}" type="presOf" srcId="{A1DF42D4-A015-4673-B53F-362548B980EB}" destId="{F8040824-C4DC-40A7-81DF-ECDC3096B946}" srcOrd="0" destOrd="0" presId="urn:microsoft.com/office/officeart/2005/8/layout/radial5"/>
    <dgm:cxn modelId="{D7DEF8A6-7BFE-4953-B1C6-D4B7E86C51DB}" srcId="{598DB09C-A435-47D7-BF90-B2E29B88F32E}" destId="{166A6924-AA6A-46C6-8217-04E62B503BAD}" srcOrd="0" destOrd="0" parTransId="{0AC1676A-2A3E-415A-AEA6-A5D437983DAD}" sibTransId="{C037C92B-78C0-4F24-9D0A-BBD26BDB2688}"/>
    <dgm:cxn modelId="{297DED87-5B56-45A5-8D21-5B6413452E69}" type="presOf" srcId="{D4611215-A444-4610-BFF8-16764812E4ED}" destId="{D7310B9A-F25B-443F-BE17-2F020DFA5DEB}" srcOrd="1" destOrd="0" presId="urn:microsoft.com/office/officeart/2005/8/layout/radial5"/>
    <dgm:cxn modelId="{6A98D4D6-45FB-4F3A-968B-27EEF08650DF}" type="presParOf" srcId="{9F68FA70-B046-47D4-B1CE-05A53DCDD425}" destId="{1DBE7B6F-E5ED-48C5-8AD2-AEB025D192EE}" srcOrd="0" destOrd="0" presId="urn:microsoft.com/office/officeart/2005/8/layout/radial5"/>
    <dgm:cxn modelId="{57E2A31B-40BE-4FCB-A2C1-AD22B3739188}" type="presParOf" srcId="{9F68FA70-B046-47D4-B1CE-05A53DCDD425}" destId="{B1A297EA-6041-4CAD-BDD0-454E5C1484ED}" srcOrd="1" destOrd="0" presId="urn:microsoft.com/office/officeart/2005/8/layout/radial5"/>
    <dgm:cxn modelId="{10B784CD-D09F-4925-AF5E-ADACC134249D}" type="presParOf" srcId="{B1A297EA-6041-4CAD-BDD0-454E5C1484ED}" destId="{D565B04F-42AF-4629-AE3F-D9D2446B8A37}" srcOrd="0" destOrd="0" presId="urn:microsoft.com/office/officeart/2005/8/layout/radial5"/>
    <dgm:cxn modelId="{DEDF8984-9FD1-4170-806F-950542096773}" type="presParOf" srcId="{9F68FA70-B046-47D4-B1CE-05A53DCDD425}" destId="{1A3ED496-F94E-4A12-B92A-98D65939892D}" srcOrd="2" destOrd="0" presId="urn:microsoft.com/office/officeart/2005/8/layout/radial5"/>
    <dgm:cxn modelId="{345EE439-A9FA-4B68-A45E-C43792170E23}" type="presParOf" srcId="{9F68FA70-B046-47D4-B1CE-05A53DCDD425}" destId="{85DCB3FE-77AA-4575-9733-528583E8E803}" srcOrd="3" destOrd="0" presId="urn:microsoft.com/office/officeart/2005/8/layout/radial5"/>
    <dgm:cxn modelId="{BE575BCD-F614-435C-B5B1-B7A0F1AD430F}" type="presParOf" srcId="{85DCB3FE-77AA-4575-9733-528583E8E803}" destId="{763193EE-992B-41B7-A094-A9D4A019439B}" srcOrd="0" destOrd="0" presId="urn:microsoft.com/office/officeart/2005/8/layout/radial5"/>
    <dgm:cxn modelId="{4B79A54B-DDA3-4D9A-AF9D-70F750F5323C}" type="presParOf" srcId="{9F68FA70-B046-47D4-B1CE-05A53DCDD425}" destId="{F8040824-C4DC-40A7-81DF-ECDC3096B946}" srcOrd="4" destOrd="0" presId="urn:microsoft.com/office/officeart/2005/8/layout/radial5"/>
    <dgm:cxn modelId="{51407493-FA55-43D1-BE30-97C8F1A76662}" type="presParOf" srcId="{9F68FA70-B046-47D4-B1CE-05A53DCDD425}" destId="{A597BA91-AA96-47F4-A01C-3E90E1AFE831}" srcOrd="5" destOrd="0" presId="urn:microsoft.com/office/officeart/2005/8/layout/radial5"/>
    <dgm:cxn modelId="{F08A313C-7808-43EC-8D08-902DA4743D78}" type="presParOf" srcId="{A597BA91-AA96-47F4-A01C-3E90E1AFE831}" destId="{4D26C55A-B74B-420E-A26F-3067C74C1CA7}" srcOrd="0" destOrd="0" presId="urn:microsoft.com/office/officeart/2005/8/layout/radial5"/>
    <dgm:cxn modelId="{ADDA08EB-CD41-4E45-8B5C-04F08F09C723}" type="presParOf" srcId="{9F68FA70-B046-47D4-B1CE-05A53DCDD425}" destId="{26A493B1-F368-4CD6-998E-F35ED75EB2A1}" srcOrd="6" destOrd="0" presId="urn:microsoft.com/office/officeart/2005/8/layout/radial5"/>
    <dgm:cxn modelId="{4C366292-753F-41C0-B7A2-A79E693A76E9}" type="presParOf" srcId="{9F68FA70-B046-47D4-B1CE-05A53DCDD425}" destId="{7130FDE5-187B-4508-9201-56683D5BA4AE}" srcOrd="7" destOrd="0" presId="urn:microsoft.com/office/officeart/2005/8/layout/radial5"/>
    <dgm:cxn modelId="{B3898082-B3D6-40DD-970C-F69AE9E479F0}" type="presParOf" srcId="{7130FDE5-187B-4508-9201-56683D5BA4AE}" destId="{9C986977-65AB-4F46-8346-9106427F0915}" srcOrd="0" destOrd="0" presId="urn:microsoft.com/office/officeart/2005/8/layout/radial5"/>
    <dgm:cxn modelId="{5919CBB6-E1EA-4DEF-A6DE-56BC7E6EF3E4}" type="presParOf" srcId="{9F68FA70-B046-47D4-B1CE-05A53DCDD425}" destId="{09F7E463-5E44-4BA5-AC26-110C7FABF8FB}" srcOrd="8" destOrd="0" presId="urn:microsoft.com/office/officeart/2005/8/layout/radial5"/>
    <dgm:cxn modelId="{B3378AFB-B56C-42EB-8CCD-0322B1BE6CEB}" type="presParOf" srcId="{9F68FA70-B046-47D4-B1CE-05A53DCDD425}" destId="{E8682320-B9E9-48D3-9E71-F2EB3911338B}" srcOrd="9" destOrd="0" presId="urn:microsoft.com/office/officeart/2005/8/layout/radial5"/>
    <dgm:cxn modelId="{2C6D349B-1B99-451A-8914-5F9AE68EDFE7}" type="presParOf" srcId="{E8682320-B9E9-48D3-9E71-F2EB3911338B}" destId="{D7310B9A-F25B-443F-BE17-2F020DFA5DEB}" srcOrd="0" destOrd="0" presId="urn:microsoft.com/office/officeart/2005/8/layout/radial5"/>
    <dgm:cxn modelId="{40466529-E0A0-4418-AADF-F74DFE10BBC1}" type="presParOf" srcId="{9F68FA70-B046-47D4-B1CE-05A53DCDD425}" destId="{4424FFF7-2FB6-4B0E-A56B-B256055707C9}" srcOrd="10" destOrd="0" presId="urn:microsoft.com/office/officeart/2005/8/layout/radial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87461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87461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B176695-0359-4924-AB91-5D1285CC3212}" type="datetimeFigureOut">
              <a:rPr lang="en-US"/>
              <a:pPr>
                <a:defRPr/>
              </a:pPr>
              <a:t>10/24/2019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1400" y="685800"/>
            <a:ext cx="47752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87461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FF781C1F-2A30-445E-A598-B5D0369E85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50293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24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69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14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59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243851"/>
            <a:ext cx="8549640" cy="15482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093104"/>
            <a:ext cx="7040880" cy="18459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36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7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1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74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68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62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55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49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D3B595-1703-427E-A731-A3DD667B378F}" type="datetime1">
              <a:rPr lang="en-US" smtClean="0"/>
              <a:pPr>
                <a:defRPr/>
              </a:pPr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Md. Nazrul Islam.  Email: taibaislam@gmail.com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48664-8526-4131-B849-80CC7BD2FA9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58728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16710D-396F-45DB-BC2B-B43C0ADB4382}" type="datetime1">
              <a:rPr lang="en-US" smtClean="0"/>
              <a:pPr>
                <a:defRPr/>
              </a:pPr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Md. Nazrul Islam.  Email: taibaislam@gmail.com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BD99AC-0148-4A49-B7B8-12B0432353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740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641529"/>
            <a:ext cx="8549640" cy="1434593"/>
          </a:xfrm>
        </p:spPr>
        <p:txBody>
          <a:bodyPr anchor="t"/>
          <a:lstStyle>
            <a:lvl1pPr algn="l">
              <a:defRPr sz="4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061469"/>
            <a:ext cx="8549640" cy="1580058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367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8734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8101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7468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6835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620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5569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4936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D55226-CA9A-4087-94A9-0AED54F6D6D1}" type="datetime1">
              <a:rPr lang="en-US" smtClean="0"/>
              <a:pPr>
                <a:defRPr/>
              </a:pPr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Md. Nazrul Islam.  Email: taibaislam@gmail.com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8A3B00-5B66-49DF-827D-1E9D37D826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62949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3562" y="1775688"/>
            <a:ext cx="4894738" cy="501940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15943" y="1775688"/>
            <a:ext cx="4894739" cy="501940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D130CF-53AA-4284-B203-D7A8280167E5}" type="datetime1">
              <a:rPr lang="en-US" smtClean="0"/>
              <a:pPr>
                <a:defRPr/>
              </a:pPr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Md. Nazrul Islam.  Email: taibaislam@gmail.com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1E93A0-54E0-495C-8951-A6CB2541001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4887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89260"/>
            <a:ext cx="9052560" cy="120385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2" y="1616846"/>
            <a:ext cx="4444207" cy="673823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3671" indent="0">
              <a:buNone/>
              <a:defRPr sz="2200" b="1"/>
            </a:lvl2pPr>
            <a:lvl3pPr marL="987342" indent="0">
              <a:buNone/>
              <a:defRPr sz="1900" b="1"/>
            </a:lvl3pPr>
            <a:lvl4pPr marL="1481013" indent="0">
              <a:buNone/>
              <a:defRPr sz="1700" b="1"/>
            </a:lvl4pPr>
            <a:lvl5pPr marL="1974682" indent="0">
              <a:buNone/>
              <a:defRPr sz="1700" b="1"/>
            </a:lvl5pPr>
            <a:lvl6pPr marL="2468353" indent="0">
              <a:buNone/>
              <a:defRPr sz="1700" b="1"/>
            </a:lvl6pPr>
            <a:lvl7pPr marL="2962024" indent="0">
              <a:buNone/>
              <a:defRPr sz="1700" b="1"/>
            </a:lvl7pPr>
            <a:lvl8pPr marL="3455695" indent="0">
              <a:buNone/>
              <a:defRPr sz="1700" b="1"/>
            </a:lvl8pPr>
            <a:lvl9pPr marL="3949366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2" y="2290667"/>
            <a:ext cx="4444207" cy="416165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29" y="1616846"/>
            <a:ext cx="4445953" cy="673823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3671" indent="0">
              <a:buNone/>
              <a:defRPr sz="2200" b="1"/>
            </a:lvl2pPr>
            <a:lvl3pPr marL="987342" indent="0">
              <a:buNone/>
              <a:defRPr sz="1900" b="1"/>
            </a:lvl3pPr>
            <a:lvl4pPr marL="1481013" indent="0">
              <a:buNone/>
              <a:defRPr sz="1700" b="1"/>
            </a:lvl4pPr>
            <a:lvl5pPr marL="1974682" indent="0">
              <a:buNone/>
              <a:defRPr sz="1700" b="1"/>
            </a:lvl5pPr>
            <a:lvl6pPr marL="2468353" indent="0">
              <a:buNone/>
              <a:defRPr sz="1700" b="1"/>
            </a:lvl6pPr>
            <a:lvl7pPr marL="2962024" indent="0">
              <a:buNone/>
              <a:defRPr sz="1700" b="1"/>
            </a:lvl7pPr>
            <a:lvl8pPr marL="3455695" indent="0">
              <a:buNone/>
              <a:defRPr sz="1700" b="1"/>
            </a:lvl8pPr>
            <a:lvl9pPr marL="3949366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29" y="2290667"/>
            <a:ext cx="4445953" cy="416165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7C633A-39F1-4D1B-98D2-8658770AA3F2}" type="datetime1">
              <a:rPr lang="en-US" smtClean="0"/>
              <a:pPr>
                <a:defRPr/>
              </a:pPr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Md. Nazrul Islam.  Email: taibaislam@gmail.com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BDA5EC-B1A3-4854-8170-CAD0B963C87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5348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754261-B914-4698-8BCF-FEC93432B0B5}" type="datetime1">
              <a:rPr lang="en-US" smtClean="0"/>
              <a:pPr>
                <a:defRPr/>
              </a:pPr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Md. Nazrul Islam.  Email: taibaislam@gmail.com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B7CBC0-53C2-4A6D-AD95-A60A0D7F145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5873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236A17-6947-4A61-A35B-262DE2850D9A}" type="datetime1">
              <a:rPr lang="en-US" smtClean="0"/>
              <a:pPr>
                <a:defRPr/>
              </a:pPr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Md. Nazrul Islam.  Email: taibaislam@gmail.com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FB5EAB-4231-411B-9C73-8E1AF330C5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2856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2" y="287588"/>
            <a:ext cx="3309144" cy="122391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6" y="287590"/>
            <a:ext cx="5622925" cy="6164737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2" y="1511508"/>
            <a:ext cx="3309144" cy="4940819"/>
          </a:xfrm>
        </p:spPr>
        <p:txBody>
          <a:bodyPr/>
          <a:lstStyle>
            <a:lvl1pPr marL="0" indent="0">
              <a:buNone/>
              <a:defRPr sz="1500"/>
            </a:lvl1pPr>
            <a:lvl2pPr marL="493671" indent="0">
              <a:buNone/>
              <a:defRPr sz="1300"/>
            </a:lvl2pPr>
            <a:lvl3pPr marL="987342" indent="0">
              <a:buNone/>
              <a:defRPr sz="1100"/>
            </a:lvl3pPr>
            <a:lvl4pPr marL="1481013" indent="0">
              <a:buNone/>
              <a:defRPr sz="1000"/>
            </a:lvl4pPr>
            <a:lvl5pPr marL="1974682" indent="0">
              <a:buNone/>
              <a:defRPr sz="1000"/>
            </a:lvl5pPr>
            <a:lvl6pPr marL="2468353" indent="0">
              <a:buNone/>
              <a:defRPr sz="1000"/>
            </a:lvl6pPr>
            <a:lvl7pPr marL="2962024" indent="0">
              <a:buNone/>
              <a:defRPr sz="1000"/>
            </a:lvl7pPr>
            <a:lvl8pPr marL="3455695" indent="0">
              <a:buNone/>
              <a:defRPr sz="1000"/>
            </a:lvl8pPr>
            <a:lvl9pPr marL="394936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5F1528-DDCE-44D3-A97C-4CA9AC652CF4}" type="datetime1">
              <a:rPr lang="en-US" smtClean="0"/>
              <a:pPr>
                <a:defRPr/>
              </a:pPr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Md. Nazrul Islam.  Email: taibaislam@gmail.com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EC83E5-76D7-4CC0-8FF1-3E56A83829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77368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056187"/>
            <a:ext cx="6035040" cy="596912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45402"/>
            <a:ext cx="6035040" cy="4333875"/>
          </a:xfrm>
        </p:spPr>
        <p:txBody>
          <a:bodyPr/>
          <a:lstStyle>
            <a:lvl1pPr marL="0" indent="0">
              <a:buNone/>
              <a:defRPr sz="3500"/>
            </a:lvl1pPr>
            <a:lvl2pPr marL="493671" indent="0">
              <a:buNone/>
              <a:defRPr sz="3000"/>
            </a:lvl2pPr>
            <a:lvl3pPr marL="987342" indent="0">
              <a:buNone/>
              <a:defRPr sz="2600"/>
            </a:lvl3pPr>
            <a:lvl4pPr marL="1481013" indent="0">
              <a:buNone/>
              <a:defRPr sz="2200"/>
            </a:lvl4pPr>
            <a:lvl5pPr marL="1974682" indent="0">
              <a:buNone/>
              <a:defRPr sz="2200"/>
            </a:lvl5pPr>
            <a:lvl6pPr marL="2468353" indent="0">
              <a:buNone/>
              <a:defRPr sz="2200"/>
            </a:lvl6pPr>
            <a:lvl7pPr marL="2962024" indent="0">
              <a:buNone/>
              <a:defRPr sz="2200"/>
            </a:lvl7pPr>
            <a:lvl8pPr marL="3455695" indent="0">
              <a:buNone/>
              <a:defRPr sz="2200"/>
            </a:lvl8pPr>
            <a:lvl9pPr marL="3949366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5653099"/>
            <a:ext cx="6035040" cy="847713"/>
          </a:xfrm>
        </p:spPr>
        <p:txBody>
          <a:bodyPr/>
          <a:lstStyle>
            <a:lvl1pPr marL="0" indent="0">
              <a:buNone/>
              <a:defRPr sz="1500"/>
            </a:lvl1pPr>
            <a:lvl2pPr marL="493671" indent="0">
              <a:buNone/>
              <a:defRPr sz="1300"/>
            </a:lvl2pPr>
            <a:lvl3pPr marL="987342" indent="0">
              <a:buNone/>
              <a:defRPr sz="1100"/>
            </a:lvl3pPr>
            <a:lvl4pPr marL="1481013" indent="0">
              <a:buNone/>
              <a:defRPr sz="1000"/>
            </a:lvl4pPr>
            <a:lvl5pPr marL="1974682" indent="0">
              <a:buNone/>
              <a:defRPr sz="1000"/>
            </a:lvl5pPr>
            <a:lvl6pPr marL="2468353" indent="0">
              <a:buNone/>
              <a:defRPr sz="1000"/>
            </a:lvl6pPr>
            <a:lvl7pPr marL="2962024" indent="0">
              <a:buNone/>
              <a:defRPr sz="1000"/>
            </a:lvl7pPr>
            <a:lvl8pPr marL="3455695" indent="0">
              <a:buNone/>
              <a:defRPr sz="1000"/>
            </a:lvl8pPr>
            <a:lvl9pPr marL="394936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2311B7-A233-4A2A-92EA-B67F1851B7DE}" type="datetime1">
              <a:rPr lang="en-US" smtClean="0"/>
              <a:pPr>
                <a:defRPr/>
              </a:pPr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Md. Nazrul Islam.  Email: taibaislam@gmail.com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245613-303E-40BF-98FB-040FD1D77F4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44932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FE76EE-FD4B-42C3-B342-534E39AE5FAA}" type="datetime1">
              <a:rPr lang="en-US" smtClean="0"/>
              <a:pPr>
                <a:defRPr/>
              </a:pPr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Md. Nazrul Islam.  Email: taibaislam@gmail.com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F5CF0E-6380-4260-8DAF-D63EE28845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91494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22273" y="304308"/>
            <a:ext cx="2488407" cy="64907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3564" y="304308"/>
            <a:ext cx="7301071" cy="64907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AEF8A7-1708-43CF-9498-3EC6B707B9C1}" type="datetime1">
              <a:rPr lang="en-US" smtClean="0"/>
              <a:pPr>
                <a:defRPr/>
              </a:pPr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Md. Nazrul Islam.  Email: taibaislam@gmail.com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A47F8A-BFAA-43C9-A0A5-A42F043257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9859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289260"/>
            <a:ext cx="9052560" cy="1203854"/>
          </a:xfrm>
          <a:prstGeom prst="rect">
            <a:avLst/>
          </a:prstGeom>
        </p:spPr>
        <p:txBody>
          <a:bodyPr vert="horz" lIns="98734" tIns="49367" rIns="98734" bIns="49367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685398"/>
            <a:ext cx="9052560" cy="4766929"/>
          </a:xfrm>
          <a:prstGeom prst="rect">
            <a:avLst/>
          </a:prstGeom>
        </p:spPr>
        <p:txBody>
          <a:bodyPr vert="horz" lIns="98734" tIns="49367" rIns="98734" bIns="4936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6694769"/>
            <a:ext cx="2346960" cy="384565"/>
          </a:xfrm>
          <a:prstGeom prst="rect">
            <a:avLst/>
          </a:prstGeom>
        </p:spPr>
        <p:txBody>
          <a:bodyPr vert="horz" lIns="98734" tIns="49367" rIns="98734" bIns="49367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5BE67A-FDED-43C6-A88E-70B0CFC4F2DC}" type="datetime1">
              <a:rPr lang="en-US" smtClean="0"/>
              <a:pPr>
                <a:defRPr/>
              </a:pPr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620" y="6694769"/>
            <a:ext cx="3185160" cy="384565"/>
          </a:xfrm>
          <a:prstGeom prst="rect">
            <a:avLst/>
          </a:prstGeom>
        </p:spPr>
        <p:txBody>
          <a:bodyPr vert="horz" lIns="98734" tIns="49367" rIns="98734" bIns="49367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 smtClean="0"/>
              <a:t>Md. Nazrul Islam.  Email: taibaislam@gmail.com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6694769"/>
            <a:ext cx="2346960" cy="384565"/>
          </a:xfrm>
          <a:prstGeom prst="rect">
            <a:avLst/>
          </a:prstGeom>
        </p:spPr>
        <p:txBody>
          <a:bodyPr vert="horz" lIns="98734" tIns="49367" rIns="98734" bIns="49367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A6916F8-92B7-4DC8-8F3C-5E203265795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36209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dt="0"/>
  <p:txStyles>
    <p:titleStyle>
      <a:lvl1pPr algn="ctr" defTabSz="987342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0253" indent="-370253" algn="l" defTabSz="987342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2216" indent="-308544" algn="l" defTabSz="987342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34177" indent="-246835" algn="l" defTabSz="987342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27848" indent="-246835" algn="l" defTabSz="987342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21518" indent="-246835" algn="l" defTabSz="987342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15189" indent="-246835" algn="l" defTabSz="987342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08860" indent="-246835" algn="l" defTabSz="987342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02530" indent="-246835" algn="l" defTabSz="987342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196201" indent="-246835" algn="l" defTabSz="987342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8734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93671" algn="l" defTabSz="98734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87342" algn="l" defTabSz="98734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81013" algn="l" defTabSz="98734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74682" algn="l" defTabSz="98734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68353" algn="l" defTabSz="98734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2024" algn="l" defTabSz="98734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55695" algn="l" defTabSz="98734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49366" algn="l" defTabSz="98734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533400" y="3078162"/>
            <a:ext cx="10271760" cy="4144963"/>
          </a:xfrm>
        </p:spPr>
        <p:txBody>
          <a:bodyPr/>
          <a:lstStyle/>
          <a:p>
            <a:pPr>
              <a:defRPr/>
            </a:pPr>
            <a:fld id="{87FB5EAB-4231-411B-9C73-8E1AF330C5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990600" y="547370"/>
            <a:ext cx="8305800" cy="1997392"/>
          </a:xfrm>
          <a:prstGeom prst="rect">
            <a:avLst/>
          </a:prstGeom>
          <a:ln w="254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8734" tIns="49367" rIns="98734" bIns="49367" rtlCol="0" anchor="ctr">
            <a:noAutofit/>
          </a:bodyPr>
          <a:lstStyle>
            <a:lvl1pPr algn="ctr" defTabSz="987342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87223">
              <a:defRPr/>
            </a:pPr>
            <a:r>
              <a:rPr lang="bn-IN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আজকের ক্লাসে সবাইকে</a:t>
            </a:r>
            <a:r>
              <a:rPr lang="en-US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200" b="1" dirty="0">
              <a:solidFill>
                <a:schemeClr val="tx1"/>
              </a:solidFill>
              <a:latin typeface="SutonnyMJ" pitchFamily="2" charset="0"/>
            </a:endParaRPr>
          </a:p>
        </p:txBody>
      </p:sp>
      <p:pic>
        <p:nvPicPr>
          <p:cNvPr id="4098" name="Picture 2" descr="C:\Users\City\Downloads\images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849561"/>
            <a:ext cx="8382000" cy="43735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3596857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buNone/>
            </a:pP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মানবেন্দ্র সরদার</a:t>
            </a:r>
          </a:p>
          <a:p>
            <a:pPr algn="ctr">
              <a:buNone/>
            </a:pP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>
              <a:buNone/>
            </a:pP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শহীদ সোহরাওয়ার্দী উচ্চ বালিকা বিদ্যালয়</a:t>
            </a: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29" y="2290667"/>
            <a:ext cx="4644071" cy="4161658"/>
          </a:xfrm>
        </p:spPr>
        <p:txBody>
          <a:bodyPr/>
          <a:lstStyle/>
          <a:p>
            <a:pPr marL="182880" indent="-18288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800" b="1" dirty="0" smtClean="0">
                <a:latin typeface="SutonnyMJ" pitchFamily="2" charset="0"/>
              </a:rPr>
              <a:t>‡</a:t>
            </a:r>
            <a:r>
              <a:rPr lang="en-US" sz="2800" b="1" dirty="0" err="1" smtClean="0">
                <a:latin typeface="SutonnyMJ" pitchFamily="2" charset="0"/>
              </a:rPr>
              <a:t>kÖwb</a:t>
            </a:r>
            <a:r>
              <a:rPr lang="en-US" sz="2800" b="1" dirty="0" smtClean="0">
                <a:latin typeface="SutonnyMJ" pitchFamily="2" charset="0"/>
              </a:rPr>
              <a:t> : </a:t>
            </a:r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অষ্টম</a:t>
            </a:r>
            <a:endParaRPr lang="en-US" sz="2800" b="1" dirty="0" smtClean="0">
              <a:latin typeface="SutonnyMJ" pitchFamily="2" charset="0"/>
            </a:endParaRPr>
          </a:p>
          <a:p>
            <a:pPr marL="182880" indent="-18288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800" b="1" dirty="0" smtClean="0">
                <a:latin typeface="SutonnyMJ" pitchFamily="2" charset="0"/>
              </a:rPr>
              <a:t> Z_¨ I †</a:t>
            </a:r>
            <a:r>
              <a:rPr lang="en-US" sz="2800" b="1" dirty="0" err="1" smtClean="0">
                <a:latin typeface="SutonnyMJ" pitchFamily="2" charset="0"/>
              </a:rPr>
              <a:t>hvMv‡hvM</a:t>
            </a:r>
            <a:r>
              <a:rPr lang="en-US" sz="2800" b="1" dirty="0" smtClean="0">
                <a:latin typeface="SutonnyMJ" pitchFamily="2" charset="0"/>
              </a:rPr>
              <a:t> cÖhyw³</a:t>
            </a:r>
            <a:endParaRPr lang="bn-IN" sz="2800" b="1" dirty="0" smtClean="0">
              <a:latin typeface="SutonnyMJ" pitchFamily="2" charset="0"/>
            </a:endParaRPr>
          </a:p>
          <a:p>
            <a:pPr marL="182880" indent="-18288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800" b="1" dirty="0" err="1" smtClean="0">
                <a:latin typeface="SutonnyMJ" pitchFamily="2" charset="0"/>
              </a:rPr>
              <a:t>Aa¨vq</a:t>
            </a:r>
            <a:r>
              <a:rPr lang="en-US" sz="2800" b="1" dirty="0" smtClean="0">
                <a:latin typeface="SutonnyMJ" pitchFamily="2" charset="0"/>
              </a:rPr>
              <a:t> : 02 </a:t>
            </a:r>
            <a:endParaRPr lang="bn-IN" sz="2800" b="1" dirty="0" smtClean="0">
              <a:latin typeface="SutonnyMJ" pitchFamily="2" charset="0"/>
            </a:endParaRPr>
          </a:p>
          <a:p>
            <a:pPr marL="182880" indent="-18288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সময়ঃ ৫০ মিনিট</a:t>
            </a:r>
          </a:p>
          <a:p>
            <a:pPr marL="182880" indent="-18288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তারিখ - ১৫/০৬/২০১৯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BDA5EC-B1A3-4854-8170-CAD0B963C87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133600" y="334962"/>
            <a:ext cx="5334000" cy="10668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FF3399"/>
                </a:solidFill>
                <a:latin typeface="Kalpurush" pitchFamily="2" charset="0"/>
                <a:cs typeface="Kalpurush" pitchFamily="2" charset="0"/>
              </a:rPr>
              <a:t>পরিচিতি</a:t>
            </a:r>
            <a:endParaRPr lang="en-US" dirty="0">
              <a:solidFill>
                <a:srgbClr val="FF3399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62000" y="1630362"/>
            <a:ext cx="3429000" cy="6096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Kalpurush" pitchFamily="2" charset="0"/>
                <a:cs typeface="Kalpurush" pitchFamily="2" charset="0"/>
              </a:rPr>
              <a:t>শিক্ষক</a:t>
            </a:r>
            <a:r>
              <a:rPr lang="en-US" sz="28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2800" dirty="0" err="1" smtClean="0">
                <a:latin typeface="Kalpurush" pitchFamily="2" charset="0"/>
                <a:cs typeface="Kalpurush" pitchFamily="2" charset="0"/>
              </a:rPr>
              <a:t>পরিচিতি</a:t>
            </a:r>
            <a:endParaRPr lang="en-US" sz="2400" dirty="0"/>
          </a:p>
        </p:txBody>
      </p:sp>
      <p:sp>
        <p:nvSpPr>
          <p:cNvPr id="13" name="Rounded Rectangle 12"/>
          <p:cNvSpPr/>
          <p:nvPr/>
        </p:nvSpPr>
        <p:spPr>
          <a:xfrm>
            <a:off x="5486400" y="1706562"/>
            <a:ext cx="3733800" cy="533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SutonnyMJ" pitchFamily="2" charset="0"/>
                <a:cs typeface="Kalpurush" pitchFamily="2" charset="0"/>
              </a:rPr>
              <a:t>cvV</a:t>
            </a:r>
            <a:r>
              <a:rPr lang="en-US" sz="3600" dirty="0" smtClean="0">
                <a:latin typeface="SutonnyMJ" pitchFamily="2" charset="0"/>
                <a:cs typeface="Kalpurush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Kalpurush" pitchFamily="2" charset="0"/>
              </a:rPr>
              <a:t>cwiwPwZ</a:t>
            </a:r>
            <a:endParaRPr lang="en-US" sz="3200" dirty="0"/>
          </a:p>
        </p:txBody>
      </p:sp>
      <p:sp>
        <p:nvSpPr>
          <p:cNvPr id="15" name="Rectangle 14"/>
          <p:cNvSpPr/>
          <p:nvPr/>
        </p:nvSpPr>
        <p:spPr>
          <a:xfrm>
            <a:off x="5181600" y="2468562"/>
            <a:ext cx="4191000" cy="3581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33400" y="2392362"/>
            <a:ext cx="4419600" cy="3657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89260"/>
            <a:ext cx="9052560" cy="88390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defTabSz="987223" eaLnBrk="1" fontAlgn="auto" hangingPunct="1">
              <a:spcAft>
                <a:spcPts val="0"/>
              </a:spcAft>
              <a:defRPr/>
            </a:pPr>
            <a:r>
              <a:rPr lang="en-US" sz="5200" smtClean="0"/>
              <a:t> </a:t>
            </a:r>
            <a:r>
              <a:rPr lang="en-US" sz="5200" err="1" smtClean="0">
                <a:latin typeface="SutonnyMJ" pitchFamily="2" charset="0"/>
              </a:rPr>
              <a:t>wb‡Pi</a:t>
            </a:r>
            <a:r>
              <a:rPr lang="en-US" sz="5200" smtClean="0">
                <a:latin typeface="SutonnyMJ" pitchFamily="2" charset="0"/>
              </a:rPr>
              <a:t> </a:t>
            </a:r>
            <a:r>
              <a:rPr lang="en-US" sz="5200" err="1" smtClean="0">
                <a:latin typeface="SutonnyMJ" pitchFamily="2" charset="0"/>
              </a:rPr>
              <a:t>Qwe</a:t>
            </a:r>
            <a:r>
              <a:rPr lang="en-US" sz="5200" smtClean="0">
                <a:latin typeface="SutonnyMJ" pitchFamily="2" charset="0"/>
              </a:rPr>
              <a:t>¸‡</a:t>
            </a:r>
            <a:r>
              <a:rPr lang="en-US" sz="5200" err="1" smtClean="0">
                <a:latin typeface="SutonnyMJ" pitchFamily="2" charset="0"/>
              </a:rPr>
              <a:t>jv</a:t>
            </a:r>
            <a:r>
              <a:rPr lang="en-US" sz="5200" smtClean="0">
                <a:latin typeface="SutonnyMJ" pitchFamily="2" charset="0"/>
              </a:rPr>
              <a:t> </a:t>
            </a:r>
            <a:r>
              <a:rPr lang="en-US" sz="5200" err="1" smtClean="0">
                <a:latin typeface="SutonnyMJ" pitchFamily="2" charset="0"/>
              </a:rPr>
              <a:t>jÿ</a:t>
            </a:r>
            <a:r>
              <a:rPr lang="en-US" sz="5200" smtClean="0">
                <a:latin typeface="SutonnyMJ" pitchFamily="2" charset="0"/>
              </a:rPr>
              <a:t>¨ Ki</a:t>
            </a:r>
            <a:endParaRPr lang="en-US" sz="7800"/>
          </a:p>
        </p:txBody>
      </p:sp>
      <p:pic>
        <p:nvPicPr>
          <p:cNvPr id="1026" name="Picture 2" descr="C:\Users\City\Downloads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466850"/>
            <a:ext cx="9465732" cy="530156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defTabSz="987223" eaLnBrk="1" fontAlgn="auto" hangingPunct="1">
              <a:spcAft>
                <a:spcPts val="0"/>
              </a:spcAft>
              <a:defRPr/>
            </a:pPr>
            <a:r>
              <a:rPr lang="bn-IN" b="1" dirty="0" smtClean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860" indent="-285716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286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007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15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297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44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8586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573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A8F9E484-5E20-47A4-899E-9DDFDFF396BF}" type="slidenum">
              <a:rPr lang="en-US" sz="1300">
                <a:solidFill>
                  <a:srgbClr val="898989"/>
                </a:solidFill>
              </a:rPr>
              <a:pPr/>
              <a:t>4</a:t>
            </a:fld>
            <a:endParaRPr lang="en-US" sz="1300">
              <a:solidFill>
                <a:srgbClr val="89898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7400" y="3611562"/>
            <a:ext cx="6400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smtClean="0">
                <a:latin typeface="SutonnyMJ" pitchFamily="2" charset="0"/>
              </a:rPr>
              <a:t>‡</a:t>
            </a:r>
            <a:r>
              <a:rPr lang="en-US" sz="6600" err="1" smtClean="0">
                <a:latin typeface="SutonnyMJ" pitchFamily="2" charset="0"/>
              </a:rPr>
              <a:t>bUIqvK</a:t>
            </a:r>
            <a:r>
              <a:rPr lang="en-US" sz="6600" smtClean="0">
                <a:latin typeface="SutonnyMJ" pitchFamily="2" charset="0"/>
              </a:rPr>
              <a:t>© </a:t>
            </a:r>
            <a:r>
              <a:rPr lang="en-US" sz="6600" err="1" smtClean="0">
                <a:latin typeface="SutonnyMJ" pitchFamily="2" charset="0"/>
              </a:rPr>
              <a:t>U‡cv‡jvwR</a:t>
            </a:r>
            <a:endParaRPr lang="en-US" sz="6600">
              <a:latin typeface="SutonnyMJ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defTabSz="987223" eaLnBrk="1" fontAlgn="auto" hangingPunct="1">
              <a:spcAft>
                <a:spcPts val="0"/>
              </a:spcAft>
              <a:defRPr/>
            </a:pP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 যা শিখবে......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 defTabSz="987223" eaLnBrk="1" fontAlgn="auto" hangingPunct="1">
              <a:spcAft>
                <a:spcPts val="0"/>
              </a:spcAft>
              <a:buNone/>
              <a:defRPr/>
            </a:pPr>
            <a:endParaRPr lang="en-US" sz="6000" b="1" dirty="0" smtClean="0">
              <a:latin typeface="SutonnyMJ" pitchFamily="2" charset="0"/>
              <a:cs typeface="SutonnyMJ" pitchFamily="2" charset="0"/>
            </a:endParaRPr>
          </a:p>
          <a:p>
            <a:pPr marL="370208" indent="-370208" defTabSz="987223" eaLnBrk="1" fontAlgn="auto" hangingPunct="1">
              <a:spcAft>
                <a:spcPts val="0"/>
              </a:spcAft>
              <a:defRPr/>
            </a:pPr>
            <a:r>
              <a:rPr lang="de-DE" dirty="0" smtClean="0">
                <a:latin typeface="SutonnyMJ" pitchFamily="2" charset="0"/>
              </a:rPr>
              <a:t>‡</a:t>
            </a:r>
            <a:r>
              <a:rPr lang="de-DE" dirty="0">
                <a:latin typeface="SutonnyMJ" pitchFamily="2" charset="0"/>
              </a:rPr>
              <a:t>bUIqvK© U‡cvjwR Kx </a:t>
            </a:r>
            <a:r>
              <a:rPr lang="de-DE" dirty="0" smtClean="0">
                <a:latin typeface="SutonnyMJ" pitchFamily="2" charset="0"/>
              </a:rPr>
              <a:t>Zv ej‡Z cvi‡e| </a:t>
            </a:r>
            <a:endParaRPr lang="bn-BD" dirty="0" smtClean="0">
              <a:latin typeface="SutonnyMJ" pitchFamily="2" charset="0"/>
            </a:endParaRPr>
          </a:p>
          <a:p>
            <a:pPr marL="370208" indent="-370208" defTabSz="987223">
              <a:defRPr/>
            </a:pPr>
            <a:r>
              <a:rPr lang="de-DE" dirty="0">
                <a:latin typeface="SutonnyMJ" pitchFamily="2" charset="0"/>
              </a:rPr>
              <a:t>†bUIqvK© </a:t>
            </a:r>
            <a:r>
              <a:rPr lang="de-DE" dirty="0" smtClean="0">
                <a:latin typeface="SutonnyMJ" pitchFamily="2" charset="0"/>
              </a:rPr>
              <a:t> U‡cvjwRi cÖKvi‡f` eY©bv Ki‡Z cvi‡e|</a:t>
            </a:r>
          </a:p>
          <a:p>
            <a:pPr marL="370208" indent="-370208" defTabSz="987223">
              <a:defRPr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কম্পিউটার </a:t>
            </a:r>
            <a:r>
              <a:rPr lang="de-DE" dirty="0" smtClean="0">
                <a:latin typeface="SutonnyMJ" pitchFamily="2" charset="0"/>
              </a:rPr>
              <a:t>†bUIqvK©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এর ধারনা ব্যাখ্যা </a:t>
            </a:r>
            <a:r>
              <a:rPr lang="de-DE" dirty="0" smtClean="0">
                <a:latin typeface="SutonnyMJ" pitchFamily="2" charset="0"/>
              </a:rPr>
              <a:t>Ki‡Z cvi‡e|</a:t>
            </a: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860" indent="-285716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286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007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15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297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44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8586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573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13AE375-13E1-4541-A28D-9F5986DD4AF2}" type="slidenum">
              <a:rPr lang="en-US" sz="1300">
                <a:solidFill>
                  <a:srgbClr val="898989"/>
                </a:solidFill>
              </a:rPr>
              <a:pPr/>
              <a:t>5</a:t>
            </a:fld>
            <a:endParaRPr lang="en-US" sz="130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defTabSz="987223" eaLnBrk="1" fontAlgn="auto" hangingPunct="1">
              <a:spcAft>
                <a:spcPts val="0"/>
              </a:spcAft>
              <a:defRPr/>
            </a:pPr>
            <a:r>
              <a:rPr lang="de-DE" b="1">
                <a:solidFill>
                  <a:schemeClr val="tx1"/>
                </a:solidFill>
                <a:latin typeface="SutonnyMJ" pitchFamily="2" charset="0"/>
              </a:rPr>
              <a:t>‡bUIqvK© U‡cvjwR</a:t>
            </a:r>
            <a:endParaRPr lang="en-US">
              <a:solidFill>
                <a:schemeClr val="tx1"/>
              </a:solidFill>
              <a:latin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776412"/>
            <a:ext cx="9144000" cy="5111750"/>
          </a:xfrm>
          <a:solidFill>
            <a:schemeClr val="bg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marL="0" indent="0" defTabSz="987223" eaLnBrk="1" fontAlgn="auto" hangingPunct="1">
              <a:spcAft>
                <a:spcPts val="0"/>
              </a:spcAft>
              <a:buNone/>
              <a:defRPr/>
            </a:pPr>
            <a:endParaRPr lang="en-US" sz="4000" b="1" u="sng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 marL="0" indent="0" algn="just" defTabSz="987223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de-DE" sz="4000" dirty="0" smtClean="0">
                <a:solidFill>
                  <a:schemeClr val="tx1"/>
                </a:solidFill>
                <a:latin typeface="SutonnyMJ" pitchFamily="2" charset="0"/>
              </a:rPr>
              <a:t>†</a:t>
            </a:r>
            <a:r>
              <a:rPr lang="de-DE" sz="4000" dirty="0">
                <a:solidFill>
                  <a:schemeClr val="tx1"/>
                </a:solidFill>
                <a:latin typeface="SutonnyMJ" pitchFamily="2" charset="0"/>
              </a:rPr>
              <a:t>bUIqv‡K© wewfbœ Kw¤úDUv‡ii g‡a¨ Ae¯’vb web¨vm ev ms‡hvM </a:t>
            </a:r>
            <a:r>
              <a:rPr lang="de-DE" sz="4000" dirty="0" smtClean="0">
                <a:solidFill>
                  <a:schemeClr val="tx1"/>
                </a:solidFill>
                <a:latin typeface="SutonnyMJ" pitchFamily="2" charset="0"/>
              </a:rPr>
              <a:t>web¨vm</a:t>
            </a:r>
            <a:r>
              <a:rPr lang="bn-IN" sz="40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 হয়। ভিন্ন ভিন্ন পদ্ধতিতে</a:t>
            </a:r>
            <a:r>
              <a:rPr lang="de-DE" sz="40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অনেকগুলো কম্পিউটাভ একসাথে জুড়ে দেওয়াকে </a:t>
            </a:r>
            <a:r>
              <a:rPr lang="de-DE" sz="4000" dirty="0" smtClean="0">
                <a:solidFill>
                  <a:schemeClr val="tx1"/>
                </a:solidFill>
                <a:latin typeface="SutonnyMJ" pitchFamily="2" charset="0"/>
              </a:rPr>
              <a:t>†bUIqvK</a:t>
            </a:r>
            <a:r>
              <a:rPr lang="de-DE" sz="4000" dirty="0">
                <a:solidFill>
                  <a:schemeClr val="tx1"/>
                </a:solidFill>
                <a:latin typeface="SutonnyMJ" pitchFamily="2" charset="0"/>
              </a:rPr>
              <a:t>©  U‡cvjwR e‡j|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316" name="Footer Placeholder 4"/>
          <p:cNvSpPr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860" indent="-285716"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2862" indent="-228573"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007" indent="-228573"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152" indent="-228573"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297" indent="-228573" defTabSz="987306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442" indent="-228573" defTabSz="987306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586" indent="-228573" defTabSz="987306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732" indent="-228573" defTabSz="987306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8730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300">
                <a:solidFill>
                  <a:schemeClr val="bg1"/>
                </a:solidFill>
              </a:rPr>
              <a:t>Md. Nazrul Islam. </a:t>
            </a:r>
          </a:p>
          <a:p>
            <a:pPr defTabSz="98730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300">
                <a:solidFill>
                  <a:schemeClr val="bg1"/>
                </a:solidFill>
              </a:rPr>
              <a:t> Email: taibaislam@gmail.com </a:t>
            </a:r>
            <a:endParaRPr lang="en-US" sz="13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Md. Nazrul Islam.  Email: taibaislam@gmail.com 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FB5EAB-4231-411B-9C73-8E1AF330C57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graphicFrame>
        <p:nvGraphicFramePr>
          <p:cNvPr id="5" name="Diagram 4"/>
          <p:cNvGraphicFramePr/>
          <p:nvPr/>
        </p:nvGraphicFramePr>
        <p:xfrm>
          <a:off x="1676400" y="1630362"/>
          <a:ext cx="6553200" cy="421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334962"/>
            <a:ext cx="8915400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6000" dirty="0" smtClean="0">
                <a:latin typeface="SutonnyMJ" pitchFamily="2" charset="0"/>
              </a:rPr>
              <a:t>    </a:t>
            </a:r>
            <a:r>
              <a:rPr lang="de-DE" sz="6000" dirty="0" smtClean="0">
                <a:latin typeface="SutonnyMJ" pitchFamily="2" charset="0"/>
              </a:rPr>
              <a:t>†bUIqvK© U‡cvjwRi cÖKvi‡f`</a:t>
            </a:r>
            <a:endParaRPr lang="en-US" sz="6000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defTabSz="987223">
              <a:defRPr/>
            </a:pPr>
            <a:r>
              <a:rPr lang="bn-IN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বাস টপোলজি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3401" y="1858962"/>
            <a:ext cx="8915400" cy="4724400"/>
          </a:xfrm>
          <a:solidFill>
            <a:schemeClr val="bg1"/>
          </a:solidFill>
          <a:ln>
            <a:solidFill>
              <a:schemeClr val="tx1"/>
            </a:solidFill>
          </a:ln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rtlCol="0">
            <a:normAutofit/>
          </a:bodyPr>
          <a:lstStyle/>
          <a:p>
            <a:pPr marL="0" indent="0" algn="just" defTabSz="987223" eaLnBrk="1" fontAlgn="auto" hangingPunct="1">
              <a:spcAft>
                <a:spcPts val="0"/>
              </a:spcAft>
              <a:buNone/>
              <a:tabLst>
                <a:tab pos="404764" algn="l"/>
              </a:tabLst>
              <a:defRPr/>
            </a:pPr>
            <a:endParaRPr lang="en-US" sz="3200" dirty="0">
              <a:solidFill>
                <a:schemeClr val="tx1"/>
              </a:solidFill>
              <a:latin typeface="SutonnyMJ" pitchFamily="2" charset="0"/>
            </a:endParaRPr>
          </a:p>
          <a:p>
            <a:pPr marL="431911" lvl="1" indent="0" algn="just" defTabSz="987223" eaLnBrk="1" fontAlgn="auto" hangingPunct="1">
              <a:spcAft>
                <a:spcPts val="0"/>
              </a:spcAft>
              <a:buNone/>
              <a:tabLst>
                <a:tab pos="404764" algn="l"/>
              </a:tabLst>
              <a:defRPr/>
            </a:pP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evm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U‡cvjwR†Z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GKwU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ms‡hvM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jvB‡bi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mv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‡_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me¸wj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Kw¤úDUvi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hy³ 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_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v‡K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|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GLv‡b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ms‡hvM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jvBb‡K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mvaviYZ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evm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ejv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nq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| </a:t>
            </a:r>
          </a:p>
        </p:txBody>
      </p:sp>
      <p:sp>
        <p:nvSpPr>
          <p:cNvPr id="15366" name="Footer Placeholder 3"/>
          <p:cNvSpPr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860" indent="-285716"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2862" indent="-228573"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007" indent="-228573"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152" indent="-228573"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297" indent="-228573" defTabSz="987306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442" indent="-228573" defTabSz="987306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586" indent="-228573" defTabSz="987306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732" indent="-228573" defTabSz="987306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8730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300">
                <a:solidFill>
                  <a:schemeClr val="bg1"/>
                </a:solidFill>
              </a:rPr>
              <a:t>Md. Nazrul Islam.  </a:t>
            </a:r>
          </a:p>
          <a:p>
            <a:pPr defTabSz="98730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300">
                <a:solidFill>
                  <a:schemeClr val="bg1"/>
                </a:solidFill>
              </a:rPr>
              <a:t>Email: taibaislam@gmail.com </a:t>
            </a:r>
            <a:endParaRPr lang="en-US" sz="130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4297362"/>
            <a:ext cx="4876801" cy="177170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242523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defTabSz="987223" eaLnBrk="1" fontAlgn="auto" hangingPunct="1">
              <a:spcAft>
                <a:spcPts val="0"/>
              </a:spcAft>
              <a:defRPr/>
            </a:pPr>
            <a:r>
              <a:rPr lang="en-US" b="1" err="1">
                <a:solidFill>
                  <a:schemeClr val="bg1"/>
                </a:solidFill>
                <a:latin typeface="SutonnyMJ" pitchFamily="2" charset="0"/>
              </a:rPr>
              <a:t>evm</a:t>
            </a:r>
            <a:r>
              <a:rPr lang="en-US" b="1">
                <a:solidFill>
                  <a:schemeClr val="bg1"/>
                </a:solidFill>
                <a:latin typeface="SutonnyMJ" pitchFamily="2" charset="0"/>
              </a:rPr>
              <a:t> †</a:t>
            </a:r>
            <a:r>
              <a:rPr lang="en-US" b="1" err="1">
                <a:solidFill>
                  <a:schemeClr val="bg1"/>
                </a:solidFill>
                <a:latin typeface="SutonnyMJ" pitchFamily="2" charset="0"/>
              </a:rPr>
              <a:t>bUIqvK</a:t>
            </a:r>
            <a:r>
              <a:rPr lang="en-US" b="1">
                <a:solidFill>
                  <a:schemeClr val="bg1"/>
                </a:solidFill>
                <a:latin typeface="SutonnyMJ" pitchFamily="2" charset="0"/>
              </a:rPr>
              <a:t>© </a:t>
            </a:r>
            <a:r>
              <a:rPr lang="en-US" b="1" err="1">
                <a:solidFill>
                  <a:schemeClr val="bg1"/>
                </a:solidFill>
                <a:latin typeface="SutonnyMJ" pitchFamily="2" charset="0"/>
              </a:rPr>
              <a:t>U‡cvjwRi</a:t>
            </a:r>
            <a:r>
              <a:rPr lang="en-US" b="1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b="1" err="1">
                <a:solidFill>
                  <a:schemeClr val="bg1"/>
                </a:solidFill>
                <a:latin typeface="SutonnyMJ" pitchFamily="2" charset="0"/>
              </a:rPr>
              <a:t>myweav</a:t>
            </a:r>
            <a:r>
              <a:rPr lang="en-US" b="1">
                <a:solidFill>
                  <a:schemeClr val="bg1"/>
                </a:solidFill>
                <a:latin typeface="SutonnyMJ" pitchFamily="2" charset="0"/>
              </a:rPr>
              <a:t> </a:t>
            </a:r>
            <a:endParaRPr lang="en-US">
              <a:solidFill>
                <a:schemeClr val="bg1"/>
              </a:solidFill>
              <a:latin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4038" y="1776415"/>
            <a:ext cx="8970962" cy="5018087"/>
          </a:xfr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marL="0" indent="0" algn="just" defTabSz="987223" eaLnBrk="1" fontAlgn="auto" hangingPunct="1">
              <a:spcAft>
                <a:spcPts val="0"/>
              </a:spcAft>
              <a:buNone/>
              <a:defRPr/>
            </a:pPr>
            <a:endParaRPr lang="en-US" sz="1800" dirty="0" smtClean="0">
              <a:solidFill>
                <a:schemeClr val="tx1"/>
              </a:solidFill>
              <a:latin typeface="SutonnyMJ" pitchFamily="2" charset="0"/>
            </a:endParaRPr>
          </a:p>
          <a:p>
            <a:pPr marL="370208" indent="-370208" algn="just" defTabSz="987223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‡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bUIqv‡K©i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Kvb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Kw¤úDUvi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bó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n‡q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M‡j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Ab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¨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Kw¤úDUv‡ii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KvR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Ki‡Z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Kvb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Amyweav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nq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bv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| </a:t>
            </a:r>
          </a:p>
          <a:p>
            <a:pPr marL="0" indent="0" algn="just" defTabSz="987223" eaLnBrk="1" fontAlgn="auto" hangingPunct="1">
              <a:spcAft>
                <a:spcPts val="0"/>
              </a:spcAft>
              <a:buNone/>
              <a:defRPr/>
            </a:pPr>
            <a:endParaRPr lang="en-US" sz="1600" dirty="0" smtClean="0">
              <a:solidFill>
                <a:schemeClr val="tx1"/>
              </a:solidFill>
              <a:latin typeface="SutonnyMJ" pitchFamily="2" charset="0"/>
            </a:endParaRPr>
          </a:p>
          <a:p>
            <a:pPr marL="370208" indent="-370208" algn="just" defTabSz="987223" eaLnBrk="1" fontAlgn="auto" hangingPunct="1">
              <a:spcAft>
                <a:spcPts val="0"/>
              </a:spcAft>
              <a:defRPr/>
            </a:pP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evm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bUIqvK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©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U‡cvjwR‡Z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Kg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K¨vej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cÖ‡qvRb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nq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d‡j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LiP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Kg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nq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| </a:t>
            </a:r>
            <a:endParaRPr lang="bn-IN" sz="3600" dirty="0" smtClean="0">
              <a:solidFill>
                <a:schemeClr val="tx1"/>
              </a:solidFill>
              <a:latin typeface="SutonnyMJ" pitchFamily="2" charset="0"/>
            </a:endParaRPr>
          </a:p>
          <a:p>
            <a:pPr marL="370208" indent="-370208" algn="just" defTabSz="987223">
              <a:defRPr/>
            </a:pP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evm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bUIqvK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©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U‡cvjwRi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Kvb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Kw¤úDUvi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ms‡hvM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ev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Acmvib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Kivi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mgq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cy‡iv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bUIqv‡K©i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Kvh©K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&amp;ªg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e¨vnZ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nq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bv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|</a:t>
            </a:r>
          </a:p>
          <a:p>
            <a:pPr marL="370208" indent="-370208" algn="just" defTabSz="987223" eaLnBrk="1" fontAlgn="auto" hangingPunct="1">
              <a:spcAft>
                <a:spcPts val="0"/>
              </a:spcAft>
              <a:defRPr/>
            </a:pPr>
            <a:endParaRPr lang="en-US" sz="3600" dirty="0" smtClean="0">
              <a:solidFill>
                <a:schemeClr val="tx1"/>
              </a:solidFill>
              <a:latin typeface="SutonnyMJ" pitchFamily="2" charset="0"/>
            </a:endParaRPr>
          </a:p>
          <a:p>
            <a:pPr marL="0" indent="0" algn="just" defTabSz="987223" eaLnBrk="1" fontAlgn="auto" hangingPunct="1">
              <a:spcAft>
                <a:spcPts val="0"/>
              </a:spcAft>
              <a:buNone/>
              <a:defRPr/>
            </a:pPr>
            <a:endParaRPr lang="en-US" dirty="0">
              <a:solidFill>
                <a:schemeClr val="tx1"/>
              </a:solidFill>
              <a:latin typeface="SutonnyMJ" pitchFamily="2" charset="0"/>
            </a:endParaRPr>
          </a:p>
        </p:txBody>
      </p:sp>
      <p:sp>
        <p:nvSpPr>
          <p:cNvPr id="2048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860" indent="-285716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286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007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15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297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44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8586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573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C2065CC-9D16-435E-800A-D8EBFE70F4DD}" type="slidenum">
              <a:rPr lang="en-US" sz="1300">
                <a:solidFill>
                  <a:srgbClr val="898989"/>
                </a:solidFill>
              </a:rPr>
              <a:pPr/>
              <a:t>9</a:t>
            </a:fld>
            <a:endParaRPr lang="en-US" sz="13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38826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defTabSz="987223" eaLnBrk="1" fontAlgn="auto" hangingPunct="1">
              <a:spcAft>
                <a:spcPts val="0"/>
              </a:spcAft>
              <a:defRPr/>
            </a:pPr>
            <a:r>
              <a:rPr lang="en-US" b="1" err="1">
                <a:latin typeface="SutonnyMJ" pitchFamily="2" charset="0"/>
              </a:rPr>
              <a:t>evm</a:t>
            </a:r>
            <a:r>
              <a:rPr lang="en-US" b="1">
                <a:latin typeface="SutonnyMJ" pitchFamily="2" charset="0"/>
              </a:rPr>
              <a:t> †</a:t>
            </a:r>
            <a:r>
              <a:rPr lang="en-US" b="1" err="1">
                <a:latin typeface="SutonnyMJ" pitchFamily="2" charset="0"/>
              </a:rPr>
              <a:t>bUIqvK</a:t>
            </a:r>
            <a:r>
              <a:rPr lang="en-US" b="1">
                <a:latin typeface="SutonnyMJ" pitchFamily="2" charset="0"/>
              </a:rPr>
              <a:t>© </a:t>
            </a:r>
            <a:r>
              <a:rPr lang="en-US" b="1" err="1">
                <a:latin typeface="SutonnyMJ" pitchFamily="2" charset="0"/>
              </a:rPr>
              <a:t>U‡cvjwRi</a:t>
            </a:r>
            <a:r>
              <a:rPr lang="en-US" b="1">
                <a:latin typeface="SutonnyMJ" pitchFamily="2" charset="0"/>
              </a:rPr>
              <a:t> </a:t>
            </a:r>
            <a:r>
              <a:rPr lang="en-US" b="1" err="1">
                <a:latin typeface="SutonnyMJ" pitchFamily="2" charset="0"/>
              </a:rPr>
              <a:t>Amyweav</a:t>
            </a:r>
            <a:r>
              <a:rPr lang="en-US" b="1">
                <a:latin typeface="SutonnyMJ" pitchFamily="2" charset="0"/>
              </a:rPr>
              <a:t> </a:t>
            </a:r>
            <a:endParaRPr lang="en-US">
              <a:latin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685399"/>
            <a:ext cx="9052560" cy="4974164"/>
          </a:xfrm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 defTabSz="987223" eaLnBrk="1" fontAlgn="auto" hangingPunct="1">
              <a:spcAft>
                <a:spcPts val="0"/>
              </a:spcAft>
              <a:buNone/>
              <a:defRPr/>
            </a:pPr>
            <a:endParaRPr lang="en-US" sz="2800" dirty="0">
              <a:latin typeface="SutonnyMJ" pitchFamily="2" charset="0"/>
            </a:endParaRPr>
          </a:p>
          <a:p>
            <a:pPr marL="370208" indent="-370208" defTabSz="987223" eaLnBrk="1" fontAlgn="auto" hangingPunct="1">
              <a:spcAft>
                <a:spcPts val="0"/>
              </a:spcAft>
              <a:defRPr/>
            </a:pPr>
            <a:r>
              <a:rPr lang="en-US" sz="3600" dirty="0">
                <a:latin typeface="SutonnyMJ" pitchFamily="2" charset="0"/>
              </a:rPr>
              <a:t>‡</a:t>
            </a:r>
            <a:r>
              <a:rPr lang="en-US" sz="3600" dirty="0" err="1">
                <a:latin typeface="SutonnyMJ" pitchFamily="2" charset="0"/>
              </a:rPr>
              <a:t>bUIqv‡K</a:t>
            </a:r>
            <a:r>
              <a:rPr lang="en-US" sz="3600" dirty="0">
                <a:latin typeface="SutonnyMJ" pitchFamily="2" charset="0"/>
              </a:rPr>
              <a:t>© </a:t>
            </a:r>
            <a:r>
              <a:rPr lang="en-US" sz="3600" dirty="0" err="1">
                <a:latin typeface="SutonnyMJ" pitchFamily="2" charset="0"/>
              </a:rPr>
              <a:t>Kw¤úDUv‡ii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msL¨v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evo‡j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cÖPÛ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UªvwdK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m„wó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nq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Ges</a:t>
            </a:r>
            <a:r>
              <a:rPr lang="en-US" sz="3600" dirty="0">
                <a:latin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</a:rPr>
              <a:t>WUv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UªvÝwgkb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wewNœZ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nq</a:t>
            </a:r>
            <a:r>
              <a:rPr lang="en-US" sz="3600" dirty="0" smtClean="0">
                <a:latin typeface="SutonnyMJ" pitchFamily="2" charset="0"/>
              </a:rPr>
              <a:t>|</a:t>
            </a:r>
          </a:p>
          <a:p>
            <a:pPr marL="0" indent="0" defTabSz="987223" eaLnBrk="1" fontAlgn="auto" hangingPunct="1">
              <a:spcAft>
                <a:spcPts val="0"/>
              </a:spcAft>
              <a:buNone/>
              <a:defRPr/>
            </a:pPr>
            <a:endParaRPr lang="en-US" sz="2800" dirty="0">
              <a:latin typeface="SutonnyMJ" pitchFamily="2" charset="0"/>
            </a:endParaRPr>
          </a:p>
          <a:p>
            <a:pPr marL="370208" indent="-370208" defTabSz="987223" eaLnBrk="1" fontAlgn="auto" hangingPunct="1">
              <a:spcAft>
                <a:spcPts val="0"/>
              </a:spcAft>
              <a:defRPr/>
            </a:pPr>
            <a:r>
              <a:rPr lang="en-US" sz="3600" dirty="0">
                <a:latin typeface="SutonnyMJ" pitchFamily="2" charset="0"/>
              </a:rPr>
              <a:t>‡</a:t>
            </a:r>
            <a:r>
              <a:rPr lang="en-US" sz="3600" dirty="0" err="1">
                <a:latin typeface="SutonnyMJ" pitchFamily="2" charset="0"/>
              </a:rPr>
              <a:t>WUv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UªvÝwgk‡b</a:t>
            </a:r>
            <a:r>
              <a:rPr lang="en-US" sz="3600" dirty="0">
                <a:latin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</a:rPr>
              <a:t>Kvb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mgš</a:t>
            </a:r>
            <a:r>
              <a:rPr lang="en-US" sz="3600" dirty="0">
                <a:latin typeface="SutonnyMJ" pitchFamily="2" charset="0"/>
              </a:rPr>
              <a:t>^‡</a:t>
            </a:r>
            <a:r>
              <a:rPr lang="en-US" sz="3600" dirty="0" err="1">
                <a:latin typeface="SutonnyMJ" pitchFamily="2" charset="0"/>
              </a:rPr>
              <a:t>qi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e¨e¯’v</a:t>
            </a:r>
            <a:r>
              <a:rPr lang="en-US" sz="3600" dirty="0">
                <a:latin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</a:rPr>
              <a:t>bB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3600" dirty="0" err="1" smtClean="0">
                <a:latin typeface="SutonnyMJ" pitchFamily="2" charset="0"/>
              </a:rPr>
              <a:t>i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d‡j</a:t>
            </a:r>
            <a:r>
              <a:rPr lang="en-US" sz="3600" dirty="0">
                <a:latin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</a:rPr>
              <a:t>bUIqv‡K</a:t>
            </a:r>
            <a:r>
              <a:rPr lang="en-US" sz="3600" dirty="0">
                <a:latin typeface="SutonnyMJ" pitchFamily="2" charset="0"/>
              </a:rPr>
              <a:t>© </a:t>
            </a:r>
            <a:r>
              <a:rPr lang="en-US" sz="3600" dirty="0" err="1">
                <a:latin typeface="SutonnyMJ" pitchFamily="2" charset="0"/>
              </a:rPr>
              <a:t>cÖPzi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e¨vÛDB</a:t>
            </a:r>
            <a:r>
              <a:rPr lang="en-US" sz="3600" dirty="0">
                <a:latin typeface="SutonnyMJ" pitchFamily="2" charset="0"/>
              </a:rPr>
              <a:t>_ </a:t>
            </a:r>
            <a:r>
              <a:rPr lang="en-US" sz="3600" dirty="0" err="1">
                <a:latin typeface="SutonnyMJ" pitchFamily="2" charset="0"/>
              </a:rPr>
              <a:t>bó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nq</a:t>
            </a:r>
            <a:r>
              <a:rPr lang="en-US" sz="3600" dirty="0">
                <a:latin typeface="SutonnyMJ" pitchFamily="2" charset="0"/>
              </a:rPr>
              <a:t>| </a:t>
            </a:r>
            <a:endParaRPr lang="bn-IN" sz="3600" dirty="0" smtClean="0">
              <a:latin typeface="SutonnyMJ" pitchFamily="2" charset="0"/>
            </a:endParaRPr>
          </a:p>
          <a:p>
            <a:pPr marL="370208" indent="-370208" defTabSz="987223">
              <a:defRPr/>
            </a:pPr>
            <a:r>
              <a:rPr lang="en-US" sz="3600" dirty="0" smtClean="0">
                <a:latin typeface="SutonnyMJ" pitchFamily="2" charset="0"/>
              </a:rPr>
              <a:t>GB </a:t>
            </a:r>
            <a:r>
              <a:rPr lang="en-US" sz="3600" dirty="0" err="1" smtClean="0">
                <a:latin typeface="SutonnyMJ" pitchFamily="2" charset="0"/>
              </a:rPr>
              <a:t>U‡cvjwRi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m„ó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mgm¨v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wbiƒcb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Kiv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RwUj</a:t>
            </a:r>
            <a:r>
              <a:rPr lang="en-US" sz="3600" dirty="0" smtClean="0">
                <a:latin typeface="SutonnyMJ" pitchFamily="2" charset="0"/>
              </a:rPr>
              <a:t>|</a:t>
            </a:r>
          </a:p>
          <a:p>
            <a:pPr marL="370208" indent="-370208" defTabSz="987223" eaLnBrk="1" fontAlgn="auto" hangingPunct="1">
              <a:spcAft>
                <a:spcPts val="0"/>
              </a:spcAft>
              <a:defRPr/>
            </a:pPr>
            <a:endParaRPr lang="en-US" sz="3600" dirty="0">
              <a:latin typeface="SutonnyMJ" pitchFamily="2" charset="0"/>
            </a:endParaRPr>
          </a:p>
          <a:p>
            <a:pPr marL="0" indent="0" defTabSz="987223" eaLnBrk="1" fontAlgn="auto" hangingPunct="1">
              <a:spcAft>
                <a:spcPts val="0"/>
              </a:spcAft>
              <a:buNone/>
              <a:defRPr/>
            </a:pPr>
            <a:endParaRPr lang="en-US" sz="2800" dirty="0">
              <a:latin typeface="SutonnyMJ" pitchFamily="2" charset="0"/>
            </a:endParaRPr>
          </a:p>
        </p:txBody>
      </p:sp>
      <p:sp>
        <p:nvSpPr>
          <p:cNvPr id="21511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860" indent="-285716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286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007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15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297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44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8586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573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838A38F-E911-4815-83CE-8208E76B164F}" type="slidenum">
              <a:rPr lang="en-US" sz="1300">
                <a:solidFill>
                  <a:srgbClr val="898989"/>
                </a:solidFill>
              </a:rPr>
              <a:pPr/>
              <a:t>10</a:t>
            </a:fld>
            <a:endParaRPr lang="en-US" sz="130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9052560" cy="1203854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defTabSz="987223" eaLnBrk="1" fontAlgn="auto" hangingPunct="1">
              <a:spcAft>
                <a:spcPts val="0"/>
              </a:spcAft>
              <a:defRPr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রিং টপোলজি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4038" y="1477962"/>
            <a:ext cx="9123362" cy="5257799"/>
          </a:xfr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marL="0" indent="0" algn="just" defTabSz="987223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bn-IN" sz="32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G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‡¶‡Î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Kw¤úDUvi¸wj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e„ËvKvi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c‡_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ci¯ú‡ii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mv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‡_ mshy³ 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n‡q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bUIqvK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©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M‡o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Zv‡j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|</a:t>
            </a:r>
            <a:endParaRPr lang="bn-IN" sz="3600" dirty="0" smtClean="0">
              <a:solidFill>
                <a:schemeClr val="tx1"/>
              </a:solidFill>
              <a:latin typeface="SutonnyMJ" pitchFamily="2" charset="0"/>
            </a:endParaRPr>
          </a:p>
          <a:p>
            <a:pPr marL="0" indent="0" algn="just" defTabSz="987223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bn-IN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G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 টপোলজিতে প্রতিটি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Kw¤úDUvi</a:t>
            </a:r>
            <a:r>
              <a:rPr lang="bn-IN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অন্য দুটি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Kw¤úDUv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রের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mv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‡_ hy³ _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v‡K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| </a:t>
            </a:r>
          </a:p>
          <a:p>
            <a:pPr marL="0" indent="0" algn="just" defTabSz="987223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endParaRPr lang="en-US" sz="3600" dirty="0" smtClean="0">
              <a:solidFill>
                <a:schemeClr val="tx1"/>
              </a:solidFill>
              <a:latin typeface="SutonnyMJ" pitchFamily="2" charset="0"/>
            </a:endParaRPr>
          </a:p>
          <a:p>
            <a:pPr marL="0" indent="0" defTabSz="987223" eaLnBrk="1" fontAlgn="auto" hangingPunct="1">
              <a:spcAft>
                <a:spcPts val="0"/>
              </a:spcAft>
              <a:buNone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581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860" indent="-285716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286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007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15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297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44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8586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573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ED08C7A-D5BC-407D-9D15-833CD5199AFD}" type="slidenum">
              <a:rPr lang="en-US" sz="1300">
                <a:solidFill>
                  <a:srgbClr val="898989"/>
                </a:solidFill>
              </a:rPr>
              <a:pPr/>
              <a:t>11</a:t>
            </a:fld>
            <a:endParaRPr lang="en-US" sz="1300">
              <a:solidFill>
                <a:srgbClr val="898989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4297362"/>
            <a:ext cx="3200401" cy="220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defTabSz="987223" eaLnBrk="1" fontAlgn="auto" hangingPunct="1">
              <a:spcAft>
                <a:spcPts val="0"/>
              </a:spcAft>
              <a:defRPr/>
            </a:pPr>
            <a:r>
              <a:rPr lang="en-US" b="1" err="1">
                <a:latin typeface="SutonnyMJ" pitchFamily="2" charset="0"/>
              </a:rPr>
              <a:t>wis</a:t>
            </a:r>
            <a:r>
              <a:rPr lang="en-US" b="1">
                <a:latin typeface="SutonnyMJ" pitchFamily="2" charset="0"/>
              </a:rPr>
              <a:t> †</a:t>
            </a:r>
            <a:r>
              <a:rPr lang="en-US" b="1" err="1">
                <a:latin typeface="SutonnyMJ" pitchFamily="2" charset="0"/>
              </a:rPr>
              <a:t>bUIqvK</a:t>
            </a:r>
            <a:r>
              <a:rPr lang="en-US" b="1">
                <a:latin typeface="SutonnyMJ" pitchFamily="2" charset="0"/>
              </a:rPr>
              <a:t>© </a:t>
            </a:r>
            <a:r>
              <a:rPr lang="en-US" b="1" err="1">
                <a:latin typeface="SutonnyMJ" pitchFamily="2" charset="0"/>
              </a:rPr>
              <a:t>U‡cvjwRi</a:t>
            </a:r>
            <a:r>
              <a:rPr lang="en-US" b="1">
                <a:latin typeface="SutonnyMJ" pitchFamily="2" charset="0"/>
              </a:rPr>
              <a:t> </a:t>
            </a:r>
            <a:r>
              <a:rPr lang="en-US" b="1" err="1">
                <a:latin typeface="SutonnyMJ" pitchFamily="2" charset="0"/>
              </a:rPr>
              <a:t>myweav</a:t>
            </a:r>
            <a:r>
              <a:rPr lang="en-US" b="1">
                <a:latin typeface="SutonnyMJ" pitchFamily="2" charset="0"/>
              </a:rPr>
              <a:t>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5688"/>
            <a:ext cx="9220200" cy="5019403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 algn="just" defTabSz="987223" eaLnBrk="1" fontAlgn="auto" hangingPunct="1">
              <a:spcAft>
                <a:spcPts val="0"/>
              </a:spcAft>
              <a:buNone/>
              <a:defRPr/>
            </a:pPr>
            <a:endParaRPr lang="en-US" sz="1800" dirty="0" smtClean="0">
              <a:latin typeface="SutonnyMJ" pitchFamily="2" charset="0"/>
            </a:endParaRPr>
          </a:p>
          <a:p>
            <a:pPr marL="370208" indent="-370208" algn="just" defTabSz="987223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latin typeface="SutonnyMJ" pitchFamily="2" charset="0"/>
              </a:rPr>
              <a:t>‡</a:t>
            </a:r>
            <a:r>
              <a:rPr lang="en-US" sz="3600" dirty="0" err="1">
                <a:latin typeface="SutonnyMJ" pitchFamily="2" charset="0"/>
              </a:rPr>
              <a:t>WUv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cvVv‡bvi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Rb</a:t>
            </a:r>
            <a:r>
              <a:rPr lang="en-US" sz="3600" dirty="0">
                <a:latin typeface="SutonnyMJ" pitchFamily="2" charset="0"/>
              </a:rPr>
              <a:t>¨ </a:t>
            </a:r>
            <a:r>
              <a:rPr lang="en-US" sz="3600" dirty="0" err="1">
                <a:latin typeface="SutonnyMJ" pitchFamily="2" charset="0"/>
              </a:rPr>
              <a:t>cÖ‡Z¨K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Kw¤úDUvi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mgvb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AwaKvi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cvq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bn-IN" sz="3600" dirty="0" smtClean="0">
                <a:latin typeface="SutonnyMJ" pitchFamily="2" charset="0"/>
              </a:rPr>
              <a:t>।</a:t>
            </a:r>
            <a:r>
              <a:rPr lang="en-US" sz="3600" dirty="0" smtClean="0">
                <a:latin typeface="SutonnyMJ" pitchFamily="2" charset="0"/>
              </a:rPr>
              <a:t> </a:t>
            </a:r>
          </a:p>
          <a:p>
            <a:pPr marL="0" indent="0" algn="just" defTabSz="987223" eaLnBrk="1" fontAlgn="auto" hangingPunct="1">
              <a:spcAft>
                <a:spcPts val="0"/>
              </a:spcAft>
              <a:buNone/>
              <a:defRPr/>
            </a:pPr>
            <a:endParaRPr lang="en-US" sz="1200" dirty="0" smtClean="0">
              <a:latin typeface="SutonnyMJ" pitchFamily="2" charset="0"/>
            </a:endParaRPr>
          </a:p>
          <a:p>
            <a:pPr marL="370208" indent="-370208" algn="just" defTabSz="987223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latin typeface="SutonnyMJ" pitchFamily="2" charset="0"/>
              </a:rPr>
              <a:t>‡</a:t>
            </a:r>
            <a:r>
              <a:rPr lang="en-US" sz="3600" dirty="0" err="1">
                <a:latin typeface="SutonnyMJ" pitchFamily="2" charset="0"/>
              </a:rPr>
              <a:t>bUIqv‡K</a:t>
            </a:r>
            <a:r>
              <a:rPr lang="en-US" sz="3600" dirty="0">
                <a:latin typeface="SutonnyMJ" pitchFamily="2" charset="0"/>
              </a:rPr>
              <a:t>© †</a:t>
            </a:r>
            <a:r>
              <a:rPr lang="en-US" sz="3600" dirty="0" err="1">
                <a:latin typeface="SutonnyMJ" pitchFamily="2" charset="0"/>
              </a:rPr>
              <a:t>Kvb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mvf©v‡ii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cÖ‡qvRb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nq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bv</a:t>
            </a:r>
            <a:r>
              <a:rPr lang="en-US" sz="3600" dirty="0">
                <a:latin typeface="SutonnyMJ" pitchFamily="2" charset="0"/>
              </a:rPr>
              <a:t> | </a:t>
            </a:r>
          </a:p>
          <a:p>
            <a:pPr marL="370208" indent="-370208" algn="just" defTabSz="987223" eaLnBrk="1" fontAlgn="auto" hangingPunct="1">
              <a:spcAft>
                <a:spcPts val="0"/>
              </a:spcAft>
              <a:defRPr/>
            </a:pPr>
            <a:r>
              <a:rPr lang="en-US" sz="3600" dirty="0" err="1">
                <a:latin typeface="SutonnyMJ" pitchFamily="2" charset="0"/>
              </a:rPr>
              <a:t>cÖ‡qvR‡b</a:t>
            </a:r>
            <a:r>
              <a:rPr lang="en-US" sz="3600" dirty="0">
                <a:latin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</a:rPr>
              <a:t>bUIqvK</a:t>
            </a:r>
            <a:r>
              <a:rPr lang="en-US" sz="3600" dirty="0">
                <a:latin typeface="SutonnyMJ" pitchFamily="2" charset="0"/>
              </a:rPr>
              <a:t>© wm‡÷‡g </a:t>
            </a:r>
            <a:r>
              <a:rPr lang="en-US" sz="3600" dirty="0" err="1">
                <a:latin typeface="SutonnyMJ" pitchFamily="2" charset="0"/>
              </a:rPr>
              <a:t>bZzb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ms‡hvM</a:t>
            </a:r>
            <a:r>
              <a:rPr lang="en-US" sz="3600" dirty="0">
                <a:latin typeface="SutonnyMJ" pitchFamily="2" charset="0"/>
              </a:rPr>
              <a:t> †`</a:t>
            </a:r>
            <a:r>
              <a:rPr lang="en-US" sz="3600" dirty="0" err="1">
                <a:latin typeface="SutonnyMJ" pitchFamily="2" charset="0"/>
              </a:rPr>
              <a:t>Iqv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hvq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Ges</a:t>
            </a:r>
            <a:r>
              <a:rPr lang="en-US" sz="3600" dirty="0">
                <a:latin typeface="SutonnyMJ" pitchFamily="2" charset="0"/>
              </a:rPr>
              <a:t> G‡Z †</a:t>
            </a:r>
            <a:r>
              <a:rPr lang="en-US" sz="3600" dirty="0" err="1">
                <a:latin typeface="SutonnyMJ" pitchFamily="2" charset="0"/>
              </a:rPr>
              <a:t>bUIqv‡K©i</a:t>
            </a:r>
            <a:r>
              <a:rPr lang="en-US" sz="3600" dirty="0">
                <a:latin typeface="SutonnyMJ" pitchFamily="2" charset="0"/>
              </a:rPr>
              <a:t> `¶</a:t>
            </a:r>
            <a:r>
              <a:rPr lang="en-US" sz="3600" dirty="0" err="1">
                <a:latin typeface="SutonnyMJ" pitchFamily="2" charset="0"/>
              </a:rPr>
              <a:t>Zvi</a:t>
            </a:r>
            <a:r>
              <a:rPr lang="en-US" sz="3600" dirty="0">
                <a:latin typeface="SutonnyMJ" pitchFamily="2" charset="0"/>
              </a:rPr>
              <a:t> Lye †</a:t>
            </a:r>
            <a:r>
              <a:rPr lang="en-US" sz="3600" dirty="0" err="1">
                <a:latin typeface="SutonnyMJ" pitchFamily="2" charset="0"/>
              </a:rPr>
              <a:t>ekx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cÖfve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c‡o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bv</a:t>
            </a:r>
            <a:r>
              <a:rPr lang="en-US" sz="3600" dirty="0">
                <a:latin typeface="SutonnyMJ" pitchFamily="2" charset="0"/>
              </a:rPr>
              <a:t> | </a:t>
            </a:r>
          </a:p>
          <a:p>
            <a:pPr marL="0" indent="0" defTabSz="987223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sp>
        <p:nvSpPr>
          <p:cNvPr id="25605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860" indent="-285716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286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007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15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297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44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8586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573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A667E6C0-879F-46A8-BEA0-CB8E6F12C3DB}" type="slidenum">
              <a:rPr lang="en-US" sz="1300">
                <a:solidFill>
                  <a:srgbClr val="898989"/>
                </a:solidFill>
              </a:rPr>
              <a:pPr/>
              <a:t>12</a:t>
            </a:fld>
            <a:endParaRPr lang="en-US" sz="130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defTabSz="987223" eaLnBrk="1" fontAlgn="auto" hangingPunct="1">
              <a:spcAft>
                <a:spcPts val="0"/>
              </a:spcAft>
              <a:defRPr/>
            </a:pPr>
            <a:r>
              <a:rPr lang="en-US" b="1" err="1">
                <a:latin typeface="SutonnyMJ" pitchFamily="2" charset="0"/>
              </a:rPr>
              <a:t>wis</a:t>
            </a:r>
            <a:r>
              <a:rPr lang="en-US" b="1">
                <a:latin typeface="SutonnyMJ" pitchFamily="2" charset="0"/>
              </a:rPr>
              <a:t> †</a:t>
            </a:r>
            <a:r>
              <a:rPr lang="en-US" b="1" err="1">
                <a:latin typeface="SutonnyMJ" pitchFamily="2" charset="0"/>
              </a:rPr>
              <a:t>bUIqvK</a:t>
            </a:r>
            <a:r>
              <a:rPr lang="en-US" b="1">
                <a:latin typeface="SutonnyMJ" pitchFamily="2" charset="0"/>
              </a:rPr>
              <a:t>© </a:t>
            </a:r>
            <a:r>
              <a:rPr lang="en-US" b="1" err="1">
                <a:latin typeface="SutonnyMJ" pitchFamily="2" charset="0"/>
              </a:rPr>
              <a:t>U‡cvjwRi</a:t>
            </a:r>
            <a:r>
              <a:rPr lang="en-US" b="1">
                <a:latin typeface="SutonnyMJ" pitchFamily="2" charset="0"/>
              </a:rPr>
              <a:t> </a:t>
            </a:r>
            <a:r>
              <a:rPr lang="en-US" b="1" err="1">
                <a:latin typeface="SutonnyMJ" pitchFamily="2" charset="0"/>
              </a:rPr>
              <a:t>Amyweav</a:t>
            </a:r>
            <a:r>
              <a:rPr lang="en-US" b="1">
                <a:latin typeface="SutonnyMJ" pitchFamily="2" charset="0"/>
              </a:rPr>
              <a:t>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3562" y="1775687"/>
            <a:ext cx="8971438" cy="4883875"/>
          </a:xfrm>
          <a:solidFill>
            <a:schemeClr val="bg1"/>
          </a:solidFill>
          <a:ln>
            <a:solidFill>
              <a:schemeClr val="tx1"/>
            </a:solidFill>
          </a:ln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marL="370208" indent="-370208" algn="just" defTabSz="987223" eaLnBrk="1" fontAlgn="auto" hangingPunct="1">
              <a:spcAft>
                <a:spcPts val="0"/>
              </a:spcAft>
              <a:defRPr/>
            </a:pPr>
            <a:endParaRPr lang="en-US" sz="3600" smtClean="0">
              <a:solidFill>
                <a:schemeClr val="tx1"/>
              </a:solidFill>
              <a:latin typeface="SutonnyMJ" pitchFamily="2" charset="0"/>
            </a:endParaRPr>
          </a:p>
          <a:p>
            <a:pPr marL="370208" indent="-370208" algn="just" defTabSz="987223" eaLnBrk="1" fontAlgn="auto" hangingPunct="1">
              <a:spcAft>
                <a:spcPts val="0"/>
              </a:spcAft>
              <a:defRPr/>
            </a:pPr>
            <a:r>
              <a:rPr lang="en-US" sz="3600" err="1" smtClean="0">
                <a:solidFill>
                  <a:schemeClr val="tx1"/>
                </a:solidFill>
                <a:latin typeface="SutonnyMJ" pitchFamily="2" charset="0"/>
              </a:rPr>
              <a:t>wis</a:t>
            </a:r>
            <a:r>
              <a:rPr lang="en-US" sz="360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†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bUIqvK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©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U‡cvjwR‡Z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GKwU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Kw¤úDUvi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mgm¨vq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AvµvšÍ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n‡j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cy‡iv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bUIqvK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©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APj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n‡q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c‡o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|</a:t>
            </a:r>
          </a:p>
          <a:p>
            <a:pPr marL="370208" indent="-370208" algn="just" defTabSz="987223" eaLnBrk="1" fontAlgn="auto" hangingPunct="1">
              <a:spcAft>
                <a:spcPts val="0"/>
              </a:spcAft>
              <a:defRPr/>
            </a:pP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wis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bUIqvK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©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U‡cvjwRi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‡¶‡Î †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bUIqv‡K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© †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Kvb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mgm¨v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wbi~cb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Kiv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RwUj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|</a:t>
            </a:r>
          </a:p>
          <a:p>
            <a:pPr marL="370208" indent="-370208" algn="just" defTabSz="987223"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‡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bUIqv‡K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© †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Kvb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Kw¤úDUvi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ms‡hvM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ev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Acmvib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Kivi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mgq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bUIqv‡K©i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Kvh©K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&amp;ªg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e¨vnZ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nq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| </a:t>
            </a:r>
          </a:p>
        </p:txBody>
      </p:sp>
      <p:sp>
        <p:nvSpPr>
          <p:cNvPr id="26631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860" indent="-285716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286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007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15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297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44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8586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573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3FEFB0C-2F5F-482E-BF2B-BAA63A5946AE}" type="slidenum">
              <a:rPr lang="en-US" sz="1300">
                <a:solidFill>
                  <a:srgbClr val="898989"/>
                </a:solidFill>
              </a:rPr>
              <a:pPr/>
              <a:t>13</a:t>
            </a:fld>
            <a:endParaRPr lang="en-US" sz="130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defTabSz="987223" eaLnBrk="1" fontAlgn="auto" hangingPunct="1">
              <a:spcAft>
                <a:spcPts val="0"/>
              </a:spcAft>
              <a:defRPr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স্টার টপোলজি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4038" y="1776413"/>
            <a:ext cx="6456362" cy="4502149"/>
          </a:xfr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algn="just" defTabSz="987223" eaLnBrk="1" fontAlgn="auto" hangingPunct="1">
              <a:spcAft>
                <a:spcPts val="0"/>
              </a:spcAft>
              <a:buNone/>
              <a:defRPr/>
            </a:pPr>
            <a:endParaRPr lang="en-US" sz="3600" dirty="0">
              <a:latin typeface="SutonnyMJ" pitchFamily="2" charset="0"/>
              <a:cs typeface="SutonnyMJ" pitchFamily="2" charset="0"/>
            </a:endParaRPr>
          </a:p>
          <a:p>
            <a:pPr marL="0" indent="0" algn="just" defTabSz="987223" eaLnBrk="1" fontAlgn="auto" hangingPunct="1">
              <a:spcAft>
                <a:spcPts val="0"/>
              </a:spcAft>
              <a:buFont typeface="Wingdings" pitchFamily="2" charset="2"/>
              <a:buChar char="Ø"/>
              <a:tabLst>
                <a:tab pos="404764" algn="l"/>
              </a:tabLst>
              <a:defRPr/>
            </a:pPr>
            <a:r>
              <a:rPr lang="bn-IN" sz="3600" dirty="0" smtClean="0">
                <a:latin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</a:rPr>
              <a:t>÷</a:t>
            </a:r>
            <a:r>
              <a:rPr lang="en-US" sz="3600" dirty="0">
                <a:latin typeface="SutonnyMJ" pitchFamily="2" charset="0"/>
              </a:rPr>
              <a:t>vi </a:t>
            </a:r>
            <a:r>
              <a:rPr lang="en-US" sz="3600" dirty="0" err="1">
                <a:latin typeface="SutonnyMJ" pitchFamily="2" charset="0"/>
              </a:rPr>
              <a:t>U‡cvjwR‡Z</a:t>
            </a:r>
            <a:r>
              <a:rPr lang="en-US" sz="3600" dirty="0">
                <a:latin typeface="SutonnyMJ" pitchFamily="2" charset="0"/>
              </a:rPr>
              <a:t> me </a:t>
            </a:r>
            <a:r>
              <a:rPr lang="en-US" sz="3600" dirty="0" err="1">
                <a:latin typeface="SutonnyMJ" pitchFamily="2" charset="0"/>
              </a:rPr>
              <a:t>Kw¤úDUvi¸wj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GKwU</a:t>
            </a:r>
            <a:r>
              <a:rPr lang="en-US" sz="3600" dirty="0">
                <a:latin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</a:rPr>
              <a:t>K›`ªxq</a:t>
            </a:r>
            <a:r>
              <a:rPr lang="en-US" sz="3600" dirty="0">
                <a:latin typeface="SutonnyMJ" pitchFamily="2" charset="0"/>
              </a:rPr>
              <a:t> ¯’</a:t>
            </a:r>
            <a:r>
              <a:rPr lang="en-US" sz="3600" dirty="0" err="1">
                <a:latin typeface="SutonnyMJ" pitchFamily="2" charset="0"/>
              </a:rPr>
              <a:t>v‡b</a:t>
            </a:r>
            <a:r>
              <a:rPr lang="en-US" sz="3600" dirty="0">
                <a:latin typeface="SutonnyMJ" pitchFamily="2" charset="0"/>
              </a:rPr>
              <a:t> hy³ _</a:t>
            </a:r>
            <a:r>
              <a:rPr lang="en-US" sz="3600" dirty="0" err="1">
                <a:latin typeface="SutonnyMJ" pitchFamily="2" charset="0"/>
              </a:rPr>
              <a:t>v‡K</a:t>
            </a:r>
            <a:r>
              <a:rPr lang="en-US" sz="3600" dirty="0" smtClean="0">
                <a:latin typeface="SutonnyMJ" pitchFamily="2" charset="0"/>
              </a:rPr>
              <a:t>|</a:t>
            </a:r>
            <a:endParaRPr lang="bn-IN" sz="3600" dirty="0" smtClean="0">
              <a:latin typeface="SutonnyMJ" pitchFamily="2" charset="0"/>
            </a:endParaRPr>
          </a:p>
          <a:p>
            <a:pPr marL="0" indent="0" algn="just" defTabSz="987223">
              <a:buFont typeface="Wingdings" pitchFamily="2" charset="2"/>
              <a:buChar char="Ø"/>
              <a:tabLst>
                <a:tab pos="404764" algn="l"/>
              </a:tabLst>
              <a:defRPr/>
            </a:pPr>
            <a:r>
              <a:rPr lang="bn-IN" sz="3600" dirty="0" smtClean="0">
                <a:latin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</a:rPr>
              <a:t>GB †</a:t>
            </a:r>
            <a:r>
              <a:rPr lang="en-US" sz="3600" dirty="0" err="1" smtClean="0">
                <a:latin typeface="SutonnyMJ" pitchFamily="2" charset="0"/>
              </a:rPr>
              <a:t>m›Uªvj</a:t>
            </a:r>
            <a:r>
              <a:rPr lang="en-US" sz="3600" dirty="0" smtClean="0">
                <a:latin typeface="SutonnyMJ" pitchFamily="2" charset="0"/>
              </a:rPr>
              <a:t> ‡</a:t>
            </a:r>
            <a:r>
              <a:rPr lang="en-US" sz="3600" dirty="0" err="1" smtClean="0">
                <a:latin typeface="SutonnyMJ" pitchFamily="2" charset="0"/>
              </a:rPr>
              <a:t>bUIqvK</a:t>
            </a:r>
            <a:r>
              <a:rPr lang="en-US" sz="3600" dirty="0" smtClean="0">
                <a:latin typeface="SutonnyMJ" pitchFamily="2" charset="0"/>
              </a:rPr>
              <a:t>© †</a:t>
            </a:r>
            <a:r>
              <a:rPr lang="en-US" sz="3600" dirty="0" err="1" smtClean="0">
                <a:latin typeface="SutonnyMJ" pitchFamily="2" charset="0"/>
              </a:rPr>
              <a:t>jv‡Kk‡b</a:t>
            </a:r>
            <a:r>
              <a:rPr lang="en-US" sz="3600" dirty="0" smtClean="0">
                <a:latin typeface="SutonnyMJ" pitchFamily="2" charset="0"/>
              </a:rPr>
              <a:t> _</a:t>
            </a:r>
            <a:r>
              <a:rPr lang="en-US" sz="3600" dirty="0" err="1" smtClean="0">
                <a:latin typeface="SutonnyMJ" pitchFamily="2" charset="0"/>
              </a:rPr>
              <a:t>v‡K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GKwU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wWfvBm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hv‡K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ejv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nq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Kb‡mb‡UªUi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ev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nve</a:t>
            </a:r>
            <a:r>
              <a:rPr lang="en-US" sz="3600" dirty="0" smtClean="0">
                <a:latin typeface="SutonnyMJ" pitchFamily="2" charset="0"/>
              </a:rPr>
              <a:t> (</a:t>
            </a:r>
            <a:r>
              <a:rPr lang="en-US" sz="3600" dirty="0" smtClean="0"/>
              <a:t>Hub</a:t>
            </a:r>
            <a:r>
              <a:rPr lang="en-US" sz="3600" dirty="0" smtClean="0">
                <a:latin typeface="SutonnyMJ" pitchFamily="2" charset="0"/>
              </a:rPr>
              <a:t>)|</a:t>
            </a:r>
            <a:endParaRPr lang="en-US" sz="3600" dirty="0" smtClean="0">
              <a:latin typeface="SutonnyMJ" pitchFamily="2" charset="0"/>
              <a:cs typeface="SutonnyMJ" pitchFamily="2" charset="0"/>
            </a:endParaRPr>
          </a:p>
          <a:p>
            <a:pPr marL="0" indent="0" algn="just" defTabSz="987223" eaLnBrk="1" fontAlgn="auto" hangingPunct="1">
              <a:spcAft>
                <a:spcPts val="0"/>
              </a:spcAft>
              <a:buNone/>
              <a:tabLst>
                <a:tab pos="404764" algn="l"/>
              </a:tabLst>
              <a:defRPr/>
            </a:pPr>
            <a:endParaRPr lang="bn-IN" sz="3600" dirty="0" smtClean="0">
              <a:latin typeface="SutonnyMJ" pitchFamily="2" charset="0"/>
            </a:endParaRPr>
          </a:p>
          <a:p>
            <a:pPr marL="0" indent="0" algn="just" defTabSz="987223" eaLnBrk="1" fontAlgn="auto" hangingPunct="1">
              <a:spcAft>
                <a:spcPts val="0"/>
              </a:spcAft>
              <a:buFont typeface="Wingdings" pitchFamily="2" charset="2"/>
              <a:buChar char="Ø"/>
              <a:tabLst>
                <a:tab pos="404764" algn="l"/>
              </a:tabLst>
              <a:defRPr/>
            </a:pPr>
            <a:endParaRPr lang="en-US" sz="3600" dirty="0" smtClean="0">
              <a:latin typeface="SutonnyMJ" pitchFamily="2" charset="0"/>
            </a:endParaRPr>
          </a:p>
          <a:p>
            <a:pPr marL="0" indent="0" algn="just" defTabSz="987223" eaLnBrk="1" fontAlgn="auto" hangingPunct="1">
              <a:spcAft>
                <a:spcPts val="0"/>
              </a:spcAft>
              <a:buNone/>
              <a:tabLst>
                <a:tab pos="404764" algn="l"/>
              </a:tabLst>
              <a:defRPr/>
            </a:pPr>
            <a:r>
              <a:rPr lang="en-US" sz="3600" dirty="0" smtClean="0">
                <a:latin typeface="SutonnyMJ" pitchFamily="2" charset="0"/>
              </a:rPr>
              <a:t> </a:t>
            </a:r>
          </a:p>
        </p:txBody>
      </p:sp>
      <p:pic>
        <p:nvPicPr>
          <p:cNvPr id="2253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62799" y="2087562"/>
            <a:ext cx="2746632" cy="3809999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860" indent="-285716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286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007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15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297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44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8586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573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DDA5955B-1E49-4D65-8C3A-CA4A33A38C87}" type="slidenum">
              <a:rPr lang="en-US" sz="1300">
                <a:solidFill>
                  <a:srgbClr val="898989"/>
                </a:solidFill>
              </a:rPr>
              <a:pPr/>
              <a:t>14</a:t>
            </a:fld>
            <a:endParaRPr lang="en-US" sz="130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defTabSz="987223" eaLnBrk="1" fontAlgn="auto" hangingPunct="1">
              <a:spcAft>
                <a:spcPts val="0"/>
              </a:spcAft>
              <a:defRPr/>
            </a:pPr>
            <a:r>
              <a:rPr lang="en-US" sz="4400" b="1">
                <a:latin typeface="SutonnyMJ" pitchFamily="2" charset="0"/>
              </a:rPr>
              <a:t>÷</a:t>
            </a:r>
            <a:r>
              <a:rPr lang="en-US" sz="4400" b="1" smtClean="0">
                <a:latin typeface="SutonnyMJ" pitchFamily="2" charset="0"/>
              </a:rPr>
              <a:t>vi †</a:t>
            </a:r>
            <a:r>
              <a:rPr lang="en-US" sz="4400" b="1" err="1" smtClean="0">
                <a:latin typeface="SutonnyMJ" pitchFamily="2" charset="0"/>
              </a:rPr>
              <a:t>bUIqvK</a:t>
            </a:r>
            <a:r>
              <a:rPr lang="en-US" sz="4400" b="1" smtClean="0">
                <a:latin typeface="SutonnyMJ" pitchFamily="2" charset="0"/>
              </a:rPr>
              <a:t>© </a:t>
            </a:r>
            <a:r>
              <a:rPr lang="en-US" sz="4400" b="1" err="1">
                <a:latin typeface="SutonnyMJ" pitchFamily="2" charset="0"/>
              </a:rPr>
              <a:t>U‡cvjwRi</a:t>
            </a:r>
            <a:r>
              <a:rPr lang="en-US" sz="4400" b="1">
                <a:latin typeface="SutonnyMJ" pitchFamily="2" charset="0"/>
              </a:rPr>
              <a:t> </a:t>
            </a:r>
            <a:r>
              <a:rPr lang="en-US" sz="4400" b="1" err="1">
                <a:latin typeface="SutonnyMJ" pitchFamily="2" charset="0"/>
              </a:rPr>
              <a:t>myweav</a:t>
            </a:r>
            <a:r>
              <a:rPr lang="en-US" sz="4400" b="1">
                <a:latin typeface="SutonnyMJ" pitchFamily="2" charset="0"/>
              </a:rPr>
              <a:t> </a:t>
            </a:r>
            <a:endParaRPr lang="en-US" sz="4400">
              <a:latin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4039" y="1776413"/>
            <a:ext cx="8970961" cy="473075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0" indent="0" algn="just" defTabSz="987223" eaLnBrk="1" fontAlgn="auto" hangingPunct="1">
              <a:spcAft>
                <a:spcPts val="0"/>
              </a:spcAft>
              <a:buNone/>
              <a:defRPr/>
            </a:pPr>
            <a:endParaRPr lang="bn-BD" sz="140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 marL="370208" indent="-370208" defTabSz="987223"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‡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bUIqv‡K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© †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Kvb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Kw¤úDUvi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bó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n‡jI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bUIqv‡K©i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Ab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¨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As‡ki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Kv‡Ri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Kvb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e¨NvZ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N‡U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bv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| </a:t>
            </a:r>
          </a:p>
          <a:p>
            <a:pPr marL="0" indent="0" defTabSz="987223" eaLnBrk="1" fontAlgn="auto" hangingPunct="1">
              <a:spcAft>
                <a:spcPts val="0"/>
              </a:spcAft>
              <a:buNone/>
              <a:defRPr/>
            </a:pPr>
            <a:endParaRPr lang="en-US" sz="1200">
              <a:solidFill>
                <a:schemeClr val="tx1"/>
              </a:solidFill>
              <a:latin typeface="SutonnyMJ" pitchFamily="2" charset="0"/>
            </a:endParaRPr>
          </a:p>
          <a:p>
            <a:pPr marL="370208" indent="-370208" defTabSz="987223" eaLnBrk="1" fontAlgn="auto" hangingPunct="1">
              <a:spcAft>
                <a:spcPts val="0"/>
              </a:spcAft>
              <a:defRPr/>
            </a:pP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nve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ev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myBP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Qvov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bUIqv‡K©i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Ab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¨ †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Kvb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As‡ki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ms‡hvM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wew”Qbœ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n‡jI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bUIqvK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©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mPj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_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v‡K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| </a:t>
            </a:r>
          </a:p>
          <a:p>
            <a:pPr marL="0" indent="0" defTabSz="987223" eaLnBrk="1" fontAlgn="auto" hangingPunct="1">
              <a:spcAft>
                <a:spcPts val="0"/>
              </a:spcAft>
              <a:buNone/>
              <a:defRPr/>
            </a:pPr>
            <a:endParaRPr lang="en-US" sz="1400">
              <a:solidFill>
                <a:schemeClr val="tx1"/>
              </a:solidFill>
              <a:latin typeface="SutonnyMJ" pitchFamily="2" charset="0"/>
            </a:endParaRPr>
          </a:p>
          <a:p>
            <a:pPr marL="370208" indent="-370208" defTabSz="987223" eaLnBrk="1" fontAlgn="auto" hangingPunct="1">
              <a:spcAft>
                <a:spcPts val="0"/>
              </a:spcAft>
              <a:defRPr/>
            </a:pP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GKB †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bUIqv‡K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©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wewfbœ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ai‡bi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K¨vej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e¨envi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Kiv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err="1">
                <a:solidFill>
                  <a:schemeClr val="tx1"/>
                </a:solidFill>
                <a:latin typeface="SutonnyMJ" pitchFamily="2" charset="0"/>
              </a:rPr>
              <a:t>hvq</a:t>
            </a:r>
            <a:r>
              <a:rPr lang="en-US" sz="3600">
                <a:solidFill>
                  <a:schemeClr val="tx1"/>
                </a:solidFill>
                <a:latin typeface="SutonnyMJ" pitchFamily="2" charset="0"/>
              </a:rPr>
              <a:t>| </a:t>
            </a:r>
          </a:p>
          <a:p>
            <a:pPr marL="370208" indent="-370208" defTabSz="987223" eaLnBrk="1" fontAlgn="auto" hangingPunct="1">
              <a:spcAft>
                <a:spcPts val="0"/>
              </a:spcAft>
              <a:defRPr/>
            </a:pPr>
            <a:endParaRPr lang="en-US" sz="3600">
              <a:solidFill>
                <a:schemeClr val="tx1"/>
              </a:solidFill>
              <a:latin typeface="SutonnyMJ" pitchFamily="2" charset="0"/>
            </a:endParaRPr>
          </a:p>
          <a:p>
            <a:pPr marL="0" indent="0" defTabSz="987223" eaLnBrk="1" fontAlgn="auto" hangingPunct="1">
              <a:spcAft>
                <a:spcPts val="0"/>
              </a:spcAft>
              <a:buNone/>
              <a:defRPr/>
            </a:pPr>
            <a:endParaRPr lang="en-US" sz="3600">
              <a:solidFill>
                <a:schemeClr val="tx1"/>
              </a:solidFill>
              <a:latin typeface="SutonnyMJ" pitchFamily="2" charset="0"/>
            </a:endParaRPr>
          </a:p>
          <a:p>
            <a:pPr marL="0" indent="0" algn="just" defTabSz="987223" eaLnBrk="1" fontAlgn="auto" hangingPunct="1">
              <a:spcAft>
                <a:spcPts val="0"/>
              </a:spcAft>
              <a:buNone/>
              <a:defRPr/>
            </a:pPr>
            <a:endParaRPr lang="bn-BD" sz="360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 marL="0" indent="0" algn="just" defTabSz="987223" eaLnBrk="1" fontAlgn="auto" hangingPunct="1">
              <a:spcAft>
                <a:spcPts val="0"/>
              </a:spcAft>
              <a:buNone/>
              <a:defRPr/>
            </a:pPr>
            <a:r>
              <a:rPr lang="en-US" sz="360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marL="0" indent="0" algn="just" defTabSz="987223" eaLnBrk="1" fontAlgn="auto" hangingPunct="1">
              <a:spcAft>
                <a:spcPts val="0"/>
              </a:spcAft>
              <a:buNone/>
              <a:defRPr/>
            </a:pPr>
            <a:endParaRPr lang="en-US" sz="360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860" indent="-285716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286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007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15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297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44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8586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573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EEFA98DA-84CE-45FC-89E6-ACB9D437A8C9}" type="slidenum">
              <a:rPr lang="en-US" sz="1300">
                <a:solidFill>
                  <a:srgbClr val="898989"/>
                </a:solidFill>
              </a:rPr>
              <a:pPr/>
              <a:t>15</a:t>
            </a:fld>
            <a:endParaRPr lang="en-US" sz="130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defTabSz="987223" eaLnBrk="1" fontAlgn="auto" hangingPunct="1">
              <a:spcAft>
                <a:spcPts val="0"/>
              </a:spcAft>
              <a:defRPr/>
            </a:pPr>
            <a:r>
              <a:rPr lang="en-US" sz="4400" b="1" dirty="0">
                <a:latin typeface="SutonnyMJ" pitchFamily="2" charset="0"/>
              </a:rPr>
              <a:t>÷vi †</a:t>
            </a:r>
            <a:r>
              <a:rPr lang="en-US" sz="4400" b="1" dirty="0" err="1">
                <a:latin typeface="SutonnyMJ" pitchFamily="2" charset="0"/>
              </a:rPr>
              <a:t>bUIqvK</a:t>
            </a:r>
            <a:r>
              <a:rPr lang="en-US" sz="4400" b="1" dirty="0">
                <a:latin typeface="SutonnyMJ" pitchFamily="2" charset="0"/>
              </a:rPr>
              <a:t>© </a:t>
            </a:r>
            <a:r>
              <a:rPr lang="en-US" sz="4400" b="1" dirty="0" err="1">
                <a:latin typeface="SutonnyMJ" pitchFamily="2" charset="0"/>
              </a:rPr>
              <a:t>U‡cvjwRi</a:t>
            </a:r>
            <a:r>
              <a:rPr lang="en-US" sz="4400" b="1" dirty="0">
                <a:latin typeface="SutonnyMJ" pitchFamily="2" charset="0"/>
              </a:rPr>
              <a:t> </a:t>
            </a:r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অ</a:t>
            </a:r>
            <a:r>
              <a:rPr lang="en-US" sz="4400" b="1" dirty="0" err="1" smtClean="0">
                <a:latin typeface="SutonnyMJ" pitchFamily="2" charset="0"/>
              </a:rPr>
              <a:t>myweav</a:t>
            </a:r>
            <a:r>
              <a:rPr lang="en-US" sz="4400" b="1" dirty="0" smtClean="0">
                <a:latin typeface="SutonnyMJ" pitchFamily="2" charset="0"/>
              </a:rPr>
              <a:t> </a:t>
            </a:r>
            <a:endParaRPr lang="en-US" sz="4400" dirty="0">
              <a:latin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4039" y="1776413"/>
            <a:ext cx="8970961" cy="4730750"/>
          </a:xfr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370208" indent="-370208" algn="just" defTabSz="987223" eaLnBrk="1" fontAlgn="auto" hangingPunct="1">
              <a:spcAft>
                <a:spcPts val="0"/>
              </a:spcAft>
              <a:buNone/>
              <a:defRPr/>
            </a:pPr>
            <a:r>
              <a:rPr lang="en-US" sz="3600" dirty="0" smtClean="0">
                <a:latin typeface="SutonnyMJ" pitchFamily="2" charset="0"/>
              </a:rPr>
              <a:t> </a:t>
            </a:r>
            <a:endParaRPr lang="en-US" sz="3600" dirty="0">
              <a:latin typeface="SutonnyMJ" pitchFamily="2" charset="0"/>
            </a:endParaRPr>
          </a:p>
          <a:p>
            <a:pPr marL="370208" indent="-370208" algn="just" defTabSz="987223" eaLnBrk="1" fontAlgn="auto" hangingPunct="1">
              <a:spcAft>
                <a:spcPts val="0"/>
              </a:spcAft>
              <a:defRPr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কোনভাবে </a:t>
            </a:r>
            <a:r>
              <a:rPr lang="en-US" sz="3600" dirty="0" smtClean="0">
                <a:latin typeface="SutonnyMJ" pitchFamily="2" charset="0"/>
              </a:rPr>
              <a:t>‡</a:t>
            </a:r>
            <a:r>
              <a:rPr lang="en-US" sz="3600" dirty="0" err="1" smtClean="0">
                <a:latin typeface="SutonnyMJ" pitchFamily="2" charset="0"/>
              </a:rPr>
              <a:t>K</a:t>
            </a:r>
            <a:r>
              <a:rPr lang="en-US" sz="3600" dirty="0" err="1">
                <a:latin typeface="SutonnyMJ" pitchFamily="2" charset="0"/>
              </a:rPr>
              <a:t>›`</a:t>
            </a:r>
            <a:r>
              <a:rPr lang="en-US" sz="3600" dirty="0" err="1" smtClean="0">
                <a:latin typeface="SutonnyMJ" pitchFamily="2" charset="0"/>
              </a:rPr>
              <a:t>ªxq</a:t>
            </a:r>
            <a:r>
              <a:rPr lang="bn-IN" sz="3600" dirty="0" smtClean="0">
                <a:latin typeface="SutonnyMJ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হাব/সুইচ নষ্ট হলে পুরো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>
                <a:latin typeface="SutonnyMJ" pitchFamily="2" charset="0"/>
              </a:rPr>
              <a:t>‡</a:t>
            </a:r>
            <a:r>
              <a:rPr lang="en-US" sz="3600" dirty="0" err="1">
                <a:latin typeface="SutonnyMJ" pitchFamily="2" charset="0"/>
              </a:rPr>
              <a:t>bUIqvK</a:t>
            </a:r>
            <a:r>
              <a:rPr lang="en-US" sz="3600" dirty="0">
                <a:latin typeface="SutonnyMJ" pitchFamily="2" charset="0"/>
              </a:rPr>
              <a:t>©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অচল হয়ে পড়ে</a:t>
            </a:r>
            <a:r>
              <a:rPr lang="en-US" sz="3600" dirty="0" smtClean="0">
                <a:latin typeface="SutonnyMJ" pitchFamily="2" charset="0"/>
              </a:rPr>
              <a:t>| </a:t>
            </a:r>
            <a:endParaRPr lang="en-US" sz="3600" dirty="0">
              <a:latin typeface="SutonnyMJ" pitchFamily="2" charset="0"/>
            </a:endParaRPr>
          </a:p>
          <a:p>
            <a:pPr marL="0" indent="0" algn="just" defTabSz="987223" eaLnBrk="1" fontAlgn="auto" hangingPunct="1">
              <a:spcAft>
                <a:spcPts val="0"/>
              </a:spcAft>
              <a:buNone/>
              <a:defRPr/>
            </a:pPr>
            <a:endParaRPr lang="en-US" sz="3600" dirty="0">
              <a:latin typeface="SutonnyMJ" pitchFamily="2" charset="0"/>
            </a:endParaRPr>
          </a:p>
          <a:p>
            <a:pPr marL="0" indent="0" algn="just" defTabSz="987223" eaLnBrk="1" fontAlgn="auto" hangingPunct="1">
              <a:spcAft>
                <a:spcPts val="0"/>
              </a:spcAft>
              <a:buNone/>
              <a:defRPr/>
            </a:pPr>
            <a:endParaRPr lang="bn-BD" sz="3600" dirty="0">
              <a:latin typeface="SutonnyMJ" pitchFamily="2" charset="0"/>
              <a:cs typeface="SutonnyMJ" pitchFamily="2" charset="0"/>
            </a:endParaRPr>
          </a:p>
          <a:p>
            <a:pPr marL="0" indent="0" algn="just" defTabSz="987223" eaLnBrk="1" fontAlgn="auto" hangingPunct="1">
              <a:spcAft>
                <a:spcPts val="0"/>
              </a:spcAft>
              <a:buNone/>
              <a:defRPr/>
            </a:pP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</a:p>
          <a:p>
            <a:pPr marL="0" indent="0" algn="just" defTabSz="987223" eaLnBrk="1" fontAlgn="auto" hangingPunct="1">
              <a:spcAft>
                <a:spcPts val="0"/>
              </a:spcAft>
              <a:buNone/>
              <a:defRPr/>
            </a:pPr>
            <a:endParaRPr lang="en-US" sz="3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860" indent="-285716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286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007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15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297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44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8586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573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EEFA98DA-84CE-45FC-89E6-ACB9D437A8C9}" type="slidenum">
              <a:rPr lang="en-US" sz="1300">
                <a:solidFill>
                  <a:srgbClr val="898989"/>
                </a:solidFill>
              </a:rPr>
              <a:pPr/>
              <a:t>16</a:t>
            </a:fld>
            <a:endParaRPr lang="en-US" sz="13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08240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5821363"/>
            <a:ext cx="3733800" cy="762000"/>
          </a:xfr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defTabSz="987223">
              <a:defRPr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 ট্রি টপোলজি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487363"/>
            <a:ext cx="9067800" cy="5029200"/>
          </a:xfrm>
        </p:spPr>
        <p:style>
          <a:lnRef idx="1">
            <a:schemeClr val="dk1"/>
          </a:lnRef>
          <a:fillRef idx="1002">
            <a:schemeClr val="dk2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27653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860" indent="-285716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286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007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15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297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44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8586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573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ABF612AC-40DA-4A6D-AC3B-3C9628F2AA78}" type="slidenum">
              <a:rPr lang="en-US" sz="1300">
                <a:solidFill>
                  <a:srgbClr val="898989"/>
                </a:solidFill>
              </a:rPr>
              <a:pPr/>
              <a:t>17</a:t>
            </a:fld>
            <a:endParaRPr lang="en-US" sz="13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06278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defTabSz="987223" eaLnBrk="1" fontAlgn="auto" hangingPunct="1">
              <a:spcAft>
                <a:spcPts val="0"/>
              </a:spcAft>
              <a:defRPr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ট্রি টপোলজি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3562" y="1775689"/>
            <a:ext cx="8971438" cy="435047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 algn="just" defTabSz="987223" eaLnBrk="1" fontAlgn="auto" hangingPunct="1">
              <a:spcAft>
                <a:spcPts val="0"/>
              </a:spcAft>
              <a:buNone/>
              <a:defRPr/>
            </a:pPr>
            <a:endParaRPr lang="en-US" sz="3600" dirty="0">
              <a:latin typeface="SutonnyMJ" pitchFamily="2" charset="0"/>
            </a:endParaRPr>
          </a:p>
          <a:p>
            <a:pPr marL="0" indent="0" algn="just" defTabSz="987223" eaLnBrk="1" fontAlgn="auto" hangingPunct="1">
              <a:spcAft>
                <a:spcPts val="0"/>
              </a:spcAft>
              <a:defRPr/>
            </a:pPr>
            <a:r>
              <a:rPr lang="bn-IN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g~jZ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>
                <a:latin typeface="SutonnyMJ" pitchFamily="2" charset="0"/>
              </a:rPr>
              <a:t>÷vi </a:t>
            </a:r>
            <a:r>
              <a:rPr lang="en-US" sz="3600" dirty="0" err="1">
                <a:latin typeface="SutonnyMJ" pitchFamily="2" charset="0"/>
              </a:rPr>
              <a:t>U‡cvjwRi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m¤cÖmvwiZ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iƒcB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nj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wU</a:t>
            </a:r>
            <a:r>
              <a:rPr lang="en-US" sz="3600" dirty="0">
                <a:latin typeface="SutonnyMJ" pitchFamily="2" charset="0"/>
              </a:rPr>
              <a:t>ª </a:t>
            </a:r>
            <a:r>
              <a:rPr lang="en-US" sz="3600" dirty="0" err="1">
                <a:latin typeface="SutonnyMJ" pitchFamily="2" charset="0"/>
              </a:rPr>
              <a:t>U‡cvjwR</a:t>
            </a:r>
            <a:r>
              <a:rPr lang="en-US" sz="3600" dirty="0">
                <a:latin typeface="SutonnyMJ" pitchFamily="2" charset="0"/>
              </a:rPr>
              <a:t>| GB </a:t>
            </a:r>
            <a:r>
              <a:rPr lang="en-US" sz="3600" dirty="0" err="1">
                <a:latin typeface="SutonnyMJ" pitchFamily="2" charset="0"/>
              </a:rPr>
              <a:t>U‡cvjwR‡Z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GKvwaK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nve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e¨envi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K‡i</a:t>
            </a:r>
            <a:r>
              <a:rPr lang="en-US" sz="3600" dirty="0">
                <a:latin typeface="SutonnyMJ" pitchFamily="2" charset="0"/>
              </a:rPr>
              <a:t> mg¯’ </a:t>
            </a:r>
            <a:r>
              <a:rPr lang="en-US" sz="3600" dirty="0" err="1">
                <a:latin typeface="SutonnyMJ" pitchFamily="2" charset="0"/>
              </a:rPr>
              <a:t>Kw¤úDUvi‡K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GKwU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we‡kl</a:t>
            </a:r>
            <a:r>
              <a:rPr lang="en-US" sz="3600" dirty="0">
                <a:latin typeface="SutonnyMJ" pitchFamily="2" charset="0"/>
              </a:rPr>
              <a:t> ¯’</a:t>
            </a:r>
            <a:r>
              <a:rPr lang="en-US" sz="3600" dirty="0" err="1">
                <a:latin typeface="SutonnyMJ" pitchFamily="2" charset="0"/>
              </a:rPr>
              <a:t>v‡b</a:t>
            </a:r>
            <a:r>
              <a:rPr lang="en-US" sz="3600" dirty="0">
                <a:latin typeface="SutonnyMJ" pitchFamily="2" charset="0"/>
              </a:rPr>
              <a:t> mshy³ </a:t>
            </a:r>
            <a:r>
              <a:rPr lang="en-US" sz="3600" dirty="0" err="1">
                <a:latin typeface="SutonnyMJ" pitchFamily="2" charset="0"/>
              </a:rPr>
              <a:t>Kiv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nq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</a:rPr>
              <a:t>| </a:t>
            </a:r>
            <a:endParaRPr lang="bn-IN" sz="3600" dirty="0" smtClean="0">
              <a:latin typeface="SutonnyMJ" pitchFamily="2" charset="0"/>
            </a:endParaRPr>
          </a:p>
          <a:p>
            <a:pPr marL="0" indent="0" algn="just" defTabSz="987223" eaLnBrk="1" fontAlgn="auto" hangingPunct="1">
              <a:spcAft>
                <a:spcPts val="0"/>
              </a:spcAft>
              <a:defRPr/>
            </a:pPr>
            <a:r>
              <a:rPr lang="bn-IN" sz="3600" dirty="0" smtClean="0">
                <a:latin typeface="SutonnyMJ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এখানে অনেকগুলো স্টার টপোলজিকে একত্র করা যায়।</a:t>
            </a:r>
            <a:endParaRPr lang="en-US" sz="3600" dirty="0" smtClean="0">
              <a:latin typeface="SutonnyMJ" pitchFamily="2" charset="0"/>
            </a:endParaRPr>
          </a:p>
        </p:txBody>
      </p:sp>
      <p:sp>
        <p:nvSpPr>
          <p:cNvPr id="27653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860" indent="-285716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286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007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15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297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44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8586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573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ABF612AC-40DA-4A6D-AC3B-3C9628F2AA78}" type="slidenum">
              <a:rPr lang="en-US" sz="1300">
                <a:solidFill>
                  <a:srgbClr val="898989"/>
                </a:solidFill>
              </a:rPr>
              <a:pPr/>
              <a:t>18</a:t>
            </a:fld>
            <a:endParaRPr lang="en-US" sz="130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Md. Nazrul Islam.  Email: taibaislam@gmail.com 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FB5EAB-4231-411B-9C73-8E1AF330C57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4" name="Picture 2" descr="C:\Users\City\Downloads\index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087561"/>
            <a:ext cx="9129046" cy="51355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76400" y="411162"/>
            <a:ext cx="6553200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IN" sz="7200" dirty="0" smtClean="0">
                <a:latin typeface="NikoshBAN" pitchFamily="2" charset="0"/>
                <a:cs typeface="NikoshBAN" pitchFamily="2" charset="0"/>
              </a:rPr>
              <a:t>মেশ টপোলজি</a:t>
            </a:r>
            <a:endParaRPr lang="en-US" sz="72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defTabSz="987223" eaLnBrk="1" fontAlgn="auto" hangingPunct="1">
              <a:spcAft>
                <a:spcPts val="0"/>
              </a:spcAft>
              <a:defRPr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মেশ টপোলজির ধারনা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4038" y="1776413"/>
            <a:ext cx="8970961" cy="5111749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 algn="just" defTabSz="987223" eaLnBrk="1" fontAlgn="auto" hangingPunct="1">
              <a:spcAft>
                <a:spcPts val="0"/>
              </a:spcAft>
              <a:buNone/>
              <a:defRPr/>
            </a:pPr>
            <a:endParaRPr lang="en-US" sz="3600" dirty="0" smtClean="0">
              <a:latin typeface="SutonnyMJ" pitchFamily="2" charset="0"/>
            </a:endParaRPr>
          </a:p>
          <a:p>
            <a:pPr marL="0" indent="0" algn="just" defTabSz="987223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3600" dirty="0" smtClean="0">
                <a:latin typeface="SutonnyMJ" pitchFamily="2" charset="0"/>
              </a:rPr>
              <a:t>‡</a:t>
            </a:r>
            <a:r>
              <a:rPr lang="en-US" sz="3600" dirty="0" err="1">
                <a:latin typeface="SutonnyMJ" pitchFamily="2" charset="0"/>
              </a:rPr>
              <a:t>gk</a:t>
            </a:r>
            <a:r>
              <a:rPr lang="en-US" sz="3600" dirty="0">
                <a:latin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</a:rPr>
              <a:t>bUIqvK</a:t>
            </a:r>
            <a:r>
              <a:rPr lang="en-US" sz="3600" dirty="0">
                <a:latin typeface="SutonnyMJ" pitchFamily="2" charset="0"/>
              </a:rPr>
              <a:t>©  </a:t>
            </a:r>
            <a:r>
              <a:rPr lang="en-US" sz="3600" dirty="0" err="1">
                <a:latin typeface="SutonnyMJ" pitchFamily="2" charset="0"/>
              </a:rPr>
              <a:t>U‡cvjwR†Z</a:t>
            </a:r>
            <a:r>
              <a:rPr lang="en-US" sz="3600" dirty="0">
                <a:latin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</a:rPr>
              <a:t>bUIqv‡K</a:t>
            </a:r>
            <a:r>
              <a:rPr lang="en-US" sz="3600" dirty="0">
                <a:latin typeface="SutonnyMJ" pitchFamily="2" charset="0"/>
              </a:rPr>
              <a:t>©  </a:t>
            </a:r>
            <a:r>
              <a:rPr lang="en-US" sz="3600" dirty="0" err="1">
                <a:latin typeface="SutonnyMJ" pitchFamily="2" charset="0"/>
              </a:rPr>
              <a:t>Aew¯’Z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mKj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Kw¤úDUvi</a:t>
            </a:r>
            <a:r>
              <a:rPr lang="en-US" sz="3600" dirty="0">
                <a:latin typeface="SutonnyMJ" pitchFamily="2" charset="0"/>
              </a:rPr>
              <a:t> G‡K </a:t>
            </a:r>
            <a:r>
              <a:rPr lang="en-US" sz="3600" dirty="0" err="1">
                <a:latin typeface="SutonnyMJ" pitchFamily="2" charset="0"/>
              </a:rPr>
              <a:t>Ac‡ii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mv</a:t>
            </a:r>
            <a:r>
              <a:rPr lang="en-US" sz="3600" dirty="0">
                <a:latin typeface="SutonnyMJ" pitchFamily="2" charset="0"/>
              </a:rPr>
              <a:t>‡_ </a:t>
            </a:r>
            <a:r>
              <a:rPr lang="en-US" sz="3600" dirty="0" err="1">
                <a:latin typeface="SutonnyMJ" pitchFamily="2" charset="0"/>
              </a:rPr>
              <a:t>miviwi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ev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cÖZ</a:t>
            </a:r>
            <a:r>
              <a:rPr lang="en-US" sz="3600" dirty="0">
                <a:latin typeface="SutonnyMJ" pitchFamily="2" charset="0"/>
              </a:rPr>
              <a:t>¨¶</a:t>
            </a:r>
            <a:r>
              <a:rPr lang="en-US" sz="3600" dirty="0" err="1">
                <a:latin typeface="SutonnyMJ" pitchFamily="2" charset="0"/>
              </a:rPr>
              <a:t>fv‡e</a:t>
            </a:r>
            <a:r>
              <a:rPr lang="en-US" sz="3600" dirty="0">
                <a:latin typeface="SutonnyMJ" pitchFamily="2" charset="0"/>
              </a:rPr>
              <a:t> hy³ _</a:t>
            </a:r>
            <a:r>
              <a:rPr lang="en-US" sz="3600" dirty="0" err="1">
                <a:latin typeface="SutonnyMJ" pitchFamily="2" charset="0"/>
              </a:rPr>
              <a:t>v‡K</a:t>
            </a:r>
            <a:r>
              <a:rPr lang="en-US" sz="3600" dirty="0">
                <a:latin typeface="SutonnyMJ" pitchFamily="2" charset="0"/>
              </a:rPr>
              <a:t>| </a:t>
            </a:r>
            <a:endParaRPr lang="bn-IN" sz="3600" dirty="0" smtClean="0">
              <a:latin typeface="SutonnyMJ" pitchFamily="2" charset="0"/>
            </a:endParaRPr>
          </a:p>
          <a:p>
            <a:pPr marL="0" indent="0" algn="just" defTabSz="987223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bn-IN" sz="3600" dirty="0" smtClean="0">
                <a:latin typeface="SutonnyMJ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এখানে এক কম্পিউটার অন্য কম্পিউটার এর সাথে তথ্য আদান প্রদান করতে পারে।</a:t>
            </a:r>
            <a:endParaRPr lang="bn-IN" sz="3600" dirty="0" smtClean="0">
              <a:latin typeface="SutonnyMJ" pitchFamily="2" charset="0"/>
            </a:endParaRPr>
          </a:p>
          <a:p>
            <a:pPr marL="0" indent="0" algn="just" defTabSz="987223" eaLnBrk="1" fontAlgn="auto" hangingPunct="1">
              <a:spcAft>
                <a:spcPts val="0"/>
              </a:spcAft>
              <a:buNone/>
              <a:defRPr/>
            </a:pPr>
            <a:endParaRPr lang="en-US" sz="3600" dirty="0">
              <a:latin typeface="SutonnyMJ" pitchFamily="2" charset="0"/>
            </a:endParaRPr>
          </a:p>
        </p:txBody>
      </p:sp>
      <p:sp>
        <p:nvSpPr>
          <p:cNvPr id="2867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860" indent="-285716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286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007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15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297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44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8586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573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57660A3E-61F7-4E3A-B193-0DAF93F49B59}" type="slidenum">
              <a:rPr lang="en-US" sz="1300">
                <a:solidFill>
                  <a:srgbClr val="898989"/>
                </a:solidFill>
              </a:rPr>
              <a:pPr/>
              <a:t>20</a:t>
            </a:fld>
            <a:endParaRPr lang="en-US" sz="130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de-DE" smtClean="0">
                <a:latin typeface="SutonnyMJ" pitchFamily="2" charset="0"/>
              </a:rPr>
              <a:t> `jxq KvR</a:t>
            </a:r>
            <a:endParaRPr lang="en-US" smtClean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02920" y="1685398"/>
            <a:ext cx="9098280" cy="520276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eaLnBrk="1" hangingPunct="1">
              <a:buNone/>
              <a:defRPr/>
            </a:pPr>
            <a:endParaRPr lang="de-DE" dirty="0" smtClean="0"/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de-DE" sz="3600" dirty="0" smtClean="0">
                <a:latin typeface="SutonnyMJ" pitchFamily="2" charset="0"/>
              </a:rPr>
              <a:t>`yBwU Kw¤úDUv‡ii †bUIqvK© ˆZwi Ki‡Z Kx Kx DcKiY `iKvi n‡e? </a:t>
            </a:r>
            <a:r>
              <a:rPr lang="de-DE" dirty="0" smtClean="0">
                <a:latin typeface="SutonnyMJ" pitchFamily="2" charset="0"/>
              </a:rPr>
              <a:t>(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তিন দলে ভাগ হয়ে </a:t>
            </a:r>
            <a:r>
              <a:rPr lang="de-DE" dirty="0" smtClean="0">
                <a:latin typeface="SutonnyMJ" pitchFamily="2" charset="0"/>
              </a:rPr>
              <a:t>Av‡jvPbv K‡i wjL‡Z n‡e)</a:t>
            </a:r>
          </a:p>
          <a:p>
            <a:pPr eaLnBrk="1" hangingPunct="1">
              <a:buNone/>
              <a:defRPr/>
            </a:pPr>
            <a:r>
              <a:rPr lang="de-DE" dirty="0" smtClean="0">
                <a:latin typeface="SutonnyMJ" pitchFamily="2" charset="0"/>
              </a:rPr>
              <a:t>                                                      mgq : 5 wgwbU</a:t>
            </a:r>
            <a:endParaRPr lang="en-US" dirty="0"/>
          </a:p>
        </p:txBody>
      </p:sp>
      <p:sp>
        <p:nvSpPr>
          <p:cNvPr id="30725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5F22EB5E-989A-4D76-AAB4-F7B7B3E9B39D}" type="slidenum">
              <a:rPr lang="en-US"/>
              <a:pPr/>
              <a:t>21</a:t>
            </a:fld>
            <a:endParaRPr lang="en-US"/>
          </a:p>
        </p:txBody>
      </p:sp>
      <p:pic>
        <p:nvPicPr>
          <p:cNvPr id="8" name="Picture 2" descr="C:\Users\City\Downloads\index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199" y="3611562"/>
            <a:ext cx="5943601" cy="32004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SutonnyMJ" pitchFamily="2" charset="0"/>
              </a:rPr>
              <a:t>g~j¨vqb</a:t>
            </a:r>
            <a:endParaRPr lang="en-US" dirty="0">
              <a:latin typeface="SutonnyMJ" pitchFamily="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en-US" smtClean="0">
              <a:latin typeface="SutonnyMJ" pitchFamily="2" charset="0"/>
            </a:endParaRPr>
          </a:p>
          <a:p>
            <a:pPr marL="0" indent="0">
              <a:buNone/>
            </a:pPr>
            <a:endParaRPr lang="en-US" smtClean="0">
              <a:latin typeface="SutonnyMJ" pitchFamily="2" charset="0"/>
            </a:endParaRPr>
          </a:p>
          <a:p>
            <a:pPr marL="0" indent="0">
              <a:buNone/>
            </a:pPr>
            <a:r>
              <a:rPr lang="en-US" smtClean="0">
                <a:latin typeface="SutonnyMJ" pitchFamily="2" charset="0"/>
              </a:rPr>
              <a:t>1| †bUIqvK© U‡cvjwR Kx?</a:t>
            </a:r>
          </a:p>
          <a:p>
            <a:pPr marL="0" indent="0">
              <a:buNone/>
            </a:pPr>
            <a:r>
              <a:rPr lang="en-US" smtClean="0">
                <a:latin typeface="SutonnyMJ" pitchFamily="2" charset="0"/>
              </a:rPr>
              <a:t>2| evm U‡cvjwRi myweav Kx?</a:t>
            </a:r>
          </a:p>
          <a:p>
            <a:pPr marL="0" indent="0">
              <a:buNone/>
            </a:pPr>
            <a:endParaRPr lang="en-US">
              <a:latin typeface="SutonnyMJ" pitchFamily="2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Md. Nazrul Islam.  Email: taibaislam@gmail.com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1E93A0-54E0-495C-8951-A6CB2541001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48524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9356598" cy="879656"/>
          </a:xfrm>
          <a:solidFill>
            <a:srgbClr val="00B05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defTabSz="987223" eaLnBrk="1" fontAlgn="auto" hangingPunct="1">
              <a:spcAft>
                <a:spcPts val="0"/>
              </a:spcAft>
              <a:defRPr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751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860" indent="-285716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286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007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15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297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44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8586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573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9B87B61-7BC9-4F2F-A5FB-F88E202AC974}" type="slidenum">
              <a:rPr lang="en-US" sz="1300">
                <a:solidFill>
                  <a:srgbClr val="898989"/>
                </a:solidFill>
              </a:rPr>
              <a:pPr/>
              <a:t>23</a:t>
            </a:fld>
            <a:endParaRPr lang="en-US" sz="1300">
              <a:solidFill>
                <a:srgbClr val="898989"/>
              </a:solidFill>
            </a:endParaRPr>
          </a:p>
        </p:txBody>
      </p:sp>
      <p:pic>
        <p:nvPicPr>
          <p:cNvPr id="3075" name="Picture 3" descr="C:\Users\City\Downloads\big-custom-made-luxury-house-260nw-55683678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972962"/>
            <a:ext cx="9220200" cy="553389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57200" y="5287962"/>
            <a:ext cx="9372600" cy="149271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de-DE" sz="3600" dirty="0" smtClean="0">
                <a:latin typeface="SutonnyMJ" pitchFamily="2" charset="0"/>
              </a:rPr>
              <a:t>‡Zvgvi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বিদ্যালয়ের জন্য</a:t>
            </a:r>
            <a:r>
              <a:rPr lang="de-DE" sz="3600" dirty="0" smtClean="0">
                <a:latin typeface="SutonnyMJ" pitchFamily="2" charset="0"/>
              </a:rPr>
              <a:t> †Kvb †bUIqvK© U‡cvjwR fvj n‡e 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de-DE" sz="3600" dirty="0" smtClean="0">
                <a:latin typeface="SutonnyMJ" pitchFamily="2" charset="0"/>
              </a:rPr>
              <a:t> we‡kølbmn †Zvgvi gZvgZ wj‡L Avb‡e|</a:t>
            </a:r>
            <a:endParaRPr lang="bn-IN" sz="3600" dirty="0" smtClean="0">
              <a:latin typeface="SutonnyMJ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89260"/>
            <a:ext cx="9052560" cy="1264902"/>
          </a:xfrm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defTabSz="987223" eaLnBrk="1" fontAlgn="auto" hangingPunct="1">
              <a:spcAft>
                <a:spcPts val="0"/>
              </a:spcAft>
              <a:defRPr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ধন্যবাদ সবাইকে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Md. Nazrul Islam.  Email: taibaislam@gmail.com </a:t>
            </a:r>
            <a:endParaRPr lang="en-US"/>
          </a:p>
        </p:txBody>
      </p:sp>
      <p:sp>
        <p:nvSpPr>
          <p:cNvPr id="3277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860" indent="-285716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286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007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152" indent="-228573"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297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44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8586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5732" indent="-228573" defTabSz="987306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F7D66857-3DDD-433E-BD3A-41FB5CD5C970}" type="slidenum">
              <a:rPr lang="en-US" sz="1300">
                <a:solidFill>
                  <a:srgbClr val="898989"/>
                </a:solidFill>
              </a:rPr>
              <a:pPr/>
              <a:t>24</a:t>
            </a:fld>
            <a:endParaRPr lang="en-US" sz="1300">
              <a:solidFill>
                <a:srgbClr val="898989"/>
              </a:solidFill>
            </a:endParaRPr>
          </a:p>
        </p:txBody>
      </p:sp>
      <p:pic>
        <p:nvPicPr>
          <p:cNvPr id="2051" name="Picture 3" descr="C:\Users\City\Downloads\index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82762"/>
            <a:ext cx="8915400" cy="518159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2500</TotalTime>
  <Words>799</Words>
  <Application>Microsoft Office PowerPoint</Application>
  <PresentationFormat>Custom</PresentationFormat>
  <Paragraphs>134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NikoshBAN</vt:lpstr>
      <vt:lpstr>SutonnyMJ</vt:lpstr>
      <vt:lpstr>Vrinda</vt:lpstr>
      <vt:lpstr>Kalpurush</vt:lpstr>
      <vt:lpstr>Wingdings</vt:lpstr>
      <vt:lpstr>Office Theme</vt:lpstr>
      <vt:lpstr>Slide 1</vt:lpstr>
      <vt:lpstr>Slide 2</vt:lpstr>
      <vt:lpstr> wb‡Pi Qwe¸‡jv jÿ¨ Ki</vt:lpstr>
      <vt:lpstr>আজকের পাঠ</vt:lpstr>
      <vt:lpstr>এই পাঠ শেষে শিক্ষার্থীরা যা শিখবে......</vt:lpstr>
      <vt:lpstr>‡bUIqvK© U‡cvjwR</vt:lpstr>
      <vt:lpstr>Slide 7</vt:lpstr>
      <vt:lpstr>বাস টপোলজি</vt:lpstr>
      <vt:lpstr>evm †bUIqvK© U‡cvjwRi myweav </vt:lpstr>
      <vt:lpstr>evm †bUIqvK© U‡cvjwRi Amyweav </vt:lpstr>
      <vt:lpstr>রিং টপোলজি</vt:lpstr>
      <vt:lpstr>wis †bUIqvK© U‡cvjwRi myweav </vt:lpstr>
      <vt:lpstr>wis †bUIqvK© U‡cvjwRi Amyweav </vt:lpstr>
      <vt:lpstr>স্টার টপোলজি</vt:lpstr>
      <vt:lpstr>÷vi †bUIqvK© U‡cvjwRi myweav </vt:lpstr>
      <vt:lpstr>÷vi †bUIqvK© U‡cvjwRi অmyweav </vt:lpstr>
      <vt:lpstr> ট্রি টপোলজি</vt:lpstr>
      <vt:lpstr>ট্রি টপোলজি</vt:lpstr>
      <vt:lpstr>Slide 19</vt:lpstr>
      <vt:lpstr>মেশ টপোলজির ধারনা</vt:lpstr>
      <vt:lpstr> `jxq KvR</vt:lpstr>
      <vt:lpstr>g~j¨vqb</vt:lpstr>
      <vt:lpstr>বাড়ির কাজ</vt:lpstr>
      <vt:lpstr>ধন্যবাদ সবাইকে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All</dc:title>
  <dc:creator>riaz</dc:creator>
  <cp:lastModifiedBy>City</cp:lastModifiedBy>
  <cp:revision>510</cp:revision>
  <dcterms:created xsi:type="dcterms:W3CDTF">2012-01-15T12:48:30Z</dcterms:created>
  <dcterms:modified xsi:type="dcterms:W3CDTF">2019-10-24T17:02:12Z</dcterms:modified>
</cp:coreProperties>
</file>