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71" r:id="rId3"/>
    <p:sldId id="258" r:id="rId4"/>
    <p:sldId id="259" r:id="rId5"/>
    <p:sldId id="266" r:id="rId6"/>
    <p:sldId id="270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6AEAE-95C8-4DCC-AAF8-978F15564C9E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52816-2F72-46C4-AEB5-157C11DC8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939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52816-2F72-46C4-AEB5-157C11DC81F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929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52816-2F72-46C4-AEB5-157C11DC81F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03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gif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06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" y="5329473"/>
            <a:ext cx="586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66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সকলকে শুভেচ্ছা</a:t>
            </a:r>
            <a:endParaRPr lang="en-US" sz="66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89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3124200"/>
            <a:ext cx="3657600" cy="27007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3600" b="1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মোছাঃ</a:t>
            </a:r>
            <a:r>
              <a:rPr lang="en-US" sz="3600" b="1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b="1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কামরুন</a:t>
            </a:r>
            <a:r>
              <a:rPr lang="en-US" sz="3600" b="1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b="1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নাহার</a:t>
            </a:r>
            <a:endParaRPr lang="en-US" sz="3600" b="1" dirty="0">
              <a:ln w="0"/>
              <a:solidFill>
                <a:srgbClr val="0033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defRPr/>
            </a:pPr>
            <a:r>
              <a:rPr lang="bn-BD" sz="2400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সহকারী শিক্ষক (কম্পিউটার)</a:t>
            </a:r>
            <a:endParaRPr lang="en-US" sz="2400" dirty="0">
              <a:ln w="0"/>
              <a:solidFill>
                <a:srgbClr val="0033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defRPr/>
            </a:pPr>
            <a:r>
              <a:rPr lang="en-US" sz="2400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নবাবগঞ্জ</a:t>
            </a:r>
            <a:r>
              <a:rPr lang="en-US" sz="2400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সরকারি</a:t>
            </a:r>
            <a:r>
              <a:rPr lang="en-US" sz="2400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বহুমূখী</a:t>
            </a:r>
            <a:r>
              <a:rPr lang="en-US" sz="2400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পাইলট</a:t>
            </a:r>
            <a:r>
              <a:rPr lang="en-US" sz="2400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উচ্চ</a:t>
            </a:r>
            <a:r>
              <a:rPr lang="en-US" sz="2400" dirty="0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ln w="0"/>
                <a:solidFill>
                  <a:srgbClr val="0033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বিদ্যালয়</a:t>
            </a:r>
            <a:endParaRPr lang="en-US" sz="2400" b="1" dirty="0">
              <a:ln w="0"/>
              <a:solidFill>
                <a:srgbClr val="C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defRPr/>
            </a:pPr>
            <a:r>
              <a:rPr lang="bn-BD" sz="2100" dirty="0">
                <a:ln w="0"/>
                <a:solidFill>
                  <a:srgbClr val="57267C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ফোনঃ </a:t>
            </a:r>
            <a:r>
              <a:rPr lang="en-US" sz="2100" dirty="0">
                <a:ln w="0"/>
                <a:solidFill>
                  <a:srgbClr val="57267C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01719-668240</a:t>
            </a:r>
          </a:p>
          <a:p>
            <a:pPr>
              <a:defRPr/>
            </a:pPr>
            <a:r>
              <a:rPr lang="bn-BD" dirty="0">
                <a:ln w="0"/>
                <a:solidFill>
                  <a:srgbClr val="57267C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ই-মেইলঃ </a:t>
            </a:r>
            <a:r>
              <a:rPr lang="en-US" dirty="0">
                <a:ln w="0"/>
                <a:solidFill>
                  <a:srgbClr val="57267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naharict30@gmail.com</a:t>
            </a:r>
          </a:p>
          <a:p>
            <a:endParaRPr lang="en-US" sz="225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849ADAA-0E4B-4356-91AF-5184B82CF5CC}"/>
              </a:ext>
            </a:extLst>
          </p:cNvPr>
          <p:cNvSpPr txBox="1"/>
          <p:nvPr/>
        </p:nvSpPr>
        <p:spPr>
          <a:xfrm>
            <a:off x="5400940" y="3261367"/>
            <a:ext cx="3514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bn-BD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CB681E0-0550-44F4-9AC8-C56904656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3124200"/>
            <a:ext cx="1019175" cy="2743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143000"/>
            <a:ext cx="1524000" cy="17542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4953000" y="3200400"/>
            <a:ext cx="3886198" cy="267765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৮ম-শ্রে</a:t>
            </a:r>
            <a:r>
              <a:rPr lang="en-US" sz="2800" b="1" dirty="0" err="1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ণি</a:t>
            </a:r>
            <a:r>
              <a:rPr lang="bn-BD" sz="2800" b="1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।</a:t>
            </a:r>
          </a:p>
          <a:p>
            <a:pPr>
              <a:defRPr/>
            </a:pPr>
            <a:r>
              <a:rPr lang="bn-BD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বিষয়‌ঃ </a:t>
            </a:r>
            <a:r>
              <a:rPr lang="bn-BD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তথ্য ও যোগাযোগ </a:t>
            </a:r>
            <a:r>
              <a:rPr lang="bn-BD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প্রযুক্তি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r>
              <a:rPr lang="bn-BD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পাঠঃ </a:t>
            </a:r>
            <a:r>
              <a:rPr lang="bn-BD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সরকারী কর্মকান্ডে আইসিটির </a:t>
            </a:r>
            <a:r>
              <a:rPr lang="bn-BD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ব্যবহার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>
              <a:defRPr/>
            </a:pPr>
            <a:r>
              <a:rPr lang="bn-BD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BD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সময়ঃ ৫০ মিনিট।</a:t>
            </a:r>
          </a:p>
          <a:p>
            <a:pPr>
              <a:defRPr/>
            </a:pPr>
            <a:r>
              <a:rPr lang="bn-BD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তারিখঃ 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23/১০/১৯</a:t>
            </a:r>
            <a:endParaRPr lang="bn-BD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>
              <a:defRPr/>
            </a:pPr>
            <a:r>
              <a:rPr lang="bn-BD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bn-BD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1" name="Down Ribbon 10"/>
          <p:cNvSpPr/>
          <p:nvPr/>
        </p:nvSpPr>
        <p:spPr>
          <a:xfrm>
            <a:off x="1524000" y="0"/>
            <a:ext cx="6172200" cy="900752"/>
          </a:xfrm>
          <a:prstGeom prst="ribbon">
            <a:avLst/>
          </a:prstGeom>
          <a:blipFill>
            <a:blip r:embed="rId4"/>
            <a:tile tx="0" ty="0" sx="100000" sy="100000" flip="none" algn="tl"/>
          </a:blip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>
                <a:solidFill>
                  <a:schemeClr val="tx2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পরিচিতি</a:t>
            </a:r>
            <a:endParaRPr lang="en-US" sz="5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969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982" y="3826669"/>
            <a:ext cx="3810000" cy="25574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94" y="3826668"/>
            <a:ext cx="4262438" cy="25574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982" y="1002322"/>
            <a:ext cx="3810000" cy="27226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894470"/>
            <a:ext cx="4286250" cy="2857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33600" y="91629"/>
            <a:ext cx="4572000" cy="707886"/>
          </a:xfrm>
          <a:prstGeom prst="rect">
            <a:avLst/>
          </a:prstGeom>
          <a:solidFill>
            <a:srgbClr val="00B0F0"/>
          </a:solidFill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নিচের ছবি গুলো লক্ষ কর </a:t>
            </a:r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6384131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2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সরকারি কাজে আইসিটির  ব্যবহার</a:t>
            </a:r>
            <a:endParaRPr lang="en-US" sz="32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6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9400" y="368105"/>
            <a:ext cx="3505200" cy="1015663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bn-BD" sz="6000" dirty="0" smtClean="0">
                <a:latin typeface="NikoshBAN" pitchFamily="2" charset="0"/>
                <a:cs typeface="NikoshBAN" pitchFamily="2" charset="0"/>
              </a:rPr>
              <a:t>পাঠ শিরোনাম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2870537"/>
            <a:ext cx="8839200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noFill/>
          </a:ln>
          <a:effectLst>
            <a:softEdge rad="63500"/>
          </a:effectLst>
          <a:scene3d>
            <a:camera prst="perspectiveFron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bn-BD" sz="6000" dirty="0" smtClean="0">
                <a:latin typeface="NikoshBAN" pitchFamily="2" charset="0"/>
                <a:cs typeface="NikoshBAN" pitchFamily="2" charset="0"/>
              </a:rPr>
              <a:t>সরকারী কর্মকান্ডে আইসিটির ব্যবহার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22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0" y="103257"/>
            <a:ext cx="4419600" cy="707886"/>
          </a:xfrm>
          <a:prstGeom prst="rect">
            <a:avLst/>
          </a:prstGeom>
          <a:solidFill>
            <a:srgbClr val="FFC000"/>
          </a:solidFill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এ পাঠ শেষে শিক্ষার্থীরা  </a:t>
            </a:r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2057400"/>
            <a:ext cx="8763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q"/>
            </a:pPr>
            <a:r>
              <a:rPr lang="bn-BD" sz="4400" dirty="0" smtClean="0">
                <a:latin typeface="NikoshBAN" pitchFamily="2" charset="0"/>
                <a:cs typeface="NikoshBAN" pitchFamily="2" charset="0"/>
              </a:rPr>
              <a:t>সরকারী কর্মকান্ডে তথ্য ও যোগাযোগ প্রযুক্তির সুযোগ ব্যাখ্যা করতে পারবে ।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" y="3657600"/>
            <a:ext cx="8763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q"/>
            </a:pPr>
            <a:r>
              <a:rPr lang="bn-BD" sz="4400" dirty="0">
                <a:latin typeface="NikoshBAN" pitchFamily="2" charset="0"/>
                <a:cs typeface="NikoshBAN" pitchFamily="2" charset="0"/>
              </a:rPr>
              <a:t>দৈনন্দিন জীবনে তথ্য ও যোগাযোগ প্রযুক্তির ব্যাপকতা সম্পর্কে বলতে পারবে। </a:t>
            </a:r>
          </a:p>
        </p:txBody>
      </p:sp>
    </p:spTree>
    <p:extLst>
      <p:ext uri="{BB962C8B-B14F-4D97-AF65-F5344CB8AC3E}">
        <p14:creationId xmlns:p14="http://schemas.microsoft.com/office/powerpoint/2010/main" val="3615711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7400" y="381000"/>
            <a:ext cx="2987040" cy="54864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bn-BD" dirty="0" smtClean="0">
                <a:latin typeface="NikoshBAN" panose="02000000000000000000" pitchFamily="2" charset="0"/>
                <a:cs typeface="NikoshBAN" panose="02000000000000000000" pitchFamily="2" charset="0"/>
              </a:rPr>
              <a:t>চল একটি ভিডিও দেখি</a:t>
            </a:r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Action Button: End 3">
            <a:hlinkClick r:id="" action="ppaction://hlinkshowjump?jump=lastslide" highlightClick="1">
              <a:snd r:embed="rId2" name="breeze.wav"/>
            </a:hlinkClick>
          </p:cNvPr>
          <p:cNvSpPr/>
          <p:nvPr/>
        </p:nvSpPr>
        <p:spPr>
          <a:xfrm>
            <a:off x="33130" y="5029200"/>
            <a:ext cx="1981200" cy="53340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29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" y="1066800"/>
            <a:ext cx="4151154" cy="5425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852" y="1066800"/>
            <a:ext cx="4572000" cy="33680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852" y="4587240"/>
            <a:ext cx="4572000" cy="1905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4600" y="152400"/>
            <a:ext cx="449580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ছবি দেখে কাজ সম্পর্কে বলো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6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92" y="545068"/>
            <a:ext cx="4249615" cy="2809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45068"/>
            <a:ext cx="4343400" cy="27735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4" y="3837462"/>
            <a:ext cx="4286250" cy="2886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817584"/>
            <a:ext cx="4343400" cy="28860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3483" y="2987754"/>
            <a:ext cx="3411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b="1" dirty="0" smtClean="0">
                <a:solidFill>
                  <a:srgbClr val="FFFF00"/>
                </a:solidFill>
              </a:rPr>
              <a:t>প্রযুক্তি ব্যবহার করে রোগ নির্ণয়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8200" y="2977916"/>
            <a:ext cx="441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b="1" dirty="0" smtClean="0">
                <a:solidFill>
                  <a:srgbClr val="FFFF00"/>
                </a:solidFill>
              </a:rPr>
              <a:t>প্রযুক্তি ব্যবহার করে  এক্সরে  রিপোর্ট দেখা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11669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b="1" dirty="0">
                <a:solidFill>
                  <a:srgbClr val="FFFF00"/>
                </a:solidFill>
              </a:rPr>
              <a:t>এটিএম বোথ প্রযুক্তি </a:t>
            </a:r>
            <a:r>
              <a:rPr lang="bn-BD" b="1" dirty="0" smtClean="0">
                <a:solidFill>
                  <a:srgbClr val="FFFF00"/>
                </a:solidFill>
              </a:rPr>
              <a:t>ব্যবহার করে টাকা ঊত্তলন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6248835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b="1" dirty="0" smtClean="0">
                <a:solidFill>
                  <a:srgbClr val="FFFF00"/>
                </a:solidFill>
              </a:rPr>
              <a:t>কম্পিঊটার  ব্যবহার করে ক্লাস করছে ।      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8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7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27782"/>
            <a:ext cx="4438650" cy="3009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65296"/>
            <a:ext cx="4286250" cy="29723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581400"/>
            <a:ext cx="4438650" cy="26631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3581400"/>
            <a:ext cx="4286250" cy="266319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565" y="3096399"/>
            <a:ext cx="4438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400" b="1" dirty="0" smtClean="0">
                <a:solidFill>
                  <a:srgbClr val="FFC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মাল্টিমিডিয়া ব্যবহার করে ক্লাস নিচ্ছে শিক্ষক  </a:t>
            </a:r>
            <a:endParaRPr lang="en-US" sz="2400" b="1" dirty="0">
              <a:solidFill>
                <a:srgbClr val="FFC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37652" y="3082225"/>
            <a:ext cx="4438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400" b="1" dirty="0" smtClean="0">
                <a:solidFill>
                  <a:srgbClr val="FFC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মাল্টিমিডিয়ার  ব্যবহার  চলছে  সংসদ ভবনে </a:t>
            </a:r>
            <a:endParaRPr lang="en-US" sz="2400" b="1" dirty="0">
              <a:solidFill>
                <a:srgbClr val="FFC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54759"/>
            <a:ext cx="4471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000" b="1" dirty="0" smtClean="0">
                <a:solidFill>
                  <a:schemeClr val="accent2">
                    <a:lumMod val="50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কম্পিঊটার ব্যবহার  করে  বাস  ও ট্রেনের টিকিট ক্রয় </a:t>
            </a:r>
            <a:endParaRPr lang="en-US" sz="2000" b="1" dirty="0">
              <a:solidFill>
                <a:schemeClr val="accent2">
                  <a:lumMod val="50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91050" y="6254759"/>
            <a:ext cx="4471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000" b="1" dirty="0" smtClean="0">
                <a:solidFill>
                  <a:schemeClr val="accent2">
                    <a:lumMod val="50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মোবাইল  ব্যবহার  করে ই-পুর্জির খবর নিচ্ছে কৃষক     </a:t>
            </a:r>
            <a:endParaRPr lang="en-US" sz="2000" b="1" dirty="0">
              <a:solidFill>
                <a:schemeClr val="accent2">
                  <a:lumMod val="50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16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38100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52400"/>
            <a:ext cx="46482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2" y="3352800"/>
            <a:ext cx="8894298" cy="2895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0" y="2932043"/>
            <a:ext cx="411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20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ইন্টারনেট ব্যবহার করে চিকিৎসা সেবা নেওয়া । </a:t>
            </a:r>
            <a:endParaRPr lang="en-US" sz="2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68251" y="2932043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ই-বুক  রিডার ব্যবহার করে বই  পড়া । </a:t>
            </a:r>
            <a:endParaRPr lang="en-US" sz="2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0" y="6248400"/>
            <a:ext cx="75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28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কৃষক মোবাইল ব্যবহার করে বাজারের খবর নিচ্ছে  । </a:t>
            </a:r>
            <a:endParaRPr lang="en-US" sz="2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44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5">
              <a:lumMod val="40000"/>
              <a:lumOff val="60000"/>
            </a:schemeClr>
          </a:fgClr>
          <a:bgClr>
            <a:srgbClr val="FFFF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76200"/>
            <a:ext cx="43434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76200"/>
            <a:ext cx="41656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2" y="3124200"/>
            <a:ext cx="4403188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3124200"/>
            <a:ext cx="41656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856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0800" y="228600"/>
            <a:ext cx="327660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bn-BD" sz="6000" dirty="0" smtClean="0">
                <a:latin typeface="NikoshBAN" pitchFamily="2" charset="0"/>
                <a:cs typeface="NikoshBAN" pitchFamily="2" charset="0"/>
              </a:rPr>
              <a:t>দলীয় কাজ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1524000"/>
            <a:ext cx="8153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n-BD" sz="6000" dirty="0" smtClean="0">
                <a:latin typeface="NikoshBAN" pitchFamily="2" charset="0"/>
                <a:cs typeface="NikoshBAN" pitchFamily="2" charset="0"/>
              </a:rPr>
              <a:t>তোমার এলাকায় আইসিটির মাধ্যমে প্রাপ্ত সরকারি কর্মকান্ডের সেবা সমূহের একটি বিবরণ দাও।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18533" y="1786467"/>
            <a:ext cx="6096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4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43200" y="271101"/>
            <a:ext cx="335280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bn-BD" sz="6000" dirty="0" smtClean="0">
                <a:latin typeface="NikoshBAN" pitchFamily="2" charset="0"/>
                <a:cs typeface="NikoshBAN" pitchFamily="2" charset="0"/>
              </a:rPr>
              <a:t>মূল্যায়ন 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1600200"/>
            <a:ext cx="815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5400" dirty="0" smtClean="0">
                <a:latin typeface="NikoshBAN" pitchFamily="2" charset="0"/>
                <a:cs typeface="NikoshBAN" pitchFamily="2" charset="0"/>
              </a:rPr>
              <a:t>কোন ঠিকানায় ই-বুক পাওয়া যায় ? </a:t>
            </a:r>
            <a:endParaRPr lang="en-US" sz="54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4533" y="2387600"/>
            <a:ext cx="8153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n-BD" sz="4800" dirty="0" smtClean="0">
                <a:latin typeface="NikoshBAN" pitchFamily="2" charset="0"/>
                <a:cs typeface="NikoshBAN" pitchFamily="2" charset="0"/>
              </a:rPr>
              <a:t>কোন সেবার ফলে ঘরে বসে চিকিৎসা পাওয়া সম্ভব ?</a:t>
            </a:r>
            <a:endParaRPr lang="en-US" sz="48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457200" y="1854201"/>
            <a:ext cx="4572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57200" y="2555648"/>
            <a:ext cx="448733" cy="5054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9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95600" y="1896634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54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বাড়ির কাজ</a:t>
            </a:r>
            <a:endParaRPr lang="en-US" sz="5400" dirty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-1"/>
            <a:ext cx="2971800" cy="18966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2812061"/>
            <a:ext cx="8915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n-BD" sz="4800" dirty="0" smtClean="0">
                <a:latin typeface="NikoshBAN" pitchFamily="2" charset="0"/>
                <a:cs typeface="NikoshBAN" pitchFamily="2" charset="0"/>
              </a:rPr>
              <a:t>পরিবহন, বই পড়া, চিকিৎসা সেবা, ফলাফল সংগ্রহ, ও ব্যাংকের টাকা উত্তলন ইত্যাদি ক্ষেত্রে অতীত ও বর্তমানের তুলনা কর।</a:t>
            </a:r>
            <a:endParaRPr lang="en-US" sz="48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02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0" y="5105400"/>
            <a:ext cx="559190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16600" dirty="0" smtClean="0">
                <a:latin typeface="NikoshBAN" pitchFamily="2" charset="0"/>
                <a:cs typeface="NikoshBAN" pitchFamily="2" charset="0"/>
              </a:rPr>
              <a:t>ধন্যবাদ</a:t>
            </a:r>
            <a:endParaRPr lang="en-US" sz="16600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200" y="-1066800"/>
            <a:ext cx="9262404" cy="10058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54602" y="3781961"/>
            <a:ext cx="56388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166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ধন্যবাদ</a:t>
            </a:r>
            <a:endParaRPr lang="en-US" sz="16600" dirty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22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276</TotalTime>
  <Words>226</Words>
  <Application>Microsoft Office PowerPoint</Application>
  <PresentationFormat>On-screen Show (4:3)</PresentationFormat>
  <Paragraphs>45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Calibri</vt:lpstr>
      <vt:lpstr>Franklin Gothic Book</vt:lpstr>
      <vt:lpstr>Franklin Gothic Medium</vt:lpstr>
      <vt:lpstr>NikoshBAN</vt:lpstr>
      <vt:lpstr>Times New Roman</vt:lpstr>
      <vt:lpstr>Tunga</vt:lpstr>
      <vt:lpstr>Vrinda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চল একটি ভিডিও দেখি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DOEL</dc:creator>
  <cp:lastModifiedBy>USER</cp:lastModifiedBy>
  <cp:revision>35</cp:revision>
  <dcterms:created xsi:type="dcterms:W3CDTF">2006-08-16T00:00:00Z</dcterms:created>
  <dcterms:modified xsi:type="dcterms:W3CDTF">2019-10-25T03:35:23Z</dcterms:modified>
</cp:coreProperties>
</file>