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69" r:id="rId4"/>
    <p:sldId id="277" r:id="rId5"/>
    <p:sldId id="278" r:id="rId6"/>
    <p:sldId id="267" r:id="rId7"/>
    <p:sldId id="256" r:id="rId8"/>
    <p:sldId id="259" r:id="rId9"/>
    <p:sldId id="271" r:id="rId10"/>
    <p:sldId id="272" r:id="rId11"/>
    <p:sldId id="257" r:id="rId12"/>
    <p:sldId id="270" r:id="rId13"/>
    <p:sldId id="258" r:id="rId14"/>
    <p:sldId id="273" r:id="rId15"/>
    <p:sldId id="279" r:id="rId16"/>
    <p:sldId id="262" r:id="rId17"/>
    <p:sldId id="260" r:id="rId18"/>
    <p:sldId id="263" r:id="rId19"/>
    <p:sldId id="261" r:id="rId20"/>
    <p:sldId id="266" r:id="rId21"/>
    <p:sldId id="264" r:id="rId22"/>
    <p:sldId id="265" r:id="rId23"/>
    <p:sldId id="268" r:id="rId24"/>
    <p:sldId id="280" r:id="rId25"/>
    <p:sldId id="275" r:id="rId26"/>
    <p:sldId id="274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EppZFa_N4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508409"/>
            <a:ext cx="5943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স্বাগতম  </a:t>
            </a:r>
            <a:endParaRPr lang="en-US" sz="138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94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24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আধুনিক  উপায়ে  চাষাবাদের খবর  চাষিরা রেডিও ও টেলিভিশনে প্রচারিত কৃষি বিষয়ক অনুষ্ঠানে পেয়ে যাচ্ছে।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55" y="900545"/>
            <a:ext cx="3048000" cy="2269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17" y="2334490"/>
            <a:ext cx="3129971" cy="2086647"/>
          </a:xfrm>
          <a:prstGeom prst="rect">
            <a:avLst/>
          </a:prstGeom>
        </p:spPr>
      </p:pic>
      <p:pic>
        <p:nvPicPr>
          <p:cNvPr id="7" name="Picture 6" descr="Radi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5595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4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84830"/>
            <a:ext cx="4457700" cy="2691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4113126" cy="2670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442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384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চাষিরা মোবাইল ফোনে ফোন করেও কৃষি বিষয়ক সমস্যার সমাধান পেয়ে যাচ্ছে।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2" y="1285691"/>
            <a:ext cx="4105383" cy="2676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918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51467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চাষিরা ইন্টারনেট ব্যবহার করেও কৃষি বিষয়ক সমস্যার সমাধান পেয়ে যাচ্ছে।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73" y="1285690"/>
            <a:ext cx="4526420" cy="26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0792"/>
            <a:ext cx="3352800" cy="222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28" y="798910"/>
            <a:ext cx="3940913" cy="2218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5814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আধুনিক যন্ত্রপাতি দিয়ে নিখুঁতভাবে রোগ নির্ণয়  ও রোগের তথ্য সংরক্ষণ করা যায়।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0400"/>
            <a:ext cx="3886200" cy="2331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6200"/>
            <a:ext cx="3352800" cy="22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30" y="1309219"/>
            <a:ext cx="4133850" cy="2480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/>
          <a:stretch/>
        </p:blipFill>
        <p:spPr>
          <a:xfrm>
            <a:off x="173180" y="1309219"/>
            <a:ext cx="4110374" cy="2480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76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580" y="4763869"/>
            <a:ext cx="843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দূর থেকে টেলিফোন ব্যবহার করেও স্বাস্থ্য সেবা দেয়া যায়।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2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তথ্য ও যোগাযোগ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প্রযুক্তি কিভাবে যোগাযোগকে সহজ করে দিয়েছে?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55" y="269279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শিক্ষায় কিভাবে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প্রযুক্তিকে ব্যবহার করা হচ্ছে?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0507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কৃষকেরা কিভাবে কৃষি তথ্য পেতে পারে?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55" y="471574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বর্তমানে কিভাবে নিখুঁতভাবে রোগ নির্ণয় করা হয়?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833966"/>
            <a:ext cx="3061277" cy="2040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3965"/>
            <a:ext cx="3455629" cy="1909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047999"/>
            <a:ext cx="3118191" cy="1987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338334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যেখানে এটিএম মেশিন আছে সেখানে ব্যাংক কার্ড দিয়ে যেকোনো সময় টাকা তোলা যায়।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76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ব্যাংকিং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759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মোবাইল ব্যাংকিং ও অনলাইন ব্যাংকিং এর মাধ্যমে খুবই দ্রুত ও অতি সহজেই টাকা আদানপ্রদান করা যায়।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066800"/>
            <a:ext cx="4603171" cy="247995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5" y="1066800"/>
            <a:ext cx="4253345" cy="2482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800" y="396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আমরা ঘরে বসে সহজেই পণ্য কেনা-বেচা করতে পারি।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177225"/>
            <a:ext cx="859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কেনা-বেচা </a:t>
            </a:r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ব্যবসা-বানিজ্যে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24400"/>
            <a:ext cx="8672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ই-মেইল, ফ্যাক্স ইত্যাদির মাধ্যমে ব্যবসা-বানিজ্যের চুক্তি সম্পাদন করা যায়।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5909"/>
            <a:ext cx="7848600" cy="4261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334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এর মাধ্যমে ঘরে বসেই আয় করা সম্ভব।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1" y="17722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 সংস্থানে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57046"/>
            <a:ext cx="2057400" cy="2460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505271"/>
            <a:ext cx="815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দ্রুত 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সহজে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ধরনের বিল পরিশোধের কাজ করা যায়।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046017"/>
            <a:ext cx="2305056" cy="2424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7000"/>
            <a:ext cx="3737011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1" y="17722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বিল পরিশোধে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124200"/>
            <a:ext cx="3657600" cy="2700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b="1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কামরুন</a:t>
            </a:r>
            <a:r>
              <a:rPr lang="en-US" sz="3600" b="1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endParaRPr lang="en-US" sz="3600" b="1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  <a:endParaRPr lang="en-US" sz="2400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100" dirty="0">
                <a:ln w="0"/>
                <a:solidFill>
                  <a:srgbClr val="5726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</a:t>
            </a:r>
            <a:r>
              <a:rPr lang="en-US" sz="2100" dirty="0">
                <a:ln w="0"/>
                <a:solidFill>
                  <a:srgbClr val="5726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01719-668240</a:t>
            </a:r>
          </a:p>
          <a:p>
            <a:pPr>
              <a:defRPr/>
            </a:pPr>
            <a:r>
              <a:rPr lang="bn-BD" dirty="0">
                <a:ln w="0"/>
                <a:solidFill>
                  <a:srgbClr val="5726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dirty="0">
                <a:ln w="0"/>
                <a:solidFill>
                  <a:srgbClr val="5726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naharict30@gmail.com</a:t>
            </a:r>
          </a:p>
          <a:p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49ADAA-0E4B-4356-91AF-5184B82CF5CC}"/>
              </a:ext>
            </a:extLst>
          </p:cNvPr>
          <p:cNvSpPr txBox="1"/>
          <p:nvPr/>
        </p:nvSpPr>
        <p:spPr>
          <a:xfrm>
            <a:off x="5400940" y="3261367"/>
            <a:ext cx="351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B681E0-0550-44F4-9AC8-C56904656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124200"/>
            <a:ext cx="101917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43000"/>
            <a:ext cx="1524000" cy="1754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53000" y="3200400"/>
            <a:ext cx="3886198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৮ম-শ্রে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বিষয়‌ঃ </a:t>
            </a:r>
            <a:r>
              <a:rPr lang="bn-BD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</a:p>
          <a:p>
            <a:pPr>
              <a:defRPr/>
            </a:pPr>
            <a:r>
              <a:rPr lang="bn-BD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তারিখঃ </a:t>
            </a:r>
            <a:r>
              <a:rPr lang="en-US" sz="24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24/১০/১৯</a:t>
            </a:r>
            <a:endParaRPr lang="bn-BD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1524000" y="0"/>
            <a:ext cx="6172200" cy="900752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2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1"/>
            <a:ext cx="3124200" cy="2257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7361"/>
            <a:ext cx="4306042" cy="226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5" y="50039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অফিসে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72000"/>
            <a:ext cx="815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অফিসে তথ্য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যোগাযোগ প্রযুক্তির ব্যবহার কাজকে স্বচ্ছ , দ্রুত ও সহজ করে দিয়েছে।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70" y="2819400"/>
            <a:ext cx="2751454" cy="2063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1019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প্রচার ও গণমাধ্যমে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ld-tv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1844"/>
            <a:ext cx="1994142" cy="236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adi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6" y="721888"/>
            <a:ext cx="2131974" cy="19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5" y="886294"/>
            <a:ext cx="2328889" cy="174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0" y="2846374"/>
            <a:ext cx="3259963" cy="2057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927" y="508945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প্রচার ও গণমাধ্যমে অতি দ্রুত ও সহজে তথ্য পেয়ে যাচ্ছি।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b="5955"/>
          <a:stretch/>
        </p:blipFill>
        <p:spPr>
          <a:xfrm>
            <a:off x="158616" y="1094511"/>
            <a:ext cx="4260984" cy="2283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94510"/>
            <a:ext cx="3654330" cy="2283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057471"/>
            <a:ext cx="8437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যোগাযোগ প্রযুক্তি সামাজিক যোগাযোগ ও বিভিন্ন ধরনের নেটওয়ার্ক তৈরি সহজ করে দিয়েছে।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77225"/>
            <a:ext cx="843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 যোগাযোগে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992868"/>
            <a:ext cx="2590798" cy="2283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77225"/>
            <a:ext cx="670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বিনোদনে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6"/>
          <a:stretch/>
        </p:blipFill>
        <p:spPr>
          <a:xfrm>
            <a:off x="4343400" y="992867"/>
            <a:ext cx="3886200" cy="2134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5557" r="5345" b="6223"/>
          <a:stretch/>
        </p:blipFill>
        <p:spPr>
          <a:xfrm>
            <a:off x="533402" y="3886200"/>
            <a:ext cx="2743198" cy="1973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3551738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মোবাইলে ও কম্পিউটারে গেইম উপভোগ করা , গান শোনা , টেলিভিশনে বিনোদনমুলক অনুষ্ঠান দেখা ইত্যাদি।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006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20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এটিএম মেশিন কোন ক্ষেত্রে ব্যবহার করা হয়?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945" y="2858869"/>
            <a:ext cx="702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ঘরে বসে কিভাবে আয় করা সম্ভব?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590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বর্তমানে আমরা কিভাবে খুব দ্রুত তথ্য পাই?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45" y="3620869"/>
            <a:ext cx="702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ঘরে বসে কিভাবে কেনা-বেচা করা সম্ভব?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280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12874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তুমি কি মনে কর তথ্য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যোগাযোগ প্রযুক্তি আমাদের দৈনন্দিন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জীবনের কার্যক্রমকে সহজ ও গতিময় করে দিয়েছে? কেন ও কিভাবে?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51287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“তথ্য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যোগাযোগ প্রযুক্তি এ দেশ ও দুনিয়াটাকে নানাভাবে বদলে দিচ্ছে।” – তুমি কি এ বদলে যাওয়াকে সমর্থন কর? কেন?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057870"/>
            <a:ext cx="280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362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505200"/>
            <a:ext cx="485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2"/>
              </a:rPr>
              <a:t>http://www.youtube.com/watch?v=9EppZFa_N4E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ভিডিওটিতে একটি মোবাইল কোম্পানির বিজ্ঞাপনটি দেখ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এখানে তথ্য ও যোগাযোগ প্রযুক্তির কি কি ব্যবহার দেখানো হয়েছে বল।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4360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আমাদের আজকের পাঠের বিষয়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438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9055" y="3352800"/>
            <a:ext cx="234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 – ১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3855" y="4114800"/>
            <a:ext cx="1510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 - ১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 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94181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বিভিন্ন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ক্ষেত্রে তথ্য ও যোগাযোগ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প্রযুক্তির ব্যবহার সম্পর্কে বলতে পারবে।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267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প্রযুক্তির গুরুত্ব ব্যাখ্যা করতে পারবে।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8" b="9738"/>
          <a:stretch/>
        </p:blipFill>
        <p:spPr>
          <a:xfrm>
            <a:off x="76200" y="838200"/>
            <a:ext cx="3276599" cy="2460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752475"/>
            <a:ext cx="2190750" cy="328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56848"/>
            <a:ext cx="3276600" cy="2678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6670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 করে আমরা সহজেই একে অপরের সাথে যোগাযোগ করতে পারি।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14400"/>
            <a:ext cx="3718560" cy="2480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7" y="914400"/>
            <a:ext cx="3675393" cy="2480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733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মাল্টিমিডিয়ার সাহায্যে শিক্ষার্থীরা জটিল বিষয় সহজেই বুঝতে পারে ও শিক্ষা গ্রহণ আনন্দদায়ক হয়।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156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9530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কম্পিউটার  ল্যাবে  শিক্ষার্থীরা  হাতে কলমে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  শিখতে পারে।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819491"/>
            <a:ext cx="4447309" cy="194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" y="3048000"/>
            <a:ext cx="4648200" cy="2886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3300224"/>
            <a:ext cx="3228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 ফোন ও ইন্টারনেট ব্যবহার করে খুবই দ্রুত ও অতি সহজেই বিভিন্ন পরীক্ষার ফলাফল পেয়ে যাই।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156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796636"/>
            <a:ext cx="3195413" cy="24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7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295400"/>
            <a:ext cx="4047000" cy="244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1295400"/>
            <a:ext cx="3243575" cy="2441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454" y="4419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ইন্টারনেটে বিভিন্ন ধরণের বই পড়া যায় ও টেলিভিশনে দূরপাঠের মাধ্যমে শিক্ষা গ্রহণ করা যায়।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641</Words>
  <Application>Microsoft Office PowerPoint</Application>
  <PresentationFormat>On-screen Show (4:3)</PresentationFormat>
  <Paragraphs>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144</cp:revision>
  <dcterms:created xsi:type="dcterms:W3CDTF">2006-08-16T00:00:00Z</dcterms:created>
  <dcterms:modified xsi:type="dcterms:W3CDTF">2019-10-25T21:04:56Z</dcterms:modified>
</cp:coreProperties>
</file>