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6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D9003-7768-4A69-AAF0-D84C86DA60B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3545B-C332-4323-89F9-473BE018BA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9.jpeg"/><Relationship Id="rId10" Type="http://schemas.openxmlformats.org/officeDocument/2006/relationships/image" Target="../media/image23.jpeg"/><Relationship Id="rId4" Type="http://schemas.openxmlformats.org/officeDocument/2006/relationships/image" Target="../media/image16.jpe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2028838"/>
          </a:xfrm>
        </p:spPr>
        <p:txBody>
          <a:bodyPr>
            <a:normAutofit fontScale="90000"/>
          </a:bodyPr>
          <a:lstStyle/>
          <a:p>
            <a:r>
              <a:rPr lang="bn-BD" b="1" dirty="0" smtClean="0"/>
              <a:t>আজকের ক্লাসে </a:t>
            </a:r>
            <a:br>
              <a:rPr lang="bn-BD" b="1" dirty="0" smtClean="0"/>
            </a:br>
            <a:r>
              <a:rPr lang="bn-BD" b="1" dirty="0" smtClean="0"/>
              <a:t>সকল শিক্ষার্থীদেরকে </a:t>
            </a:r>
            <a:br>
              <a:rPr lang="bn-BD" b="1" dirty="0" smtClean="0"/>
            </a:br>
            <a:r>
              <a:rPr lang="bn-BD" b="1" dirty="0" smtClean="0"/>
              <a:t>স্বাগতম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00B050"/>
                </a:solidFill>
              </a:rPr>
              <a:t>তোমরা সবাই কেমন আছো ?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124200"/>
            <a:ext cx="3657600" cy="2700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36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কামরুন</a:t>
            </a:r>
            <a:r>
              <a:rPr lang="en-US" sz="36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নাহার</a:t>
            </a:r>
            <a:endParaRPr lang="en-US" sz="3600" b="1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  <a:endParaRPr lang="en-US" sz="2400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নবাবগঞ্জ</a:t>
            </a:r>
            <a:r>
              <a:rPr lang="en-US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বহুমূখী</a:t>
            </a:r>
            <a:r>
              <a:rPr lang="en-US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পাইলট</a:t>
            </a:r>
            <a:r>
              <a:rPr lang="en-US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b="1" dirty="0">
              <a:ln w="0"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sz="2100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 </a:t>
            </a:r>
            <a:r>
              <a:rPr lang="en-US" sz="2100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01719-668240</a:t>
            </a:r>
          </a:p>
          <a:p>
            <a:pPr>
              <a:defRPr/>
            </a:pPr>
            <a:r>
              <a:rPr lang="bn-BD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dirty="0">
                <a:ln w="0"/>
                <a:solidFill>
                  <a:srgbClr val="5726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naharict30@gmail.com</a:t>
            </a:r>
          </a:p>
          <a:p>
            <a:endParaRPr lang="en-US" sz="22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49ADAA-0E4B-4356-91AF-5184B82CF5CC}"/>
              </a:ext>
            </a:extLst>
          </p:cNvPr>
          <p:cNvSpPr txBox="1"/>
          <p:nvPr/>
        </p:nvSpPr>
        <p:spPr>
          <a:xfrm>
            <a:off x="5400940" y="3261367"/>
            <a:ext cx="3514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CB681E0-0550-44F4-9AC8-C56904656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124200"/>
            <a:ext cx="1019175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43000"/>
            <a:ext cx="1524000" cy="17542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953000" y="3200400"/>
            <a:ext cx="3886198" cy="24929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৮ম-শ্রে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defRPr/>
            </a:pP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বিষয়‌ঃ </a:t>
            </a:r>
            <a:r>
              <a:rPr lang="bn-BD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b="1" dirty="0" smtClean="0"/>
              <a:t>অধ্যায় </a:t>
            </a:r>
            <a:r>
              <a:rPr lang="bn-BD" b="1" dirty="0"/>
              <a:t>: </a:t>
            </a:r>
            <a:r>
              <a:rPr lang="bn-BD" b="1" dirty="0" smtClean="0"/>
              <a:t>৪</a:t>
            </a:r>
            <a:r>
              <a:rPr lang="en-US" b="1" dirty="0" smtClean="0"/>
              <a:t> </a:t>
            </a:r>
          </a:p>
          <a:p>
            <a:r>
              <a:rPr lang="bn-BD" b="1" dirty="0" smtClean="0"/>
              <a:t>স্প্রেডশিটের </a:t>
            </a:r>
            <a:r>
              <a:rPr lang="bn-BD" b="1" dirty="0"/>
              <a:t>ব্যবহার</a:t>
            </a:r>
          </a:p>
          <a:p>
            <a:pPr>
              <a:defRPr/>
            </a:pPr>
            <a:r>
              <a:rPr lang="bn-BD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 মিনিট।</a:t>
            </a:r>
          </a:p>
          <a:p>
            <a:pPr>
              <a:defRPr/>
            </a:pPr>
            <a:r>
              <a:rPr lang="bn-BD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তারিখঃ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24/১০/১৯</a:t>
            </a:r>
            <a:endParaRPr lang="bn-BD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Ribbon 10"/>
          <p:cNvSpPr/>
          <p:nvPr/>
        </p:nvSpPr>
        <p:spPr>
          <a:xfrm>
            <a:off x="1524000" y="0"/>
            <a:ext cx="6172200" cy="900752"/>
          </a:xfrm>
          <a:prstGeom prst="ribbon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756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i="1" dirty="0" smtClean="0"/>
              <a:t>তথ্য ও যোগাযোগ প্রযুক্তি</a:t>
            </a:r>
            <a:endParaRPr lang="en-US" sz="5400" b="1" i="1" dirty="0"/>
          </a:p>
        </p:txBody>
      </p:sp>
      <p:pic>
        <p:nvPicPr>
          <p:cNvPr id="1026" name="Picture 2" descr="C:\Users\MD. Shafiqul Alam\Downloads\C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1847850" cy="2466975"/>
          </a:xfrm>
          <a:prstGeom prst="rect">
            <a:avLst/>
          </a:prstGeom>
          <a:noFill/>
        </p:spPr>
      </p:pic>
      <p:pic>
        <p:nvPicPr>
          <p:cNvPr id="1027" name="Picture 3" descr="C:\Users\MD. Shafiqul Alam\Downloads\C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928802"/>
            <a:ext cx="2200275" cy="2085975"/>
          </a:xfrm>
          <a:prstGeom prst="rect">
            <a:avLst/>
          </a:prstGeom>
          <a:noFill/>
        </p:spPr>
      </p:pic>
      <p:pic>
        <p:nvPicPr>
          <p:cNvPr id="1028" name="Picture 4" descr="C:\Users\MD. Shafiqul Alam\Downloads\c 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643446"/>
            <a:ext cx="2619375" cy="1743075"/>
          </a:xfrm>
          <a:prstGeom prst="rect">
            <a:avLst/>
          </a:prstGeom>
          <a:noFill/>
        </p:spPr>
      </p:pic>
      <p:pic>
        <p:nvPicPr>
          <p:cNvPr id="1029" name="Picture 5" descr="C:\Users\MD. Shafiqul Alam\Downloads\c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1857364"/>
            <a:ext cx="2847975" cy="1600200"/>
          </a:xfrm>
          <a:prstGeom prst="rect">
            <a:avLst/>
          </a:prstGeom>
          <a:noFill/>
        </p:spPr>
      </p:pic>
      <p:pic>
        <p:nvPicPr>
          <p:cNvPr id="1030" name="Picture 6" descr="C:\Users\MD. Shafiqul Alam\Downloads\c 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643446"/>
            <a:ext cx="2466975" cy="1847850"/>
          </a:xfrm>
          <a:prstGeom prst="rect">
            <a:avLst/>
          </a:prstGeom>
          <a:noFill/>
        </p:spPr>
      </p:pic>
      <p:pic>
        <p:nvPicPr>
          <p:cNvPr id="1031" name="Picture 7" descr="C:\Users\MD. Shafiqul Alam\Downloads\C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4429132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D. Shafiqul Alam\Downloads\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857232"/>
            <a:ext cx="2638425" cy="1733550"/>
          </a:xfrm>
          <a:prstGeom prst="rect">
            <a:avLst/>
          </a:prstGeom>
          <a:noFill/>
        </p:spPr>
      </p:pic>
      <p:pic>
        <p:nvPicPr>
          <p:cNvPr id="1033" name="Picture 9" descr="C:\Users\MD. Shafiqul Alam\Downloads\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714884"/>
            <a:ext cx="2457450" cy="1857375"/>
          </a:xfrm>
          <a:prstGeom prst="rect">
            <a:avLst/>
          </a:prstGeom>
          <a:noFill/>
        </p:spPr>
      </p:pic>
      <p:pic>
        <p:nvPicPr>
          <p:cNvPr id="1034" name="Picture 10" descr="C:\Users\MD. Shafiqul Alam\Downloads\s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857496"/>
            <a:ext cx="2752725" cy="1657350"/>
          </a:xfrm>
          <a:prstGeom prst="rect">
            <a:avLst/>
          </a:prstGeom>
          <a:noFill/>
        </p:spPr>
      </p:pic>
      <p:pic>
        <p:nvPicPr>
          <p:cNvPr id="2050" name="Picture 2" descr="C:\Users\MD. Shafiqul Alam\Desktop\New folder (5)\DSC004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642918"/>
            <a:ext cx="4927600" cy="4267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</a:rPr>
              <a:t>শিখনফল</a:t>
            </a:r>
            <a:endParaRPr lang="en-US" sz="6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FF0000"/>
                </a:solidFill>
              </a:rPr>
              <a:t>এই অধ্যায় থেকে জানতে পারবে 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তথ্য ও যোগাযোগ প্রযুক্তি এবং স্প্রেডশিটের মধ্যে সম্পর্ক ব্যাখ্যা করতে পারবে ।</a:t>
            </a:r>
          </a:p>
          <a:p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স্প্রেডশিট সফটওয়্যার ব্যবহারের ক্ষেত্র চিহ্নিত  এবং উদ্দেশ্য ব্যাখ্যা করতে পারবে।</a:t>
            </a:r>
          </a:p>
          <a:p>
            <a:r>
              <a:rPr lang="bn-BD" dirty="0" smtClean="0"/>
              <a:t>স্প্রেডশিট </a:t>
            </a:r>
            <a:r>
              <a:rPr lang="bn-BD" smtClean="0"/>
              <a:t>সফটওয়্যার ব্যবহারের </a:t>
            </a:r>
            <a:r>
              <a:rPr lang="bn-BD" dirty="0" smtClean="0"/>
              <a:t>কৌশল বর্ণনা করতে পারবে ।</a:t>
            </a:r>
            <a:endParaRPr lang="en-US" dirty="0"/>
          </a:p>
        </p:txBody>
      </p:sp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FF0000"/>
                </a:solidFill>
              </a:rPr>
              <a:t>পাঠ উপস্থাপন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n-BD" dirty="0" smtClean="0">
                <a:solidFill>
                  <a:srgbClr val="7030A0"/>
                </a:solidFill>
              </a:rPr>
              <a:t>স্পেডশিট কি ?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স্প্রেডশিট প্রোগ্রাম কী ?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নতুন ওয়ার্কশিট খোলার পদ্ধতি সম্পর্কে ধারণা?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এক্সেল প্রোগ্রাম ব্যবহার করে যোগ বিয়োগ করা। 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মাসিক বেতন, অফিসের কর্মচারীদের হিসাব,আয় ব্যয়ের হিসাব এবংপরীক্ষার ফলাফল বের করা। </a:t>
            </a:r>
          </a:p>
          <a:p>
            <a:endParaRPr lang="en-US" dirty="0"/>
          </a:p>
        </p:txBody>
      </p:sp>
    </p:spTree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</a:rPr>
              <a:t>একক কাজ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MD. Shafiqul Alam\Downloads\s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714620"/>
            <a:ext cx="865561" cy="158512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15613" y="1714488"/>
            <a:ext cx="451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</a:rPr>
              <a:t>প্রয়োজনমত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বিভিন্ন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তথ্য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সংগ্রহ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করতে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পারবে</a:t>
            </a:r>
            <a:r>
              <a:rPr lang="en-US" b="1" dirty="0" smtClean="0">
                <a:solidFill>
                  <a:srgbClr val="002060"/>
                </a:solidFill>
              </a:rPr>
              <a:t> ।</a:t>
            </a:r>
          </a:p>
        </p:txBody>
      </p:sp>
      <p:pic>
        <p:nvPicPr>
          <p:cNvPr id="1029" name="Picture 5" descr="C:\Users\MD. Shafiqul Alam\Downloads\s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714620"/>
            <a:ext cx="2266950" cy="2009775"/>
          </a:xfrm>
          <a:prstGeom prst="rect">
            <a:avLst/>
          </a:prstGeom>
          <a:noFill/>
        </p:spPr>
      </p:pic>
      <p:pic>
        <p:nvPicPr>
          <p:cNvPr id="1031" name="Picture 7" descr="C:\Users\MD. Shafiqul Alam\Downloads\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2288" y="2671763"/>
            <a:ext cx="3019425" cy="15144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. Shafiqul Alam\Downloads\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786058"/>
            <a:ext cx="2762250" cy="1657350"/>
          </a:xfrm>
          <a:prstGeom prst="rect">
            <a:avLst/>
          </a:prstGeom>
          <a:noFill/>
        </p:spPr>
      </p:pic>
      <p:pic>
        <p:nvPicPr>
          <p:cNvPr id="2051" name="Picture 3" descr="C:\Users\MD. Shafiqul Alam\Downloads\a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785794"/>
            <a:ext cx="2476500" cy="1714500"/>
          </a:xfrm>
          <a:prstGeom prst="rect">
            <a:avLst/>
          </a:prstGeom>
          <a:noFill/>
        </p:spPr>
      </p:pic>
      <p:pic>
        <p:nvPicPr>
          <p:cNvPr id="2052" name="Picture 4" descr="C:\Users\MD. Shafiqul Alam\Downloads\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857232"/>
            <a:ext cx="3019425" cy="1514475"/>
          </a:xfrm>
          <a:prstGeom prst="rect">
            <a:avLst/>
          </a:prstGeom>
          <a:noFill/>
        </p:spPr>
      </p:pic>
      <p:pic>
        <p:nvPicPr>
          <p:cNvPr id="2053" name="Picture 5" descr="C:\Users\MD. Shafiqul Alam\Downloads\D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2786058"/>
            <a:ext cx="2466975" cy="1847850"/>
          </a:xfrm>
          <a:prstGeom prst="rect">
            <a:avLst/>
          </a:prstGeom>
          <a:noFill/>
        </p:spPr>
      </p:pic>
      <p:pic>
        <p:nvPicPr>
          <p:cNvPr id="2054" name="Picture 6" descr="C:\Users\MD. Shafiqul Alam\Downloads\e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2714620"/>
            <a:ext cx="2457450" cy="1857375"/>
          </a:xfrm>
          <a:prstGeom prst="rect">
            <a:avLst/>
          </a:prstGeom>
          <a:noFill/>
        </p:spPr>
      </p:pic>
      <p:pic>
        <p:nvPicPr>
          <p:cNvPr id="2055" name="Picture 7" descr="C:\Users\MD. Shafiqul Alam\Downloads\d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4929198"/>
            <a:ext cx="2762250" cy="1657350"/>
          </a:xfrm>
          <a:prstGeom prst="rect">
            <a:avLst/>
          </a:prstGeom>
          <a:noFill/>
        </p:spPr>
      </p:pic>
      <p:pic>
        <p:nvPicPr>
          <p:cNvPr id="2056" name="Picture 8" descr="C:\Users\MD. Shafiqul Alam\Downloads\k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714356"/>
            <a:ext cx="2466975" cy="1847850"/>
          </a:xfrm>
          <a:prstGeom prst="rect">
            <a:avLst/>
          </a:prstGeom>
          <a:noFill/>
        </p:spPr>
      </p:pic>
      <p:pic>
        <p:nvPicPr>
          <p:cNvPr id="2057" name="Picture 9" descr="C:\Users\MD. Shafiqul Alam\Downloads\s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6512" y="4714884"/>
            <a:ext cx="2581275" cy="1771650"/>
          </a:xfrm>
          <a:prstGeom prst="rect">
            <a:avLst/>
          </a:prstGeom>
          <a:noFill/>
        </p:spPr>
      </p:pic>
      <p:pic>
        <p:nvPicPr>
          <p:cNvPr id="2058" name="Picture 10" descr="C:\Users\MD. Shafiqul Alam\Downloads\s7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28992" y="4929198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দলীয়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/>
              <a:t>           </a:t>
            </a:r>
            <a:r>
              <a:rPr lang="bn-BD" sz="4800" b="1" dirty="0" smtClean="0"/>
              <a:t>ক দল</a:t>
            </a:r>
          </a:p>
          <a:p>
            <a:pPr algn="ctr">
              <a:buNone/>
            </a:pPr>
            <a:r>
              <a:rPr lang="bn-BD" b="1" dirty="0" smtClean="0">
                <a:solidFill>
                  <a:srgbClr val="C00000"/>
                </a:solidFill>
              </a:rPr>
              <a:t>   </a:t>
            </a:r>
            <a:r>
              <a:rPr lang="bn-BD" sz="2800" b="1" dirty="0" smtClean="0">
                <a:solidFill>
                  <a:srgbClr val="C00000"/>
                </a:solidFill>
              </a:rPr>
              <a:t>কম্পিউটার ওপেন করবে এবং বিভিন্ন স্প্রেডশিট সফটওয়্যারের আইকন   বের করবে  </a:t>
            </a:r>
            <a:r>
              <a:rPr lang="en-US" sz="2800" b="1" dirty="0" smtClean="0">
                <a:solidFill>
                  <a:srgbClr val="C00000"/>
                </a:solidFill>
              </a:rPr>
              <a:t>।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876"/>
            <a:ext cx="29845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FF0000"/>
                </a:solidFill>
              </a:rPr>
              <a:t>খ দল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4318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bn-BD" sz="2000" dirty="0" smtClean="0">
                <a:solidFill>
                  <a:srgbClr val="FF0000"/>
                </a:solidFill>
              </a:rPr>
              <a:t>রাহা সপ্তম শ্রেণির চূড়ান্ত পরীক্ষায় বাংলা প্রথম পত্রে ৮০,বাংলা দ্বিতীয় পত্রে ৮০,ইংরেজি প্রথম পত্রে ৮৭ ,দ্বিতীয় পত্রে ৮৮ এবং তথ্য ও যোগাযোগ প্রযুক্তি বিষয়ে ৯৬ নম্বর পেয়েছে। স্পেডশিট সফটওয়্যার ব্যবহার করে এ তথ্যগুলা টাইপ করবে।</a:t>
            </a:r>
          </a:p>
          <a:p>
            <a:pPr algn="just">
              <a:buNone/>
            </a:pPr>
            <a:endParaRPr lang="bn-BD" sz="2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bn-BD" sz="2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bn-BD" sz="2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bn-BD" sz="2000" dirty="0" smtClean="0">
                <a:solidFill>
                  <a:srgbClr val="FF0000"/>
                </a:solidFill>
              </a:rPr>
              <a:t>          </a:t>
            </a:r>
          </a:p>
          <a:p>
            <a:pPr algn="just">
              <a:buNone/>
            </a:pPr>
            <a:endParaRPr lang="bn-BD" sz="2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MD. Shafiqul Alam\Downloads\k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643314"/>
            <a:ext cx="5786478" cy="263366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00B050"/>
                </a:solidFill>
              </a:rPr>
              <a:t>মূল্যায়ন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১। </a:t>
            </a:r>
            <a:r>
              <a:rPr lang="en-US" b="1" dirty="0" err="1" smtClean="0">
                <a:solidFill>
                  <a:srgbClr val="00B050"/>
                </a:solidFill>
              </a:rPr>
              <a:t>কয়েকটি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bn-BD" b="1" dirty="0" smtClean="0">
                <a:solidFill>
                  <a:srgbClr val="00B050"/>
                </a:solidFill>
              </a:rPr>
              <a:t>স্পেডশিট সফটওয়্যারের আইকনের নাম লিখ </a:t>
            </a:r>
            <a:r>
              <a:rPr lang="en-US" b="1" dirty="0" smtClean="0">
                <a:solidFill>
                  <a:srgbClr val="00B050"/>
                </a:solidFill>
              </a:rPr>
              <a:t> ।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২।</a:t>
            </a:r>
            <a:r>
              <a:rPr lang="bn-BD" b="1" dirty="0" smtClean="0">
                <a:solidFill>
                  <a:srgbClr val="00B050"/>
                </a:solidFill>
              </a:rPr>
              <a:t> জনপ্রিয় ১টি স্পেডশিট সফটওয়্যারের নাম বল</a:t>
            </a:r>
            <a:r>
              <a:rPr lang="en-US" b="1" dirty="0" smtClean="0">
                <a:solidFill>
                  <a:srgbClr val="00B050"/>
                </a:solidFill>
              </a:rPr>
              <a:t>।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৩।</a:t>
            </a:r>
            <a:r>
              <a:rPr lang="bn-BD" b="1" dirty="0" smtClean="0">
                <a:solidFill>
                  <a:srgbClr val="00B050"/>
                </a:solidFill>
              </a:rPr>
              <a:t> ওয়ার্কবুক এবং কলাম এবং সারি সম্পর্কে বল</a:t>
            </a:r>
            <a:r>
              <a:rPr lang="en-US" b="1" dirty="0" smtClean="0">
                <a:solidFill>
                  <a:srgbClr val="00B050"/>
                </a:solidFill>
              </a:rPr>
              <a:t>।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৪। </a:t>
            </a:r>
            <a:r>
              <a:rPr lang="bn-BD" b="1" dirty="0" smtClean="0">
                <a:solidFill>
                  <a:srgbClr val="00B050"/>
                </a:solidFill>
              </a:rPr>
              <a:t>স্পেডশিট সফটওয়্যার ব্যবহার করে পরীক্ষার রেজাল্ট </a:t>
            </a:r>
            <a:r>
              <a:rPr lang="en-US" b="1" dirty="0" smtClean="0">
                <a:solidFill>
                  <a:srgbClr val="00B050"/>
                </a:solidFill>
              </a:rPr>
              <a:t>  </a:t>
            </a:r>
            <a:r>
              <a:rPr lang="en-US" b="1" dirty="0" err="1" smtClean="0">
                <a:solidFill>
                  <a:srgbClr val="00B050"/>
                </a:solidFill>
              </a:rPr>
              <a:t>বের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করে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দেখাও</a:t>
            </a:r>
            <a:r>
              <a:rPr lang="en-US" b="1" dirty="0" smtClean="0">
                <a:solidFill>
                  <a:srgbClr val="00B050"/>
                </a:solidFill>
              </a:rPr>
              <a:t>। </a:t>
            </a:r>
          </a:p>
          <a:p>
            <a:endParaRPr lang="en-US" dirty="0"/>
          </a:p>
        </p:txBody>
      </p:sp>
    </p:spTree>
  </p:cSld>
  <p:clrMapOvr>
    <a:masterClrMapping/>
  </p:clrMapOvr>
  <p:transition spd="slow"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00B050"/>
                </a:solidFill>
              </a:rPr>
              <a:t>বাড়ীর কাজ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sz="4800" b="1" dirty="0" smtClean="0">
                <a:solidFill>
                  <a:srgbClr val="FF0000"/>
                </a:solidFill>
              </a:rPr>
              <a:t>এক্সেলের মাধ্যমে তথ্য বার ডায়াগ্রামের দ্বারা উপস্থাপন কি ভাবে করা যায় করে দেখাও।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spd="slow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00B050"/>
                </a:solidFill>
              </a:rPr>
              <a:t>ধন্যবাদ 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b="1" dirty="0" smtClean="0"/>
              <a:t>   </a:t>
            </a:r>
            <a:r>
              <a:rPr lang="en-US" b="1" dirty="0" err="1" smtClean="0"/>
              <a:t>তোমরা</a:t>
            </a:r>
            <a:r>
              <a:rPr lang="en-US" b="1" dirty="0" smtClean="0"/>
              <a:t> </a:t>
            </a:r>
            <a:r>
              <a:rPr lang="en-US" b="1" dirty="0" err="1" smtClean="0"/>
              <a:t>সবাই</a:t>
            </a:r>
            <a:r>
              <a:rPr lang="en-US" b="1" dirty="0" smtClean="0"/>
              <a:t> </a:t>
            </a:r>
            <a:r>
              <a:rPr lang="en-US" b="1" dirty="0" err="1" smtClean="0"/>
              <a:t>ভালো</a:t>
            </a:r>
            <a:r>
              <a:rPr lang="en-US" b="1" dirty="0" smtClean="0"/>
              <a:t> </a:t>
            </a:r>
            <a:r>
              <a:rPr lang="en-US" b="1" dirty="0" err="1" smtClean="0"/>
              <a:t>থাক</a:t>
            </a:r>
            <a:r>
              <a:rPr lang="en-US" b="1" dirty="0" smtClean="0"/>
              <a:t> </a:t>
            </a:r>
            <a:r>
              <a:rPr lang="en-US" b="1" dirty="0" err="1" smtClean="0"/>
              <a:t>আগামী</a:t>
            </a:r>
            <a:r>
              <a:rPr lang="en-US" b="1" dirty="0" smtClean="0"/>
              <a:t> </a:t>
            </a:r>
            <a:r>
              <a:rPr lang="en-US" b="1" dirty="0" err="1" smtClean="0"/>
              <a:t>ক্লাসে</a:t>
            </a:r>
            <a:r>
              <a:rPr lang="en-US" b="1" dirty="0" smtClean="0"/>
              <a:t> </a:t>
            </a:r>
            <a:r>
              <a:rPr lang="bn-BD" b="1" dirty="0" smtClean="0"/>
              <a:t>    </a:t>
            </a:r>
            <a:r>
              <a:rPr lang="en-US" b="1" dirty="0" err="1" smtClean="0"/>
              <a:t>আবারো</a:t>
            </a:r>
            <a:r>
              <a:rPr lang="en-US" b="1" dirty="0" smtClean="0"/>
              <a:t> </a:t>
            </a:r>
            <a:r>
              <a:rPr lang="en-US" b="1" dirty="0" err="1" smtClean="0"/>
              <a:t>দেখা</a:t>
            </a:r>
            <a:r>
              <a:rPr lang="en-US" b="1" dirty="0" smtClean="0"/>
              <a:t> </a:t>
            </a:r>
            <a:r>
              <a:rPr lang="en-US" b="1" dirty="0" err="1" smtClean="0"/>
              <a:t>হবে</a:t>
            </a:r>
            <a:r>
              <a:rPr lang="en-US" b="1" dirty="0" smtClean="0"/>
              <a:t> ।</a:t>
            </a:r>
          </a:p>
          <a:p>
            <a:endParaRPr lang="en-US" dirty="0"/>
          </a:p>
        </p:txBody>
      </p:sp>
    </p:spTree>
  </p:cSld>
  <p:clrMapOvr>
    <a:masterClrMapping/>
  </p:clrMapOvr>
  <p:transition spd="slow" advTm="0">
    <p:zoom dir="in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262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NikoshBAN</vt:lpstr>
      <vt:lpstr>Times New Roman</vt:lpstr>
      <vt:lpstr>Vrinda</vt:lpstr>
      <vt:lpstr>Office Theme</vt:lpstr>
      <vt:lpstr>আজকের ক্লাসে  সকল শিক্ষার্থীদেরকে  স্বাগতম</vt:lpstr>
      <vt:lpstr>PowerPoint Presentation</vt:lpstr>
      <vt:lpstr>তথ্য ও যোগাযোগ প্রযুক্তি</vt:lpstr>
      <vt:lpstr>PowerPoint Presentation</vt:lpstr>
      <vt:lpstr>শিখনফল</vt:lpstr>
      <vt:lpstr>পাঠ উপস্থাপন</vt:lpstr>
      <vt:lpstr>একক কাজ</vt:lpstr>
      <vt:lpstr>PowerPoint Presentation</vt:lpstr>
      <vt:lpstr>দলীয় কাজ</vt:lpstr>
      <vt:lpstr>খ দল </vt:lpstr>
      <vt:lpstr>মূল্যায়ন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 সকল শিক্ষার্থীদেরকে  স্বাগতম</dc:title>
  <dc:creator>MD. Shafiqul Alam</dc:creator>
  <cp:lastModifiedBy>USER</cp:lastModifiedBy>
  <cp:revision>125</cp:revision>
  <dcterms:created xsi:type="dcterms:W3CDTF">2014-08-23T16:07:49Z</dcterms:created>
  <dcterms:modified xsi:type="dcterms:W3CDTF">2019-10-25T22:11:06Z</dcterms:modified>
</cp:coreProperties>
</file>