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70" r:id="rId11"/>
    <p:sldId id="264" r:id="rId12"/>
    <p:sldId id="271" r:id="rId13"/>
    <p:sldId id="272" r:id="rId14"/>
    <p:sldId id="265" r:id="rId15"/>
    <p:sldId id="268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7382-84EC-4417-81F3-6E9E73737B3C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EBEC-60E7-48F3-8A2F-FA03E70FB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13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7382-84EC-4417-81F3-6E9E73737B3C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EBEC-60E7-48F3-8A2F-FA03E70FB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320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7382-84EC-4417-81F3-6E9E73737B3C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EBEC-60E7-48F3-8A2F-FA03E70FB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501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7382-84EC-4417-81F3-6E9E73737B3C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EBEC-60E7-48F3-8A2F-FA03E70FB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672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7382-84EC-4417-81F3-6E9E73737B3C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EBEC-60E7-48F3-8A2F-FA03E70FB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33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7382-84EC-4417-81F3-6E9E73737B3C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EBEC-60E7-48F3-8A2F-FA03E70FB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444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7382-84EC-4417-81F3-6E9E73737B3C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EBEC-60E7-48F3-8A2F-FA03E70FB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16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7382-84EC-4417-81F3-6E9E73737B3C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EBEC-60E7-48F3-8A2F-FA03E70FB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435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7382-84EC-4417-81F3-6E9E73737B3C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EBEC-60E7-48F3-8A2F-FA03E70FB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48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7382-84EC-4417-81F3-6E9E73737B3C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EBEC-60E7-48F3-8A2F-FA03E70FB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68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7382-84EC-4417-81F3-6E9E73737B3C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EBEC-60E7-48F3-8A2F-FA03E70FB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01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A7382-84EC-4417-81F3-6E9E73737B3C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6EBEC-60E7-48F3-8A2F-FA03E70FB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722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7" y="167471"/>
            <a:ext cx="11861075" cy="66228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7463" y="966651"/>
            <a:ext cx="100192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শ্রেণিতে সবাইকে স্বাগতম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589" y="2325189"/>
            <a:ext cx="5329645" cy="31481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4225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72169"/>
            <a:ext cx="3252652" cy="3470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267096" y="314548"/>
            <a:ext cx="92876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 কিসের ছবি দেখছো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6954" y="5346112"/>
            <a:ext cx="905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সোনা,প্লাটিনাম এগুলো বাতাসে রাখলেও ক্ষয় হয় না।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732" y="1589857"/>
            <a:ext cx="3370354" cy="3452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703" y="1589857"/>
            <a:ext cx="3562220" cy="3452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012371" y="6053999"/>
            <a:ext cx="9797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এজন্য এগুলো গহনা, কখনো কখনো মুদ্রা তৈরিতে ব্যবহার করা হয়।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09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6748" y="444137"/>
            <a:ext cx="5068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1891257"/>
            <a:ext cx="3331027" cy="31771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668" y="1891257"/>
            <a:ext cx="4062549" cy="31771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1" y="1837730"/>
            <a:ext cx="3644538" cy="32306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6753" y="5264331"/>
            <a:ext cx="117173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উপরোক্ত ধাতব পদার্থগুলো কি বাতাসে রেখে দিলে ক্ষয় হয়? তোমাদের মতামতের আলোকে ব্যাখ্যা কর 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27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965" y="1727563"/>
            <a:ext cx="3849189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864" y="1727564"/>
            <a:ext cx="3396342" cy="3428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050869" y="561703"/>
            <a:ext cx="8712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উপকরণগুলো সংগ্রহ করে একটি পরীক্ষা করি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3965" y="5585920"/>
            <a:ext cx="8033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পানির মধ্যে পেরেকগুলো ডুবিয়ে রাখ চার/পাঁচদিন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5937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9181" y="1306111"/>
            <a:ext cx="4389500" cy="4023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979627" y="272640"/>
            <a:ext cx="5747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দেখছো 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0525" y="5329820"/>
            <a:ext cx="10698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চারদিন পর দেখা গেল পেরেক পানির সাথে মিশে বাতাসের অক্সিজেনের সাথে বিক্রিয়া করে মরিচা তৈরি করে।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4930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22915" y="451208"/>
            <a:ext cx="4715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8640" y="1438325"/>
            <a:ext cx="6622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 পরিবর্তন কাকে বলে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40" y="2270423"/>
            <a:ext cx="8503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যে পরিবর্তনের ফলে নতুন ভিন্ন ধর্মী পদার্থের সৃষ্টি হয় তাকে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 পরিবর্তন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" y="3824695"/>
            <a:ext cx="6988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মরিচা কাকে বলে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" y="4781005"/>
            <a:ext cx="107376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লোহা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বাতাসের অক্সিজেন ও পানির সাথে বিক্রিয়া করে পানিযুক্ত ফেরিক অক্সাইড তৈরি করে।এই পানিযুক্ত ফেরিক অক্সাইডই মরিচা।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46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75" y="1285875"/>
            <a:ext cx="5081451" cy="4109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187337" y="112021"/>
            <a:ext cx="48724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414" y="1285875"/>
            <a:ext cx="4893265" cy="41090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7828" y="5737817"/>
            <a:ext cx="10672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 পরিবর্তন এর ফলে নতুন পদার্থের সৃষ্টি হয় -কথাটি বুঝিয়ে লেখ।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16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869" y="705394"/>
            <a:ext cx="9144000" cy="5264331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Rectangle 4"/>
          <p:cNvSpPr/>
          <p:nvPr/>
        </p:nvSpPr>
        <p:spPr>
          <a:xfrm>
            <a:off x="3998482" y="3337559"/>
            <a:ext cx="403828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4916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9486" y="300445"/>
            <a:ext cx="33179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1258" y="4395557"/>
            <a:ext cx="67926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শামীমা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পুলিশ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লাইনস্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‌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বিদ্যালয়,টাংগাইল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মেইলঃ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shamimaict21@gmail.com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43109" y="4180113"/>
            <a:ext cx="29913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শ্রেণি- সপ্তম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বিষয়- বিজ্ঞান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অধ্যায়-১১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পাঠ- ২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সময়- ৫০ 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063" y="1058089"/>
            <a:ext cx="2906486" cy="280851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61" y="1058089"/>
            <a:ext cx="2889613" cy="28085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180540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22" y="136493"/>
            <a:ext cx="11639006" cy="65516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91" y="1296121"/>
            <a:ext cx="5092434" cy="34688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862" y="1296121"/>
            <a:ext cx="4509118" cy="34688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593668" y="570974"/>
            <a:ext cx="9196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 এবং উত্তর দেওয়ার চেষ্টা করি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93668" y="5012561"/>
            <a:ext cx="9640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কিছুদিন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পেরেক,শিকল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7857" y="5567283"/>
            <a:ext cx="9266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হ্যাঁ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হয়।সম্পূর্ণ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9125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0377" y="118569"/>
            <a:ext cx="10110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 এবং উত্তর দেওয়ার চেষ্টা করি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41" y="1056823"/>
            <a:ext cx="5322277" cy="40238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63" y="1056822"/>
            <a:ext cx="5408024" cy="40238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218049" y="5249493"/>
            <a:ext cx="398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লোহার তৈরি বিভিন্ন জিনিস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00337" y="5249493"/>
            <a:ext cx="4571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 দেখতে কেমন লাগছে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85" y="5925419"/>
            <a:ext cx="3281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লালচে রঙ এর মতো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66268" y="5890705"/>
            <a:ext cx="3563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লালচে রঙ কে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336367" y="5499463"/>
            <a:ext cx="1994096" cy="107228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মরিচা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102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6929" y="956603"/>
            <a:ext cx="75543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68616" y="2926081"/>
            <a:ext cx="467047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ধাতুর ক্ষয়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859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3366" y="759655"/>
            <a:ext cx="48814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6431" y="1913207"/>
            <a:ext cx="61194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শেষে শিক্ষার্থীরা---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8128" y="2682648"/>
            <a:ext cx="99579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 পরিবর্তন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মরিচা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588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30" y="1394249"/>
            <a:ext cx="3749516" cy="3481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714" y="1392072"/>
            <a:ext cx="3722915" cy="3483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297" y="1454052"/>
            <a:ext cx="3187337" cy="3421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61703" y="352697"/>
            <a:ext cx="112079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গুলো দেখে উত্তর দেওয়ার চেষ্টা কর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284" y="5231324"/>
            <a:ext cx="111561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লোহা বাতাসের অক্সিজেন ও পানির সাথে বিক্রিয়া করে পানিযুক্ত ফেরিক অক্সাইড তৈরি করে।এই পানিযুক্ত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ফেরিক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অক্সাইডই মরিচা।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04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71" y="1815737"/>
            <a:ext cx="4833258" cy="3265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859383" y="444137"/>
            <a:ext cx="3931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2549" y="5622054"/>
            <a:ext cx="4297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মরিচা বলতে কি বুঝ 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7102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34" y="1280160"/>
            <a:ext cx="5118464" cy="3842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53143" y="352697"/>
            <a:ext cx="10580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গুলো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দেখে বল এগুলো কিসের ছবি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3771" y="5381897"/>
            <a:ext cx="33571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লোহার তৈরি ব্রিজ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45829" y="5381897"/>
            <a:ext cx="28607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পুরাতন চাবি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371" y="1280161"/>
            <a:ext cx="4506686" cy="384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30538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304</Words>
  <Application>Microsoft Office PowerPoint</Application>
  <PresentationFormat>Widescreen</PresentationFormat>
  <Paragraphs>51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PLAHST-1</dc:creator>
  <cp:lastModifiedBy>PLAHST-1</cp:lastModifiedBy>
  <cp:revision>126</cp:revision>
  <dcterms:created xsi:type="dcterms:W3CDTF">2019-09-05T09:33:21Z</dcterms:created>
  <dcterms:modified xsi:type="dcterms:W3CDTF">2019-09-11T09:13:55Z</dcterms:modified>
</cp:coreProperties>
</file>