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58" r:id="rId4"/>
    <p:sldId id="259" r:id="rId5"/>
    <p:sldId id="260" r:id="rId6"/>
    <p:sldId id="261" r:id="rId7"/>
    <p:sldId id="273" r:id="rId8"/>
    <p:sldId id="263" r:id="rId9"/>
    <p:sldId id="262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DEA58-3E61-4B71-AD75-B6C1643C8415}" type="datetimeFigureOut">
              <a:rPr lang="en-US" smtClean="0"/>
              <a:t>9/21/2019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318AC-C770-483B-A755-FB4D9CA4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236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DEA58-3E61-4B71-AD75-B6C1643C8415}" type="datetimeFigureOut">
              <a:rPr lang="en-US" smtClean="0"/>
              <a:t>9/21/2019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318AC-C770-483B-A755-FB4D9CA4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940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DEA58-3E61-4B71-AD75-B6C1643C8415}" type="datetimeFigureOut">
              <a:rPr lang="en-US" smtClean="0"/>
              <a:t>9/21/2019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318AC-C770-483B-A755-FB4D9CA4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59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DEA58-3E61-4B71-AD75-B6C1643C8415}" type="datetimeFigureOut">
              <a:rPr lang="en-US" smtClean="0"/>
              <a:t>9/21/2019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318AC-C770-483B-A755-FB4D9CA4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485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DEA58-3E61-4B71-AD75-B6C1643C8415}" type="datetimeFigureOut">
              <a:rPr lang="en-US" smtClean="0"/>
              <a:t>9/21/2019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318AC-C770-483B-A755-FB4D9CA4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781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DEA58-3E61-4B71-AD75-B6C1643C8415}" type="datetimeFigureOut">
              <a:rPr lang="en-US" smtClean="0"/>
              <a:t>9/21/2019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318AC-C770-483B-A755-FB4D9CA4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548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DEA58-3E61-4B71-AD75-B6C1643C8415}" type="datetimeFigureOut">
              <a:rPr lang="en-US" smtClean="0"/>
              <a:t>9/21/2019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318AC-C770-483B-A755-FB4D9CA4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224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DEA58-3E61-4B71-AD75-B6C1643C8415}" type="datetimeFigureOut">
              <a:rPr lang="en-US" smtClean="0"/>
              <a:t>9/21/2019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318AC-C770-483B-A755-FB4D9CA4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656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DEA58-3E61-4B71-AD75-B6C1643C8415}" type="datetimeFigureOut">
              <a:rPr lang="en-US" smtClean="0"/>
              <a:t>9/21/2019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318AC-C770-483B-A755-FB4D9CA4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27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DEA58-3E61-4B71-AD75-B6C1643C8415}" type="datetimeFigureOut">
              <a:rPr lang="en-US" smtClean="0"/>
              <a:t>9/21/2019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318AC-C770-483B-A755-FB4D9CA4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324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DEA58-3E61-4B71-AD75-B6C1643C8415}" type="datetimeFigureOut">
              <a:rPr lang="en-US" smtClean="0"/>
              <a:t>9/21/2019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318AC-C770-483B-A755-FB4D9CA4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639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DEA58-3E61-4B71-AD75-B6C1643C8415}" type="datetimeFigureOut">
              <a:rPr lang="en-US" smtClean="0"/>
              <a:t>9/21/2019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318AC-C770-483B-A755-FB4D9CA4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863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uble Wave 1"/>
          <p:cNvSpPr/>
          <p:nvPr/>
        </p:nvSpPr>
        <p:spPr>
          <a:xfrm>
            <a:off x="1510145" y="484910"/>
            <a:ext cx="8825346" cy="1219200"/>
          </a:xfrm>
          <a:prstGeom prst="doubleWav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 শ্রেণীতে স্বাগতম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327" y="1963447"/>
            <a:ext cx="6525491" cy="411869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4912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49486" y="300445"/>
            <a:ext cx="33179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1258" y="4395557"/>
            <a:ext cx="679268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শামীমা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আক্তার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পুলিশ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লাইনস্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‌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আদর্শ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বিদ্যালয়,টাংগাইল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মেইলঃ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shamimaict21@gmail.com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0" y="3764477"/>
            <a:ext cx="428105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শ্রেণি-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৮ম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অধ্যায়-1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endParaRPr lang="bn-IN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পাঠ-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bn-IN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সময়- ৫০ মিনিট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8" r="19758"/>
          <a:stretch/>
        </p:blipFill>
        <p:spPr>
          <a:xfrm>
            <a:off x="4432859" y="1316108"/>
            <a:ext cx="2551217" cy="257694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1701778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97" y="1427884"/>
            <a:ext cx="5238750" cy="31432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455" y="1427883"/>
            <a:ext cx="4817576" cy="31432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97928" y="4723967"/>
            <a:ext cx="4364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ছবিতে কী দেখতে পাচ্ছ 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04655" y="227554"/>
            <a:ext cx="79802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ছবি দেখে উত্তর দেওয়ার চেষ্টা কর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3739" y="5230743"/>
            <a:ext cx="111213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পণ্যের মজুদ						ধান কাটার মেশিন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54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09" y="1056620"/>
            <a:ext cx="5943600" cy="390547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490" y="1056620"/>
            <a:ext cx="5112328" cy="390547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59354" y="99352"/>
            <a:ext cx="643798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ছবি দেখে উত্তর দেওয়ার চেষ্টা কর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10685" y="5013180"/>
            <a:ext cx="41232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ছবিতে কী দেখতে পাচ্ছ 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1055" y="5772155"/>
            <a:ext cx="1082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টাকা পাঠানো 					কম্পিউটার এর ব্যবহার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42314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p Ribbon 1"/>
          <p:cNvSpPr/>
          <p:nvPr/>
        </p:nvSpPr>
        <p:spPr>
          <a:xfrm>
            <a:off x="2078182" y="720436"/>
            <a:ext cx="7883236" cy="1579418"/>
          </a:xfrm>
          <a:prstGeom prst="ribbon2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prstTxWarp prst="textChevron">
              <a:avLst/>
            </a:prstTxWarp>
          </a:bodyPr>
          <a:lstStyle/>
          <a:p>
            <a:pPr algn="ctr"/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পাঠ---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454728" y="3740727"/>
            <a:ext cx="9878290" cy="146858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ব্যবসায়ে তথ্য ও যোগাযোগ প্রযুক্তির গুরুত্ব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323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77" y="1454294"/>
            <a:ext cx="3711287" cy="35337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692" y="1454294"/>
            <a:ext cx="3596690" cy="35052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852046" y="479562"/>
            <a:ext cx="643798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ছবি দেখে উত্তর দেওয়ার চেষ্টা কর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8110" y="1454294"/>
            <a:ext cx="3795582" cy="35052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755179" y="5152269"/>
            <a:ext cx="43829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ছবিতে কিসের ব্যবহার হচ্ছে 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9709" y="5934226"/>
            <a:ext cx="107788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 				ফ্যাক্স				ই-মেইল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540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2655" y="858982"/>
            <a:ext cx="81880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শিক্ষার্থীরা---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42109" y="3588327"/>
            <a:ext cx="1100050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ব্যবসা-বাণিজ্যের ক্ষেত্রে তথ্য ও যোগাযোগ প্রযুক্তির সুযোগ ব্যাখ্যা করতে পারবে।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35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13" y="1402982"/>
            <a:ext cx="4035570" cy="4114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52" y="1402982"/>
            <a:ext cx="3712034" cy="425334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994988" y="324696"/>
            <a:ext cx="41232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ছবিতে কী দেখতে পাচ্ছ 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81745" y="5888182"/>
            <a:ext cx="7121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ব্যবসায়ের কাজে আইসিটির ব্যবহার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55" y="1402982"/>
            <a:ext cx="3532909" cy="42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369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128712"/>
            <a:ext cx="7620000" cy="40805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53345" y="235527"/>
            <a:ext cx="36853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0" y="5486400"/>
            <a:ext cx="44057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ব্যবসায়ের বড় খরচ কী 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54982" y="5486400"/>
            <a:ext cx="3560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উত্তর- পণ্যের মজুদ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7174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89" y="1430482"/>
            <a:ext cx="5331402" cy="385589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1430481"/>
            <a:ext cx="5456959" cy="385589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034376" y="418006"/>
            <a:ext cx="41232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ছবিতে কী দেখতে পাচ্ছ 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0436" y="5832764"/>
            <a:ext cx="108325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ফসল কাটার মেশিন 			গাড়ীতে জিপিএস ব্যবহার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5487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65" y="1227427"/>
            <a:ext cx="5272090" cy="39680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886" y="1227427"/>
            <a:ext cx="5453496" cy="39680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0565" y="5430982"/>
            <a:ext cx="11548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পণ্য মাপার মেশিন					পণ্য বাছাই করণের ক্ষেত্রে আইসিটি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66293" y="167041"/>
            <a:ext cx="451918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ছবিতে কী দেখতে পাচ্ছ ?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7331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p Ribbon 1"/>
          <p:cNvSpPr/>
          <p:nvPr/>
        </p:nvSpPr>
        <p:spPr>
          <a:xfrm>
            <a:off x="2798618" y="249381"/>
            <a:ext cx="6192982" cy="1163781"/>
          </a:xfrm>
          <a:prstGeom prst="ribbon2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দলগত কাজ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7527" y="5070763"/>
            <a:ext cx="102939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উন্নত যোগাযোগের ক্ষেত্রে ব্যবসায় কোন কোন উপকরণ ব্যাপক ভাবে ব্যবহৃত হচ্ছে ?তার তালিকা তৈরি কর।  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565564"/>
            <a:ext cx="6497782" cy="331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61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54" y="1440872"/>
            <a:ext cx="3269672" cy="38654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008" y="1440872"/>
            <a:ext cx="3823854" cy="38654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4854" y="5825507"/>
            <a:ext cx="11339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পণ্যের খবর ছড়িয়ে দিতে ইন্টারনেট ব্যবহার করতে হবে এবং প্রচার করতে হবে।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3344" y="1440872"/>
            <a:ext cx="3671456" cy="386541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44944" y="213767"/>
            <a:ext cx="643798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ছবি দেখে উত্তর দেওয়ার চেষ্টা কর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75107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81" y="1149926"/>
            <a:ext cx="4963391" cy="393469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382" y="1149926"/>
            <a:ext cx="4572000" cy="393469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863610" y="182479"/>
            <a:ext cx="70647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ছবি দেখে উত্তর দেওয়ার চেষ্টা কর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8654" y="5892223"/>
            <a:ext cx="11873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প্রচার করার পরিকল্পনা করতে হবে এবং অন্যান্য পণ্যের বাজার বিশ্লেষণ করতে হবে।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95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p Ribbon 2"/>
          <p:cNvSpPr/>
          <p:nvPr/>
        </p:nvSpPr>
        <p:spPr>
          <a:xfrm>
            <a:off x="3034145" y="138546"/>
            <a:ext cx="5818909" cy="1801091"/>
          </a:xfrm>
          <a:prstGeom prst="ribbon2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51163" y="2590800"/>
            <a:ext cx="11000510" cy="3643745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কোনটির মাধ্যমে পণ্যের খবর সারা পৃথিবীতে ছড়িয়ে দেয়া যায় ?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উত্তর-ইন্টারনেট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কিসের মাধ্যমে কম সময়ে পণ্য সরবরাহ করা যায় ?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উত্তর-জিপিএস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71897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p Ribbon 1"/>
          <p:cNvSpPr/>
          <p:nvPr/>
        </p:nvSpPr>
        <p:spPr>
          <a:xfrm>
            <a:off x="3394364" y="568036"/>
            <a:ext cx="6096000" cy="1662546"/>
          </a:xfrm>
          <a:prstGeom prst="ribbon2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7091" y="3948545"/>
            <a:ext cx="116378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 ব্যবসায় ভবিষ্যতে আর কোন কোন ক্ষেত্রে পরিবর্তন আনবে বলে তোমাদের মনে হয় ?  তা ব্যাখ্যা করে খাতায় লিখে আনবে।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456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0" y="547255"/>
            <a:ext cx="11249891" cy="6096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xtBox 2"/>
          <p:cNvSpPr txBox="1"/>
          <p:nvPr/>
        </p:nvSpPr>
        <p:spPr>
          <a:xfrm>
            <a:off x="3934690" y="5264726"/>
            <a:ext cx="4655127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 সবাইকে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92250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241</Words>
  <Application>Microsoft Office PowerPoint</Application>
  <PresentationFormat>Widescreen</PresentationFormat>
  <Paragraphs>47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PLAHST-1</dc:creator>
  <cp:lastModifiedBy>PLAHST-1</cp:lastModifiedBy>
  <cp:revision>63</cp:revision>
  <dcterms:created xsi:type="dcterms:W3CDTF">2019-09-18T14:54:23Z</dcterms:created>
  <dcterms:modified xsi:type="dcterms:W3CDTF">2019-09-21T08:27:27Z</dcterms:modified>
</cp:coreProperties>
</file>