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60" r:id="rId4"/>
    <p:sldId id="257" r:id="rId5"/>
    <p:sldId id="259" r:id="rId6"/>
    <p:sldId id="261" r:id="rId7"/>
    <p:sldId id="263" r:id="rId8"/>
    <p:sldId id="262" r:id="rId9"/>
    <p:sldId id="271" r:id="rId10"/>
    <p:sldId id="264" r:id="rId11"/>
    <p:sldId id="265" r:id="rId12"/>
    <p:sldId id="267" r:id="rId13"/>
    <p:sldId id="268" r:id="rId14"/>
    <p:sldId id="269" r:id="rId15"/>
    <p:sldId id="266" r:id="rId16"/>
    <p:sldId id="270" r:id="rId17"/>
    <p:sldId id="274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C7E6A4"/>
    <a:srgbClr val="BAE1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7" autoAdjust="0"/>
    <p:restoredTop sz="94660"/>
  </p:normalViewPr>
  <p:slideViewPr>
    <p:cSldViewPr snapToGrid="0">
      <p:cViewPr varScale="1">
        <p:scale>
          <a:sx n="70" d="100"/>
          <a:sy n="70" d="100"/>
        </p:scale>
        <p:origin x="216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56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466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57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558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05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101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46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39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003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759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78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E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3F49B-7E46-4F58-A862-577B94B15CAB}" type="datetimeFigureOut">
              <a:rPr lang="en-US" smtClean="0"/>
              <a:t>9/17/2019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68C38-77AF-4278-AC79-4BC579C7CC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862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916524" y="0"/>
            <a:ext cx="649088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শুভেচ্ছা</a:t>
            </a:r>
            <a:r>
              <a:rPr lang="en-US" sz="80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 </a:t>
            </a:r>
            <a:r>
              <a:rPr lang="en-US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ও </a:t>
            </a:r>
            <a:r>
              <a:rPr lang="en-US" sz="80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স্বাগতম</a:t>
            </a:r>
            <a:r>
              <a:rPr lang="en-US" sz="8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endParaRPr lang="en-US" sz="8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103" y="1150593"/>
            <a:ext cx="9157648" cy="570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1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>
            <a:off x="71448" y="0"/>
            <a:ext cx="12022076" cy="1493949"/>
          </a:xfrm>
          <a:prstGeom prst="flowChartMerge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11311" y="1493949"/>
            <a:ext cx="5154920" cy="4806179"/>
            <a:chOff x="71446" y="1515108"/>
            <a:chExt cx="5769863" cy="5169877"/>
          </a:xfrm>
        </p:grpSpPr>
        <p:sp>
          <p:nvSpPr>
            <p:cNvPr id="4" name="Rounded Rectangle 3"/>
            <p:cNvSpPr/>
            <p:nvPr/>
          </p:nvSpPr>
          <p:spPr>
            <a:xfrm>
              <a:off x="152642" y="1515108"/>
              <a:ext cx="5672769" cy="516987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IN" dirty="0" smtClean="0"/>
                <a:t> </a:t>
              </a:r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25084" y="2727562"/>
              <a:ext cx="5359790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r"/>
              <a:r>
                <a:rPr lang="bn-IN" sz="4000" cap="none" spc="0" dirty="0" smtClean="0">
                  <a:ln w="10160">
                    <a:solidFill>
                      <a:schemeClr val="accent5"/>
                    </a:solidFill>
                    <a:prstDash val="solid"/>
                  </a:ln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সহকারী শিক্ষক</a:t>
              </a:r>
              <a:endParaRPr lang="en-US" sz="4000" cap="none" spc="0" dirty="0">
                <a:ln w="10160">
                  <a:solidFill>
                    <a:schemeClr val="accent5"/>
                  </a:solidFill>
                  <a:prstDash val="solid"/>
                </a:ln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1446" y="1886353"/>
              <a:ext cx="5662880" cy="99320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IN" sz="5400" b="1" cap="none" spc="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IN" sz="4800" b="1" cap="none" spc="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মুহাম্মদ আবুবকর সিদ্দিক</a:t>
              </a:r>
              <a:endParaRPr lang="en-US" sz="48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1448" y="3546709"/>
              <a:ext cx="5662880" cy="70788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IN" sz="360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মগড়া পালস্‌ ইউনিয়ন উচ্চ বিদ্যালয় </a:t>
              </a:r>
              <a:endParaRPr lang="en-US" sz="3200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1448" y="4223771"/>
              <a:ext cx="5672769" cy="76145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IN" sz="400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  </a:t>
              </a:r>
              <a:r>
                <a:rPr lang="bn-IN" sz="320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মগড়া, কালিহাতি, টাংগাইল  </a:t>
              </a:r>
              <a:endParaRPr lang="en-US" sz="3200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68540" y="4957572"/>
              <a:ext cx="5672769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IN" sz="320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মোবাইল নং- ০১৭১০৬৮৯৮৪৬  </a:t>
              </a:r>
              <a:endParaRPr lang="en-US" sz="3200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71448" y="5654823"/>
              <a:ext cx="5672769" cy="49660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IN" sz="240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ই-মেইল : </a:t>
              </a:r>
              <a:r>
                <a:rPr lang="en-US" sz="240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Times New Roman" panose="02020603050405020304" pitchFamily="18" charset="0"/>
                  <a:cs typeface="NikoshBAN" panose="02000000000000000000" pitchFamily="2" charset="0"/>
                </a:rPr>
                <a:t>abubakar.28oc77@gmail.com</a:t>
              </a:r>
              <a:r>
                <a:rPr lang="bn-IN" sz="2400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endParaRPr lang="en-US" sz="2400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818508" y="1489589"/>
            <a:ext cx="5123421" cy="4810539"/>
            <a:chOff x="6331788" y="1489350"/>
            <a:chExt cx="5123421" cy="4810539"/>
          </a:xfrm>
        </p:grpSpPr>
        <p:sp>
          <p:nvSpPr>
            <p:cNvPr id="12" name="Rounded Rectangle 11"/>
            <p:cNvSpPr/>
            <p:nvPr/>
          </p:nvSpPr>
          <p:spPr>
            <a:xfrm>
              <a:off x="6331788" y="1489350"/>
              <a:ext cx="5123421" cy="481053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IN" dirty="0" smtClean="0"/>
                <a:t>  </a:t>
              </a:r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784057" y="1901408"/>
              <a:ext cx="1745991" cy="76944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4400" b="1" cap="none" spc="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শ্রেণি-৬ষ্ঠ</a:t>
              </a:r>
              <a:endParaRPr lang="en-US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510472" y="2670849"/>
              <a:ext cx="4766048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IN" sz="36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বিষয় : তথ্য ও যোগাযোগ প্রযুক্তি</a:t>
              </a:r>
              <a:endPara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087826" y="3376182"/>
              <a:ext cx="1611339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IN" sz="3600" b="1" cap="none" spc="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অধ্যায় : ১</a:t>
              </a:r>
              <a:endPara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256944" y="4042597"/>
              <a:ext cx="1273104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IN" sz="3600" b="1" cap="none" spc="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পাঠ : ৫</a:t>
              </a:r>
              <a:endPara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571659" y="4689027"/>
              <a:ext cx="2643672" cy="64633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bn-IN" sz="36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r>
                <a:rPr lang="bn-IN" sz="3600" b="1" cap="none" spc="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: ৩০ মিনিট</a:t>
              </a:r>
              <a:endParaRPr lang="en-US" sz="36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6078828" y="1609859"/>
            <a:ext cx="12879" cy="48166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95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8233" y="411138"/>
            <a:ext cx="7742830" cy="43553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15487" y="4940490"/>
            <a:ext cx="7765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ভদ্র মহিলা কি করছেন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38233" y="5493892"/>
            <a:ext cx="7765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এভাবে কথা বলাকে আমরা কি বলি 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38233" y="6047294"/>
            <a:ext cx="7765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ব্যবহার করে কথা বলা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0431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0" presetClass="exit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74427" y="273395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dirty="0"/>
          </a:p>
        </p:txBody>
      </p:sp>
      <p:sp>
        <p:nvSpPr>
          <p:cNvPr id="6" name="Flowchart: Alternate Process 5"/>
          <p:cNvSpPr/>
          <p:nvPr/>
        </p:nvSpPr>
        <p:spPr>
          <a:xfrm>
            <a:off x="2104030" y="2285309"/>
            <a:ext cx="7656394" cy="1774209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endParaRPr lang="en-US" sz="5400" b="1" dirty="0"/>
          </a:p>
          <a:p>
            <a:pPr algn="ctr"/>
            <a:endParaRPr lang="en-US" sz="2000" dirty="0"/>
          </a:p>
        </p:txBody>
      </p:sp>
      <p:grpSp>
        <p:nvGrpSpPr>
          <p:cNvPr id="8" name="Group 7"/>
          <p:cNvGrpSpPr/>
          <p:nvPr/>
        </p:nvGrpSpPr>
        <p:grpSpPr>
          <a:xfrm>
            <a:off x="4123899" y="163772"/>
            <a:ext cx="3616655" cy="2094241"/>
            <a:chOff x="3916909" y="191068"/>
            <a:chExt cx="3616655" cy="2094241"/>
          </a:xfrm>
        </p:grpSpPr>
        <p:sp>
          <p:nvSpPr>
            <p:cNvPr id="4" name="Rectangle 3"/>
            <p:cNvSpPr/>
            <p:nvPr/>
          </p:nvSpPr>
          <p:spPr>
            <a:xfrm>
              <a:off x="3916909" y="191068"/>
              <a:ext cx="3616655" cy="1015663"/>
            </a:xfrm>
            <a:prstGeom prst="rect">
              <a:avLst/>
            </a:prstGeom>
            <a:solidFill>
              <a:srgbClr val="00B0F0"/>
            </a:solidFill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IN" sz="6000" b="1" cap="none" spc="0" dirty="0" smtClean="0">
                  <a:ln w="13462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dist="38100" dir="2700000" algn="bl" rotWithShape="0">
                      <a:schemeClr val="accent5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আজকের পাঠ</a:t>
              </a:r>
              <a:endParaRPr lang="en-US" sz="6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Down Arrow 6"/>
            <p:cNvSpPr/>
            <p:nvPr/>
          </p:nvSpPr>
          <p:spPr>
            <a:xfrm>
              <a:off x="5111087" y="1187355"/>
              <a:ext cx="1228298" cy="109795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87883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851847" y="2084932"/>
            <a:ext cx="11089943" cy="35106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শিক্ষাক্ষেত্রে তথ্য ও যোগাযোগ প্রযুক্তি</a:t>
            </a:r>
            <a:r>
              <a:rPr lang="bn-IN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</a:t>
            </a:r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পারবে ।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চিকিৎসা, বিজ্ঞান ও গবেষণাক্ষেত্রে তথ্য ও যোগাযোগ প্রযুক্তির ব্যবহার বর্ণনা করতে পারবে ।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কৃষিক্ষেত্রে তথ্য ও যোগাযোগ প্রযুক্তি ব্যবহার ব্যাখ্যা করতে পারবে ।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 ও আবহাওয়া</a:t>
            </a:r>
            <a:r>
              <a:rPr lang="bn-IN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IN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 তথ্য ও যোগাযোগ প্রযুক্তির </a:t>
            </a:r>
            <a:r>
              <a:rPr lang="bn-IN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সুবিধা বর্ণনা</a:t>
            </a:r>
            <a:r>
              <a:rPr lang="bn-BD" sz="32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করতে পারবে । </a:t>
            </a:r>
            <a:endParaRPr lang="en-US" sz="32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223379" y="174103"/>
            <a:ext cx="242816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204716" y="338740"/>
            <a:ext cx="2975212" cy="1160926"/>
          </a:xfrm>
          <a:prstGeom prst="wedgeRectCallout">
            <a:avLst>
              <a:gd name="adj1" fmla="val -20277"/>
              <a:gd name="adj2" fmla="val 775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76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8868" y="5080673"/>
            <a:ext cx="50633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গতানুগতিক পাঠদান পদ্ধতি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60107" y="5003289"/>
            <a:ext cx="48954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আধুনিক পাঠদান পদ্ধতি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107" y="1574827"/>
            <a:ext cx="4895401" cy="3159526"/>
          </a:xfrm>
          <a:prstGeom prst="rect">
            <a:avLst/>
          </a:prstGeom>
        </p:spPr>
      </p:pic>
      <p:sp>
        <p:nvSpPr>
          <p:cNvPr id="5" name="Down Ribbon 4"/>
          <p:cNvSpPr/>
          <p:nvPr/>
        </p:nvSpPr>
        <p:spPr>
          <a:xfrm>
            <a:off x="2429300" y="0"/>
            <a:ext cx="7165075" cy="1013503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শিক্ষাক্ষেত্রে তথ্য প্রযুক্তি </a:t>
            </a:r>
            <a:endParaRPr lang="en-US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67" y="1574827"/>
            <a:ext cx="5063318" cy="315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0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1696" y="4774637"/>
            <a:ext cx="3971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প্রচলিত পরীক্ষা পদ্ধতি 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73865" y="4774637"/>
            <a:ext cx="39714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আধুনিক পরীক্ষা পদ্ধতি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Ribbon 4"/>
          <p:cNvSpPr/>
          <p:nvPr/>
        </p:nvSpPr>
        <p:spPr>
          <a:xfrm>
            <a:off x="2429300" y="0"/>
            <a:ext cx="7165075" cy="1013503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শিক্ষাক্ষেত্রে তথ্য প্রযুক্তি </a:t>
            </a:r>
            <a:endParaRPr lang="en-US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04" y="1531166"/>
            <a:ext cx="5132318" cy="29510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8280" y="1531165"/>
            <a:ext cx="5132318" cy="295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04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505" y="1743424"/>
            <a:ext cx="4784591" cy="3203541"/>
          </a:xfrm>
          <a:prstGeom prst="rect">
            <a:avLst/>
          </a:prstGeom>
        </p:spPr>
      </p:pic>
      <p:sp>
        <p:nvSpPr>
          <p:cNvPr id="4" name="Down Ribbon 3"/>
          <p:cNvSpPr/>
          <p:nvPr/>
        </p:nvSpPr>
        <p:spPr>
          <a:xfrm>
            <a:off x="2429300" y="0"/>
            <a:ext cx="7165075" cy="1013503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শিক্ষাক্ষেত্রে তথ্য প্রযুক্তি </a:t>
            </a:r>
            <a:endParaRPr lang="en-US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8473" y="5145206"/>
            <a:ext cx="368489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ই-বুক ব্যবহার করে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অনেক বই রাখা যায়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এবং যে কোন যায়গায়  পড়া যায়।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09" y="1743425"/>
            <a:ext cx="4865756" cy="32035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92510" y="5322627"/>
            <a:ext cx="48657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ব্যাগ ভর্তি বই নিয়ে স্কুলে যেতে হচ্ছে।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8627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paration 1"/>
          <p:cNvSpPr/>
          <p:nvPr/>
        </p:nvSpPr>
        <p:spPr>
          <a:xfrm>
            <a:off x="4722125" y="136477"/>
            <a:ext cx="2797791" cy="968991"/>
          </a:xfrm>
          <a:prstGeom prst="flowChartPreparati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374710" y="1897039"/>
            <a:ext cx="7970293" cy="17878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গতানুগতিক ও আধুনিক পাঠদান পদ্ধতির ২টি পার্থক্য বল।</a:t>
            </a:r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968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4080681" y="109181"/>
            <a:ext cx="4053387" cy="928049"/>
          </a:xfrm>
          <a:prstGeom prst="flowChartAlternate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চিকিৎসায় তথ্য প্রযুক্তি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7104" y="5079044"/>
            <a:ext cx="4899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রোগী নির্ভর চিকিৎসা পদ্ধতি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82686" y="5079045"/>
            <a:ext cx="48995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আধুনিক চিকিৎসা পদ্ধতি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04" y="1552431"/>
            <a:ext cx="4899547" cy="31727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2685" y="1552431"/>
            <a:ext cx="4899547" cy="317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21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4080681" y="109181"/>
            <a:ext cx="4053387" cy="929778"/>
          </a:xfrm>
          <a:prstGeom prst="flowChartAlternate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চিকিৎসায় তথ্য প্রযুক্তি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9934" y="5155443"/>
            <a:ext cx="47084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 কোন কঠিন রোগ নির্ণয় করা যায়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042" y="1566082"/>
            <a:ext cx="4906370" cy="30622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869" y="1566082"/>
            <a:ext cx="4981432" cy="30622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91869" y="5155442"/>
            <a:ext cx="4981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টেলিমেডিসিন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1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3343702" y="136477"/>
            <a:ext cx="5486402" cy="805219"/>
          </a:xfrm>
          <a:prstGeom prst="flowChartAlternate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 ও গবেষণায়  তথ্য প্রযুক্তি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07" y="1495743"/>
            <a:ext cx="4927989" cy="307999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6488" y="1495743"/>
            <a:ext cx="4906370" cy="307999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44062" y="4881489"/>
            <a:ext cx="4965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পাটের জিনোম উদ্ভাবন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36488" y="4881489"/>
            <a:ext cx="49063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গবেষণায় ব্যাস্ত গবেষকগণ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39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547873" y="98476"/>
            <a:ext cx="7540284" cy="1329395"/>
            <a:chOff x="2547873" y="0"/>
            <a:chExt cx="7540284" cy="1329395"/>
          </a:xfrm>
        </p:grpSpPr>
        <p:sp>
          <p:nvSpPr>
            <p:cNvPr id="6" name="Rounded Rectangle 5"/>
            <p:cNvSpPr/>
            <p:nvPr/>
          </p:nvSpPr>
          <p:spPr>
            <a:xfrm>
              <a:off x="2547873" y="0"/>
              <a:ext cx="7540284" cy="1308295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কৃষিক্ষেত্রে তথ্য প্রযুক্তি</a:t>
              </a:r>
              <a:endPara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8279068" y="0"/>
              <a:ext cx="1809089" cy="1308295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2547873" y="0"/>
              <a:ext cx="1809089" cy="1329395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80" y="2045531"/>
            <a:ext cx="4970585" cy="293759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36" y="2045530"/>
            <a:ext cx="4970585" cy="293759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52380" y="5315434"/>
            <a:ext cx="4970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 যুক্ত ফসলী জমি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1235" y="5294332"/>
            <a:ext cx="49705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 মুক্ত ফসলী জমি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0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547873" y="98476"/>
            <a:ext cx="7540284" cy="1329395"/>
            <a:chOff x="2547873" y="0"/>
            <a:chExt cx="7540284" cy="1329395"/>
          </a:xfrm>
        </p:grpSpPr>
        <p:sp>
          <p:nvSpPr>
            <p:cNvPr id="3" name="Rounded Rectangle 2"/>
            <p:cNvSpPr/>
            <p:nvPr/>
          </p:nvSpPr>
          <p:spPr>
            <a:xfrm>
              <a:off x="2547873" y="0"/>
              <a:ext cx="7540284" cy="1308295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4000" b="1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কৃষিক্ষেত্রে তথ্য প্রযুক্তি</a:t>
              </a:r>
              <a:endParaRPr lang="en-US" sz="4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8279068" y="0"/>
              <a:ext cx="1809089" cy="1308295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2547873" y="0"/>
              <a:ext cx="1809089" cy="1329395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38" y="1634716"/>
            <a:ext cx="4271471" cy="23730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413" y="1634715"/>
            <a:ext cx="3580194" cy="445659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38" y="4256800"/>
            <a:ext cx="4271471" cy="2394139"/>
          </a:xfrm>
          <a:prstGeom prst="rect">
            <a:avLst/>
          </a:prstGeom>
        </p:spPr>
      </p:pic>
      <p:sp>
        <p:nvSpPr>
          <p:cNvPr id="11" name="Left Arrow 10"/>
          <p:cNvSpPr/>
          <p:nvPr/>
        </p:nvSpPr>
        <p:spPr>
          <a:xfrm>
            <a:off x="4698610" y="1945695"/>
            <a:ext cx="2855742" cy="1627499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টেলিভিশনে প্রচারিত অনুষ্ঠান 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Left Arrow 11"/>
          <p:cNvSpPr/>
          <p:nvPr/>
        </p:nvSpPr>
        <p:spPr>
          <a:xfrm>
            <a:off x="4698609" y="4365687"/>
            <a:ext cx="2855743" cy="1542744"/>
          </a:xfrm>
          <a:prstGeom prst="lef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 প্রশিক্ষণ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82371" y="6273225"/>
            <a:ext cx="37982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সরাসরি মোবাইল যোগাযোগ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05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3487633" y="0"/>
            <a:ext cx="4954137" cy="15967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আবহাওয়ার ক্ষেত্রে তথ্য প্রযুক্তি 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317" y="2152978"/>
            <a:ext cx="5114632" cy="28778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123" y="2152979"/>
            <a:ext cx="5114632" cy="287976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4201976" y="5024743"/>
            <a:ext cx="4612362" cy="1318456"/>
            <a:chOff x="4201976" y="5024743"/>
            <a:chExt cx="4612362" cy="1318456"/>
          </a:xfrm>
        </p:grpSpPr>
        <p:grpSp>
          <p:nvGrpSpPr>
            <p:cNvPr id="10" name="Group 9"/>
            <p:cNvGrpSpPr/>
            <p:nvPr/>
          </p:nvGrpSpPr>
          <p:grpSpPr>
            <a:xfrm>
              <a:off x="4370792" y="5625747"/>
              <a:ext cx="4260662" cy="717452"/>
              <a:chOff x="4447240" y="5803889"/>
              <a:chExt cx="4260662" cy="717452"/>
            </a:xfrm>
          </p:grpSpPr>
          <p:sp>
            <p:nvSpPr>
              <p:cNvPr id="8" name="Rounded Rectangle 7"/>
              <p:cNvSpPr/>
              <p:nvPr/>
            </p:nvSpPr>
            <p:spPr>
              <a:xfrm>
                <a:off x="4447240" y="5803889"/>
                <a:ext cx="4260662" cy="717452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4545716" y="5874227"/>
                <a:ext cx="4107766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আবহাওয়ার ক্ষেত্রে পূর্বের অবস্থা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1" name="Up Arrow 10"/>
            <p:cNvSpPr/>
            <p:nvPr/>
          </p:nvSpPr>
          <p:spPr>
            <a:xfrm>
              <a:off x="4201976" y="5032742"/>
              <a:ext cx="1003066" cy="601004"/>
            </a:xfrm>
            <a:prstGeom prst="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Up Arrow 11"/>
            <p:cNvSpPr/>
            <p:nvPr/>
          </p:nvSpPr>
          <p:spPr>
            <a:xfrm>
              <a:off x="7811272" y="5024743"/>
              <a:ext cx="1003066" cy="601004"/>
            </a:xfrm>
            <a:prstGeom prst="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3569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62" y="2178734"/>
            <a:ext cx="5120639" cy="28771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406" y="2178734"/>
            <a:ext cx="5076899" cy="2852572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3487633" y="0"/>
            <a:ext cx="4954137" cy="15967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আবহাওয়ার ক্ষেত্রে তথ্য প্রযুক্তি 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945394" y="5031306"/>
            <a:ext cx="4942024" cy="1748560"/>
            <a:chOff x="4201976" y="5024743"/>
            <a:chExt cx="4612362" cy="1748560"/>
          </a:xfrm>
        </p:grpSpPr>
        <p:grpSp>
          <p:nvGrpSpPr>
            <p:cNvPr id="7" name="Group 6"/>
            <p:cNvGrpSpPr/>
            <p:nvPr/>
          </p:nvGrpSpPr>
          <p:grpSpPr>
            <a:xfrm>
              <a:off x="4370792" y="5625747"/>
              <a:ext cx="4260662" cy="1147556"/>
              <a:chOff x="4447240" y="5803889"/>
              <a:chExt cx="4260662" cy="1147556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4447240" y="5803889"/>
                <a:ext cx="4260662" cy="717452"/>
              </a:xfrm>
              <a:prstGeom prst="roundRect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4545716" y="5874227"/>
                <a:ext cx="410776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n-IN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আবহাওয়ার ক্ষেত্রে বর্তমান অবস্থা</a:t>
                </a:r>
                <a:endParaRPr lang="en-US" sz="32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8" name="Up Arrow 7"/>
            <p:cNvSpPr/>
            <p:nvPr/>
          </p:nvSpPr>
          <p:spPr>
            <a:xfrm>
              <a:off x="4201976" y="5032742"/>
              <a:ext cx="1003066" cy="601004"/>
            </a:xfrm>
            <a:prstGeom prst="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Up Arrow 8"/>
            <p:cNvSpPr/>
            <p:nvPr/>
          </p:nvSpPr>
          <p:spPr>
            <a:xfrm>
              <a:off x="7811272" y="5024743"/>
              <a:ext cx="1003066" cy="601004"/>
            </a:xfrm>
            <a:prstGeom prst="up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3195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3835021" y="0"/>
            <a:ext cx="4790364" cy="1228299"/>
          </a:xfrm>
          <a:prstGeom prst="ribbon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2347414" y="1828800"/>
            <a:ext cx="7765577" cy="3016155"/>
          </a:xfrm>
          <a:prstGeom prst="horizontalScroll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আধুনিক চিকিৎসা সেবায় তথ্য ও যোগাযোগ প্রযুক্তির ভূমিকা ব্যাখ্যা কর।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320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5063319" y="0"/>
            <a:ext cx="2320120" cy="1228298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Internal Storage 3"/>
          <p:cNvSpPr/>
          <p:nvPr/>
        </p:nvSpPr>
        <p:spPr>
          <a:xfrm>
            <a:off x="1528549" y="1637731"/>
            <a:ext cx="9389659" cy="4612943"/>
          </a:xfrm>
          <a:prstGeom prst="flowChartInternalStorag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টেলিমেডিসিন কী  ?</a:t>
            </a:r>
          </a:p>
          <a:p>
            <a:pPr>
              <a:lnSpc>
                <a:spcPct val="150000"/>
              </a:lnSpc>
            </a:pP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ই-বুক রিডার কি কাজে ব্যাবহৃত হয় ?</a:t>
            </a:r>
          </a:p>
          <a:p>
            <a:pPr>
              <a:lnSpc>
                <a:spcPct val="150000"/>
              </a:lnSpc>
            </a:pP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১৯৭০ সালের ঘূর্ণিঝড়ে কত লোকের প্রানহানি ঘটেছিল ?</a:t>
            </a:r>
          </a:p>
          <a:p>
            <a:pPr>
              <a:lnSpc>
                <a:spcPct val="150000"/>
              </a:lnSpc>
            </a:pPr>
            <a:r>
              <a:rPr lang="bn-IN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পাটের জিনোম কী ?</a:t>
            </a:r>
          </a:p>
          <a:p>
            <a:pPr>
              <a:lnSpc>
                <a:spcPct val="150000"/>
              </a:lnSpc>
            </a:pPr>
            <a:endParaRPr lang="bn-IN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706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4019266" y="0"/>
            <a:ext cx="3998794" cy="3684896"/>
            <a:chOff x="3869141" y="0"/>
            <a:chExt cx="3998794" cy="3684896"/>
          </a:xfrm>
        </p:grpSpPr>
        <p:sp>
          <p:nvSpPr>
            <p:cNvPr id="2" name="Rectangle 1"/>
            <p:cNvSpPr/>
            <p:nvPr/>
          </p:nvSpPr>
          <p:spPr>
            <a:xfrm>
              <a:off x="4271750" y="1146412"/>
              <a:ext cx="3193576" cy="2060812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Isosceles Triangle 2"/>
            <p:cNvSpPr/>
            <p:nvPr/>
          </p:nvSpPr>
          <p:spPr>
            <a:xfrm>
              <a:off x="3869141" y="0"/>
              <a:ext cx="3998794" cy="1146412"/>
            </a:xfrm>
            <a:prstGeom prst="triangle">
              <a:avLst/>
            </a:prstGeom>
            <a:solidFill>
              <a:srgbClr val="C00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5076967" y="3207224"/>
              <a:ext cx="1624084" cy="23201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5387454" y="3439236"/>
              <a:ext cx="1030406" cy="2456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749422" y="1705971"/>
              <a:ext cx="464024" cy="91440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6428098" y="1705971"/>
              <a:ext cx="464024" cy="91440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684292" y="1146412"/>
              <a:ext cx="409433" cy="2060812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3" name="Straight Connector 12"/>
            <p:cNvCxnSpPr>
              <a:stCxn id="11" idx="0"/>
              <a:endCxn id="4" idx="0"/>
            </p:cNvCxnSpPr>
            <p:nvPr/>
          </p:nvCxnSpPr>
          <p:spPr>
            <a:xfrm>
              <a:off x="5889009" y="1146412"/>
              <a:ext cx="0" cy="206081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7656392" y="1440597"/>
            <a:ext cx="2463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-র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Bevel 15"/>
          <p:cNvSpPr/>
          <p:nvPr/>
        </p:nvSpPr>
        <p:spPr>
          <a:xfrm>
            <a:off x="1221474" y="3862316"/>
            <a:ext cx="9744502" cy="2797791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 কোন কোন ক্ষেত্রে </a:t>
            </a:r>
            <a:r>
              <a:rPr lang="bn-IN" sz="44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প্রযুক্তির ব্যবহার আমাদেরকে ডিজিটাল বাংলাদেশ বানাতে সহযোগিতা করছে বলে তুমি মনে কর। </a:t>
            </a:r>
            <a:endParaRPr lang="en-US" sz="44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1276463" y="2863735"/>
            <a:ext cx="777778" cy="415498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</a:t>
            </a:r>
          </a:p>
          <a:p>
            <a:pPr algn="ctr"/>
            <a:r>
              <a:rPr lang="bn-IN" sz="6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ন্য</a:t>
            </a:r>
          </a:p>
          <a:p>
            <a:pPr algn="ctr"/>
            <a:r>
              <a:rPr lang="bn-IN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</a:p>
          <a:p>
            <a:pPr algn="ctr"/>
            <a:r>
              <a:rPr lang="bn-IN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  <a:endParaRPr lang="en-US" sz="6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582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</TotalTime>
  <Words>319</Words>
  <Application>Microsoft Office PowerPoint</Application>
  <PresentationFormat>Widescreen</PresentationFormat>
  <Paragraphs>73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49</cp:revision>
  <dcterms:created xsi:type="dcterms:W3CDTF">2019-09-13T13:59:41Z</dcterms:created>
  <dcterms:modified xsi:type="dcterms:W3CDTF">2019-09-17T16:12:31Z</dcterms:modified>
</cp:coreProperties>
</file>