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3" r:id="rId7"/>
    <p:sldId id="260" r:id="rId8"/>
    <p:sldId id="261" r:id="rId9"/>
    <p:sldId id="271" r:id="rId10"/>
    <p:sldId id="262" r:id="rId11"/>
    <p:sldId id="265" r:id="rId12"/>
    <p:sldId id="264" r:id="rId13"/>
    <p:sldId id="266" r:id="rId14"/>
    <p:sldId id="272" r:id="rId15"/>
    <p:sldId id="267" r:id="rId16"/>
    <p:sldId id="268" r:id="rId17"/>
    <p:sldId id="269" r:id="rId18"/>
    <p:sldId id="270" r:id="rId19"/>
    <p:sldId id="273" r:id="rId20"/>
    <p:sldId id="274" r:id="rId21"/>
    <p:sldId id="275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howGuides="1">
      <p:cViewPr varScale="1">
        <p:scale>
          <a:sx n="68" d="100"/>
          <a:sy n="68" d="100"/>
        </p:scale>
        <p:origin x="954" y="66"/>
      </p:cViewPr>
      <p:guideLst>
        <p:guide orient="horz" pos="21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6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EAC1CF2-C3E7-458E-B6C0-73A340BBBE6A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3F6A12E-6BBD-41C5-8883-97636A3D5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76"/>
            </a:avLst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1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571" y="472559"/>
            <a:ext cx="7332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4" y="1681161"/>
            <a:ext cx="7095229" cy="4591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013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777" y="5611512"/>
            <a:ext cx="1097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ভূ-খন্ডের সংগ্রামী মানুষ অন্যায়ের বিরুদ্ধে রুখে দাঁড়ান।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43"/>
          <a:stretch/>
        </p:blipFill>
        <p:spPr>
          <a:xfrm>
            <a:off x="5803032" y="1600373"/>
            <a:ext cx="5341218" cy="36742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ছবিতে কী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/>
          <a:stretch/>
        </p:blipFill>
        <p:spPr>
          <a:xfrm>
            <a:off x="214304" y="1600373"/>
            <a:ext cx="5295904" cy="3665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10371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1600199"/>
            <a:ext cx="5300664" cy="353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ছবির ভাষণটা কখন কার?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17" y="5530681"/>
            <a:ext cx="1113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৭ই মার্চ স্বাধীনতার ঘোষণার মধ্যে দিয়ে ১৬ ডিসেম্বর তা বাস্তবে পূর্ণতা পায়।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594854"/>
            <a:ext cx="5186365" cy="3539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361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"/>
          <a:stretch/>
        </p:blipFill>
        <p:spPr>
          <a:xfrm>
            <a:off x="5715001" y="1438275"/>
            <a:ext cx="5514974" cy="3590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53465" y="5775901"/>
            <a:ext cx="1097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ডিসেম্বর বিজয় অর্জনের মধ্যে দিয়ে এ পরিসমাপ্তি ঘটে।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1083" y="360134"/>
            <a:ext cx="824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ছবিতে বাংলাদেশি মুক্তিযোদ্ধারা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7" b="18943"/>
          <a:stretch/>
        </p:blipFill>
        <p:spPr>
          <a:xfrm>
            <a:off x="253465" y="1438274"/>
            <a:ext cx="5275798" cy="3590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895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/>
          <a:stretch/>
        </p:blipFill>
        <p:spPr>
          <a:xfrm>
            <a:off x="278603" y="1385886"/>
            <a:ext cx="5286220" cy="3686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-103188" y="5829980"/>
            <a:ext cx="1163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 ৯মাস রক্তক্ষয়ী মুক্তিযুদ্ধের মাধ্যমে পৃথিবীর মানচিত্রে স্বাধীন বাংলাদেশের অভ্যুদয় ঘটে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ছবি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3" y="1385886"/>
            <a:ext cx="5386389" cy="3686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790" y="259002"/>
            <a:ext cx="292900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119" y="5717056"/>
            <a:ext cx="1097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দ্ধের কারণ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85875"/>
            <a:ext cx="5886450" cy="4286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0719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" y="1366068"/>
            <a:ext cx="5312227" cy="3751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মেয়েদের হাতে বন্দুক কেন?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37" y="5748188"/>
            <a:ext cx="1097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নয় মাস বাংলাদেশের সাধারণ মানুষ মুক্তিযোদ্ধাদের সর্বপ্রকার সহায়তা করে।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019" y="5748188"/>
            <a:ext cx="1097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মুক্তিযুদ্ধ হয়ে দাঁড়ায় বাঙালির শক্তিশালী জাতীয়তাবাদী চেতনার বহিঃপ্রকাশ।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F7EFD-D5AC-4DCC-8669-87E71500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3530" y="1376619"/>
            <a:ext cx="4924863" cy="3751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87605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65760" y="5717056"/>
            <a:ext cx="12112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ফলে আমরা পেয়েছি একটি স্বাধীন রাষ্ট‌্র, যা বিশ্বের মানচিত্রে স্থান পেয়েছে।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ছবিতে কী 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14287"/>
          <a:stretch/>
        </p:blipFill>
        <p:spPr>
          <a:xfrm>
            <a:off x="559856" y="1414452"/>
            <a:ext cx="5155144" cy="3851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4" y="1414451"/>
            <a:ext cx="4079631" cy="3851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00052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2" y="1247320"/>
            <a:ext cx="5355771" cy="40213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ছবি দেখে কী বুঝছ?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490" y="5717056"/>
            <a:ext cx="1097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মাধ্যমের বাঙালির হাজার বছরের স্বপ্নপূরণ হলো।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560" y="5724402"/>
            <a:ext cx="1097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 বিশ্বের নিপীড়িত, স্বাধীনতাকামী জনগণকে অনুপ্রেরণা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7319"/>
            <a:ext cx="5410200" cy="39690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592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119" y="5717056"/>
            <a:ext cx="1097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জীবনে মুক্তিযুদ্ধের তাৎপর্য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04" y="1209588"/>
            <a:ext cx="6336392" cy="4178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4230746" y="193925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713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232" y="1415529"/>
            <a:ext cx="6269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সালে আমাদের দেশে মুক্তিযুদ্ধ হয়?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44231" y="2314798"/>
            <a:ext cx="6250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দিন আমাদের দেশে মুক্তিযুদ্ধ চলে?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44231" y="3205156"/>
            <a:ext cx="449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কারা অংশ নেন?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44230" y="4103670"/>
            <a:ext cx="5272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 সাথে মুক্তিযুদ্ধ হয়েছিল?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44230" y="5002184"/>
            <a:ext cx="4323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মুক্তিযুদ্ধের ডাক দেন?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44230" y="5862794"/>
            <a:ext cx="9038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তারিখে শেখ মুজিবুর রহমান ঐতিহাসিক ভাষণ দেন?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24126" y="227801"/>
            <a:ext cx="18293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9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9684" y="3633351"/>
            <a:ext cx="46009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তারিখ: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25/10/2019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915275" y="960866"/>
            <a:ext cx="1957388" cy="234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Rectangle 10"/>
          <p:cNvSpPr/>
          <p:nvPr/>
        </p:nvSpPr>
        <p:spPr>
          <a:xfrm>
            <a:off x="4732142" y="547593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637953" y="3613527"/>
            <a:ext cx="4505548" cy="235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>
              <a:spcAft>
                <a:spcPts val="6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>
              <a:spcAft>
                <a:spcPts val="60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63" y="919150"/>
            <a:ext cx="2090928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36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8" y="5817075"/>
            <a:ext cx="1124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মুক্তিযোদ্ধারা 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 না করলে দেশ স্বাধীন হতো না, কথাটি ব্যাখ্যা 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5" y="1325620"/>
            <a:ext cx="6086477" cy="40576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4058145" y="185927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4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24" y="1747777"/>
            <a:ext cx="8166158" cy="4378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3946" y="243948"/>
            <a:ext cx="71497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ধন্যবাদ 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9406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7428" y="43157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করে বলতো নিচের  ছবি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কিসের?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203" y="5826605"/>
            <a:ext cx="775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 আমাদের দেশে কী করেছিল?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457325"/>
            <a:ext cx="5270301" cy="4051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2" y="1457324"/>
            <a:ext cx="5381626" cy="4051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9439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1225" y="617311"/>
            <a:ext cx="69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902" y="5069881"/>
            <a:ext cx="1097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B0F84564-80A7-4348-841E-765F246CB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676216"/>
              </p:ext>
            </p:extLst>
          </p:nvPr>
        </p:nvGraphicFramePr>
        <p:xfrm>
          <a:off x="4985275" y="2367980"/>
          <a:ext cx="1307050" cy="1720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ackager Shell Object" showAsIcon="1" r:id="rId3" imgW="333720" imgH="437760" progId="Package">
                  <p:embed/>
                </p:oleObj>
              </mc:Choice>
              <mc:Fallback>
                <p:oleObj name="Packager Shell Object" showAsIcon="1" r:id="rId3" imgW="33372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5275" y="2367980"/>
                        <a:ext cx="1307050" cy="1720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606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7444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ুক্তিযুদ্ধের ঐতিহাসিক তাৎপর্য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1585914"/>
            <a:ext cx="6605238" cy="49239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221979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6603" y="2996034"/>
            <a:ext cx="5944278" cy="813522"/>
            <a:chOff x="2332779" y="1117498"/>
            <a:chExt cx="5944278" cy="813522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2332779" y="1117498"/>
              <a:ext cx="5943302" cy="76451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08397" y="1241143"/>
              <a:ext cx="5868660" cy="68987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457200" lvl="0" indent="-45720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bn-IN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</a:t>
              </a:r>
              <a:r>
                <a:rPr lang="en-US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দ্ধ</a:t>
              </a:r>
              <a:r>
                <a:rPr lang="en-US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 পারবে;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6603" y="3925664"/>
            <a:ext cx="6645847" cy="791464"/>
            <a:chOff x="2058146" y="1429491"/>
            <a:chExt cx="7415334" cy="791464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2058146" y="1429491"/>
              <a:ext cx="7415334" cy="791464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096782" y="1468127"/>
              <a:ext cx="7338062" cy="71419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457200" lvl="0" indent="-45720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bn-IN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</a:t>
              </a:r>
              <a:r>
                <a:rPr lang="en-US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দ্ধের কারণ </a:t>
              </a:r>
              <a:r>
                <a:rPr lang="bn-BD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করতে পারবে;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4519" y="4787329"/>
            <a:ext cx="7344063" cy="879424"/>
            <a:chOff x="1453290" y="1724592"/>
            <a:chExt cx="8618167" cy="879424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1814707" y="1819502"/>
              <a:ext cx="7512358" cy="784514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453290" y="1724592"/>
              <a:ext cx="8618167" cy="7079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457200" lvl="0" indent="-45720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v"/>
              </a:pPr>
              <a:r>
                <a:rPr lang="bn-IN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মুক্তিযুদ্ধের তাৎপর্য </a:t>
              </a:r>
              <a:r>
                <a:rPr lang="bn-BD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 করতে পারবে</a:t>
              </a:r>
              <a:r>
                <a:rPr lang="bn-IN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1824356" y="5141289"/>
            <a:ext cx="230472" cy="231820"/>
          </a:xfrm>
          <a:prstGeom prst="star5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67647" y="515417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46703" y="2038532"/>
            <a:ext cx="4360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9870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2245"/>
          <a:stretch/>
        </p:blipFill>
        <p:spPr>
          <a:xfrm>
            <a:off x="285750" y="1390649"/>
            <a:ext cx="5272088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TextBox 3"/>
          <p:cNvSpPr txBox="1"/>
          <p:nvPr/>
        </p:nvSpPr>
        <p:spPr>
          <a:xfrm>
            <a:off x="2257428" y="360134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77" y="5786438"/>
            <a:ext cx="1097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5786437"/>
            <a:ext cx="1097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লাভের জন্য বাঙ্গালিরা অনেক দুঃখকষ্ট ও ত্যাগ স্বীকার করেছে।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75898" y="5876066"/>
            <a:ext cx="1599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পরাধীনতার হাত থেকে মুক্তির জন্য বাংলাদেশের সাধারণ মানুষ যে 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 করে দেশকে স্বাধীন করে তাই মুক্তিয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31" y="1390649"/>
            <a:ext cx="5365289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891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2.55236 -0.0044 " pathEditMode="relative" rAng="0" ptsTypes="AA">
                                      <p:cBhvr>
                                        <p:cTn id="31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2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" y="1528761"/>
            <a:ext cx="5248043" cy="3957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11375898" y="5876066"/>
            <a:ext cx="1775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 সালের ৭ মার্চ পাকিস্তানি শাসকগোষ্ঠি দ্বারা পূর্ব পাকিস্তানের জনগণ সর্বপ্রকার অত্যাচার, শোষণ, নিপীড়নের শিকার হয়েছে।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5816417"/>
            <a:ext cx="1097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লাভের জন্য বাঙ্গালিরা অনেক দুঃখকষ্ট ও ত্যাগ স্বীকার করেছে।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8458" y="360134"/>
            <a:ext cx="803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 চিত্রে পাকিস্তানি সৈন্যরা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20" y="1532947"/>
            <a:ext cx="5363982" cy="3953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973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de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2.55236 -0.0044 " pathEditMode="relative" rAng="0" ptsTypes="AA">
                                      <p:cBhvr>
                                        <p:cTn id="11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2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03" y="5759919"/>
            <a:ext cx="578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বলতে কী বোঝ?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5880" y="233443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5" r="20124" b="5625"/>
          <a:stretch/>
        </p:blipFill>
        <p:spPr>
          <a:xfrm>
            <a:off x="3024187" y="1341049"/>
            <a:ext cx="5229226" cy="4023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198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431</Words>
  <Application>Microsoft Office PowerPoint</Application>
  <PresentationFormat>Custom</PresentationFormat>
  <Paragraphs>60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user</cp:lastModifiedBy>
  <cp:revision>122</cp:revision>
  <dcterms:created xsi:type="dcterms:W3CDTF">2019-08-01T12:06:57Z</dcterms:created>
  <dcterms:modified xsi:type="dcterms:W3CDTF">2019-10-25T13:01:55Z</dcterms:modified>
</cp:coreProperties>
</file>