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57" r:id="rId3"/>
    <p:sldId id="273" r:id="rId4"/>
    <p:sldId id="277" r:id="rId5"/>
    <p:sldId id="276" r:id="rId6"/>
    <p:sldId id="261" r:id="rId7"/>
    <p:sldId id="258" r:id="rId8"/>
    <p:sldId id="274" r:id="rId9"/>
    <p:sldId id="271" r:id="rId10"/>
    <p:sldId id="265" r:id="rId11"/>
    <p:sldId id="264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70" autoAdjust="0"/>
    <p:restoredTop sz="93369" autoAdjust="0"/>
  </p:normalViewPr>
  <p:slideViewPr>
    <p:cSldViewPr>
      <p:cViewPr>
        <p:scale>
          <a:sx n="70" d="100"/>
          <a:sy n="70" d="100"/>
        </p:scale>
        <p:origin x="-88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A41AA-B358-4EA1-B264-91C2456C388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4B96C-E6DD-4EFE-99DD-673572918D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4B96C-E6DD-4EFE-99DD-673572918DA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4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524000" y="2362200"/>
            <a:ext cx="6172200" cy="22860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Content Placeholder 7" descr="unname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33600" y="0"/>
            <a:ext cx="126492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1905000" y="8382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bn-BD" sz="5400" dirty="0" smtClean="0">
                <a:latin typeface="Nikosh" pitchFamily="2" charset="0"/>
                <a:cs typeface="Nikosh" pitchFamily="2" charset="0"/>
              </a:rPr>
              <a:t>জোড়ায় কাজ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কেন্দ্রীয় ব্যাংকের ক্ষেত্র সমুহ  আলো চনা  কর।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-2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676400"/>
            <a:ext cx="3657600" cy="2524125"/>
          </a:xfrm>
          <a:prstGeom prst="rect">
            <a:avLst/>
          </a:prstGeom>
        </p:spPr>
      </p:pic>
      <p:pic>
        <p:nvPicPr>
          <p:cNvPr id="6" name="Picture 5" descr="images-20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4648200"/>
            <a:ext cx="4038600" cy="2209800"/>
          </a:xfrm>
          <a:prstGeom prst="rect">
            <a:avLst/>
          </a:prstGeom>
        </p:spPr>
      </p:pic>
      <p:pic>
        <p:nvPicPr>
          <p:cNvPr id="7" name="Picture 6" descr="images-17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886200"/>
            <a:ext cx="3352800" cy="2733675"/>
          </a:xfrm>
          <a:prstGeom prst="rect">
            <a:avLst/>
          </a:prstGeom>
        </p:spPr>
      </p:pic>
      <p:pic>
        <p:nvPicPr>
          <p:cNvPr id="11" name="Content Placeholder 10" descr="images-27.jpe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28600" y="990600"/>
            <a:ext cx="2743200" cy="2514600"/>
          </a:xfrm>
        </p:spPr>
      </p:pic>
      <p:sp>
        <p:nvSpPr>
          <p:cNvPr id="12" name="TextBox 11"/>
          <p:cNvSpPr txBox="1"/>
          <p:nvPr/>
        </p:nvSpPr>
        <p:spPr>
          <a:xfrm>
            <a:off x="3581400" y="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মুল্যায়ন</a:t>
            </a:r>
            <a:endParaRPr lang="en-US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বাড়ীর কাজ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001000" cy="3840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অর্থনৈতিক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উন্নয়নে কেন্দ্রীয় ব্যাংক হিসাবে  বাংলাদেশ ব্যাংকের ভূমিকা বা অবদান বিশ্লেষণ কর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Hydrange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শিক্ষক  পরিচিতি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সহকারী শিক্ষিকা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এক্তারপুর আদর্শ মাধ্যমিক  বিদ্যালয়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নাম- মোছা- রেখা  নাছরিন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659466"/>
            <a:ext cx="2895600" cy="2252133"/>
          </a:xfrm>
          <a:prstGeom prst="rect">
            <a:avLst/>
          </a:prstGeom>
        </p:spPr>
      </p:pic>
      <p:pic>
        <p:nvPicPr>
          <p:cNvPr id="3" name="Picture 2" descr="images-2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05000"/>
            <a:ext cx="2667000" cy="1896533"/>
          </a:xfrm>
          <a:prstGeom prst="rect">
            <a:avLst/>
          </a:prstGeom>
        </p:spPr>
      </p:pic>
      <p:pic>
        <p:nvPicPr>
          <p:cNvPr id="5" name="Picture 4" descr="images-1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4214190"/>
            <a:ext cx="2514600" cy="2186609"/>
          </a:xfrm>
          <a:prstGeom prst="rect">
            <a:avLst/>
          </a:prstGeom>
        </p:spPr>
      </p:pic>
      <p:pic>
        <p:nvPicPr>
          <p:cNvPr id="6" name="Picture 5" descr="images-24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4281054"/>
            <a:ext cx="3124200" cy="22721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228600"/>
            <a:ext cx="403860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নিচের ছবিগুলো লক্ষ করি-----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209800"/>
            <a:ext cx="2705100" cy="1685925"/>
          </a:xfrm>
          <a:prstGeom prst="rect">
            <a:avLst/>
          </a:prstGeom>
        </p:spPr>
      </p:pic>
      <p:pic>
        <p:nvPicPr>
          <p:cNvPr id="3" name="Picture 2" descr="images (5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0"/>
            <a:ext cx="2419350" cy="1337852"/>
          </a:xfrm>
          <a:prstGeom prst="rect">
            <a:avLst/>
          </a:prstGeom>
        </p:spPr>
      </p:pic>
      <p:pic>
        <p:nvPicPr>
          <p:cNvPr id="4" name="Picture 3" descr="download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6025" y="2209800"/>
            <a:ext cx="2847975" cy="1600200"/>
          </a:xfrm>
          <a:prstGeom prst="rect">
            <a:avLst/>
          </a:prstGeom>
        </p:spPr>
      </p:pic>
      <p:pic>
        <p:nvPicPr>
          <p:cNvPr id="5" name="Picture 4" descr="images (1)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495800"/>
            <a:ext cx="2905125" cy="1571625"/>
          </a:xfrm>
          <a:prstGeom prst="rect">
            <a:avLst/>
          </a:prstGeom>
        </p:spPr>
      </p:pic>
      <p:pic>
        <p:nvPicPr>
          <p:cNvPr id="6" name="Picture 5" descr="download (5)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4572000"/>
            <a:ext cx="2857500" cy="16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609600"/>
            <a:ext cx="60198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ছবি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362200"/>
            <a:ext cx="8229600" cy="1143000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কেন্দ্রীয় ব্যাংক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শিখন ফল </a:t>
            </a:r>
            <a:endParaRPr lang="en-US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8229600" cy="541020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এই  পাঠ শেষে শিক্ষার্থীরা -----</a:t>
            </a:r>
          </a:p>
          <a:p>
            <a:pPr lvl="1">
              <a:buFont typeface="Wingdings" pitchFamily="2" charset="2"/>
              <a:buChar char="Ø"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ব্যাংক  কি বলতে পারবে---</a:t>
            </a:r>
          </a:p>
          <a:p>
            <a:pPr lvl="1">
              <a:buFont typeface="Wingdings" pitchFamily="2" charset="2"/>
              <a:buChar char="Ø"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কেন্দ্রীয়  ব্যাংকের উদ্দেশ্য ও কার্যাবলি সম্পর্কে বলতে পারবে।</a:t>
            </a:r>
          </a:p>
          <a:p>
            <a:pPr lvl="1">
              <a:buFont typeface="Wingdings" pitchFamily="2" charset="2"/>
              <a:buChar char="Ø"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 কেন্দ্রীয় ব্যাংক  দেশের   অর্থনৈতিক  উন্নয়নে  কেন্দ্রীয়  ব্যাংকের ভুমিকা সম্পর্কে বলতে পারবে-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-----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5105400" cy="1600200"/>
          </a:xfrm>
        </p:spPr>
        <p:txBody>
          <a:bodyPr>
            <a:no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পাঠ পরিচিতি</a:t>
            </a:r>
            <a:r>
              <a:rPr lang="bn-BD" sz="8000" dirty="0" smtClean="0"/>
              <a:t/>
            </a:r>
            <a:br>
              <a:rPr lang="bn-BD" sz="8000" dirty="0" smtClean="0"/>
            </a:b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5600"/>
            <a:ext cx="7848600" cy="3230563"/>
          </a:xfrm>
        </p:spPr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শ্রেনি-৯ম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বিষয়-ব্যাবসায়  ফিন্যাস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আজকের পাঠ-কেন্দ্রীয় ব্যাংক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সময় -৫০ মিনিট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তাং- ১৪/০৮/০১৫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একক কাজ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কেন্দ্রীয়  ব্যাংকের  অপর নাম কি?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নোট ও মুদ্রা  প্রচলন  করে কোন ব্যাংক?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কোন ব্যাংক কে সরকারের ব্যাংক বলা হয়?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3048000" cy="2438400"/>
          </a:xfrm>
          <a:prstGeom prst="rect">
            <a:avLst/>
          </a:prstGeom>
        </p:spPr>
      </p:pic>
      <p:pic>
        <p:nvPicPr>
          <p:cNvPr id="3" name="Picture 2" descr="images-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609600"/>
            <a:ext cx="3352800" cy="2819400"/>
          </a:xfrm>
          <a:prstGeom prst="rect">
            <a:avLst/>
          </a:prstGeom>
        </p:spPr>
      </p:pic>
      <p:pic>
        <p:nvPicPr>
          <p:cNvPr id="4" name="Picture 3" descr="images-1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3962400"/>
            <a:ext cx="2857500" cy="2590800"/>
          </a:xfrm>
          <a:prstGeom prst="rect">
            <a:avLst/>
          </a:prstGeom>
        </p:spPr>
      </p:pic>
      <p:pic>
        <p:nvPicPr>
          <p:cNvPr id="5" name="Picture 4" descr="images-19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962400"/>
            <a:ext cx="3192585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126</Words>
  <Application>Microsoft Office PowerPoint</Application>
  <PresentationFormat>On-screen Show (4:3)</PresentationFormat>
  <Paragraphs>30</Paragraphs>
  <Slides>13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শিক্ষক  পরিচিতি</vt:lpstr>
      <vt:lpstr>Slide 3</vt:lpstr>
      <vt:lpstr>Slide 4</vt:lpstr>
      <vt:lpstr>কেন্দ্রীয় ব্যাংক</vt:lpstr>
      <vt:lpstr> শিখন ফল </vt:lpstr>
      <vt:lpstr>পাঠ পরিচিতি </vt:lpstr>
      <vt:lpstr>একক কাজ</vt:lpstr>
      <vt:lpstr>Slide 9</vt:lpstr>
      <vt:lpstr>জোড়ায় কাজ</vt:lpstr>
      <vt:lpstr>Slide 11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</dc:title>
  <dc:creator>F.M COMPUTER</dc:creator>
  <cp:lastModifiedBy>DELL</cp:lastModifiedBy>
  <cp:revision>108</cp:revision>
  <dcterms:created xsi:type="dcterms:W3CDTF">2006-08-16T00:00:00Z</dcterms:created>
  <dcterms:modified xsi:type="dcterms:W3CDTF">2019-10-25T17:44:04Z</dcterms:modified>
</cp:coreProperties>
</file>