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8"/>
  </p:notesMasterIdLst>
  <p:sldIdLst>
    <p:sldId id="256" r:id="rId2"/>
    <p:sldId id="275" r:id="rId3"/>
    <p:sldId id="257" r:id="rId4"/>
    <p:sldId id="276" r:id="rId5"/>
    <p:sldId id="281" r:id="rId6"/>
    <p:sldId id="260" r:id="rId7"/>
    <p:sldId id="259" r:id="rId8"/>
    <p:sldId id="277" r:id="rId9"/>
    <p:sldId id="290" r:id="rId10"/>
    <p:sldId id="291" r:id="rId11"/>
    <p:sldId id="263" r:id="rId12"/>
    <p:sldId id="292" r:id="rId13"/>
    <p:sldId id="283" r:id="rId14"/>
    <p:sldId id="284" r:id="rId15"/>
    <p:sldId id="285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12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image" Target="../media/image12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image" Target="../media/image18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81.png"/><Relationship Id="rId1" Type="http://schemas.openxmlformats.org/officeDocument/2006/relationships/image" Target="../media/image161.jpeg"/><Relationship Id="rId6" Type="http://schemas.openxmlformats.org/officeDocument/2006/relationships/image" Target="../media/image191.png"/><Relationship Id="rId5" Type="http://schemas.openxmlformats.org/officeDocument/2006/relationships/image" Target="../media/image201.png"/><Relationship Id="rId4" Type="http://schemas.openxmlformats.org/officeDocument/2006/relationships/image" Target="../media/image15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png"/><Relationship Id="rId7" Type="http://schemas.openxmlformats.org/officeDocument/2006/relationships/image" Target="../media/image221.png"/><Relationship Id="rId2" Type="http://schemas.openxmlformats.org/officeDocument/2006/relationships/image" Target="../media/image261.png"/><Relationship Id="rId1" Type="http://schemas.openxmlformats.org/officeDocument/2006/relationships/image" Target="../media/image271.png"/><Relationship Id="rId6" Type="http://schemas.openxmlformats.org/officeDocument/2006/relationships/image" Target="../media/image231.png"/><Relationship Id="rId5" Type="http://schemas.openxmlformats.org/officeDocument/2006/relationships/image" Target="../media/image241.png"/><Relationship Id="rId4" Type="http://schemas.openxmlformats.org/officeDocument/2006/relationships/image" Target="../media/image25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1.png"/><Relationship Id="rId2" Type="http://schemas.openxmlformats.org/officeDocument/2006/relationships/image" Target="../media/image291.png"/><Relationship Id="rId1" Type="http://schemas.openxmlformats.org/officeDocument/2006/relationships/image" Target="../media/image281.png"/><Relationship Id="rId4" Type="http://schemas.openxmlformats.org/officeDocument/2006/relationships/image" Target="../media/image3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803DDC-2E27-4CA3-93B6-F9F63B02F5D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E8AF23-0E46-4829-B7C1-AA59909A7419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3200" dirty="0" smtClean="0">
              <a:latin typeface="NikoshBAN" pitchFamily="2" charset="0"/>
              <a:cs typeface="NikoshBAN" pitchFamily="2" charset="0"/>
            </a:rPr>
            <a:t>ন্যানো প্রযুক্তির প্রয়োগ</a:t>
          </a:r>
          <a:endParaRPr lang="en-US" sz="3200" dirty="0"/>
        </a:p>
      </dgm:t>
    </dgm:pt>
    <dgm:pt modelId="{F7777B59-D926-43C6-9A9B-A3ACFE900FD1}" type="parTrans" cxnId="{C6EB9741-11C2-42DB-A93B-109F561C8AF5}">
      <dgm:prSet/>
      <dgm:spPr/>
      <dgm:t>
        <a:bodyPr/>
        <a:lstStyle/>
        <a:p>
          <a:endParaRPr lang="en-US"/>
        </a:p>
      </dgm:t>
    </dgm:pt>
    <dgm:pt modelId="{8F6DDE6D-0AA7-49FE-B419-F6684A4EAC7E}" type="sibTrans" cxnId="{C6EB9741-11C2-42DB-A93B-109F561C8AF5}">
      <dgm:prSet/>
      <dgm:spPr/>
      <dgm:t>
        <a:bodyPr/>
        <a:lstStyle/>
        <a:p>
          <a:endParaRPr lang="en-US"/>
        </a:p>
      </dgm:t>
    </dgm:pt>
    <dgm:pt modelId="{94C2AB53-BBAF-45EF-B257-AE873D4D447D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93C1B2FF-DFCC-42B2-91C1-067B3802A512}" type="parTrans" cxnId="{5DEB6B99-2F99-4016-BA9C-216D765FCD87}">
      <dgm:prSet/>
      <dgm:spPr/>
      <dgm:t>
        <a:bodyPr/>
        <a:lstStyle/>
        <a:p>
          <a:endParaRPr lang="en-US"/>
        </a:p>
      </dgm:t>
    </dgm:pt>
    <dgm:pt modelId="{D6CC732B-9BB7-4C70-B012-E44BE08273FD}" type="sibTrans" cxnId="{5DEB6B99-2F99-4016-BA9C-216D765FCD87}">
      <dgm:prSet/>
      <dgm:spPr/>
      <dgm:t>
        <a:bodyPr/>
        <a:lstStyle/>
        <a:p>
          <a:endParaRPr lang="en-US"/>
        </a:p>
      </dgm:t>
    </dgm:pt>
    <dgm:pt modelId="{58341633-5FDF-4D4C-8C25-1356742B1FE6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dirty="0">
              <a:latin typeface="NikoshBAN" pitchFamily="2" charset="0"/>
              <a:cs typeface="NikoshBAN" pitchFamily="2" charset="0"/>
            </a:rPr>
            <a:t/>
          </a:r>
          <a:br>
            <a:rPr lang="en-US" dirty="0">
              <a:latin typeface="NikoshBAN" pitchFamily="2" charset="0"/>
              <a:cs typeface="NikoshBAN" pitchFamily="2" charset="0"/>
            </a:rPr>
          </a:b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5171A866-B69B-4A85-93D5-06DBE7EEB573}" type="parTrans" cxnId="{A1F6E3CB-5BAE-4D57-8FC9-DF48CCC1FF00}">
      <dgm:prSet/>
      <dgm:spPr/>
      <dgm:t>
        <a:bodyPr/>
        <a:lstStyle/>
        <a:p>
          <a:endParaRPr lang="en-US"/>
        </a:p>
      </dgm:t>
    </dgm:pt>
    <dgm:pt modelId="{711E7BE6-E3AD-4B09-B4B6-202A08D68E07}" type="sibTrans" cxnId="{A1F6E3CB-5BAE-4D57-8FC9-DF48CCC1FF00}">
      <dgm:prSet/>
      <dgm:spPr/>
      <dgm:t>
        <a:bodyPr/>
        <a:lstStyle/>
        <a:p>
          <a:endParaRPr lang="en-US"/>
        </a:p>
      </dgm:t>
    </dgm:pt>
    <dgm:pt modelId="{249D78B6-12DE-4F2F-9223-2FD11C73A7A6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AF3FE4BA-5C26-46C0-A480-5B1F6EBD5671}" type="parTrans" cxnId="{101E63D0-C6B2-4383-B1DF-A0A25BCA8617}">
      <dgm:prSet/>
      <dgm:spPr/>
      <dgm:t>
        <a:bodyPr/>
        <a:lstStyle/>
        <a:p>
          <a:endParaRPr lang="en-US"/>
        </a:p>
      </dgm:t>
    </dgm:pt>
    <dgm:pt modelId="{1E886F85-4305-4218-9E3C-351FEDA67B0D}" type="sibTrans" cxnId="{101E63D0-C6B2-4383-B1DF-A0A25BCA8617}">
      <dgm:prSet/>
      <dgm:spPr/>
      <dgm:t>
        <a:bodyPr/>
        <a:lstStyle/>
        <a:p>
          <a:endParaRPr lang="en-US"/>
        </a:p>
      </dgm:t>
    </dgm:pt>
    <dgm:pt modelId="{D51B7F9B-CB8F-4540-99F4-5A67E88F0220}">
      <dgm:prSet phldrT="[Text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87FC8A7D-0349-41AB-88E4-B8FA054645A7}" type="parTrans" cxnId="{1D18F7E3-FEE5-48C0-B1AF-0F2444A11C1A}">
      <dgm:prSet/>
      <dgm:spPr/>
      <dgm:t>
        <a:bodyPr/>
        <a:lstStyle/>
        <a:p>
          <a:endParaRPr lang="en-US"/>
        </a:p>
      </dgm:t>
    </dgm:pt>
    <dgm:pt modelId="{E0DCBCA9-142C-493F-A966-02CF31F475F6}" type="sibTrans" cxnId="{1D18F7E3-FEE5-48C0-B1AF-0F2444A11C1A}">
      <dgm:prSet/>
      <dgm:spPr/>
      <dgm:t>
        <a:bodyPr/>
        <a:lstStyle/>
        <a:p>
          <a:endParaRPr lang="en-US"/>
        </a:p>
      </dgm:t>
    </dgm:pt>
    <dgm:pt modelId="{D6D907F6-2C0E-47AF-ACC5-83D0E1C469BD}">
      <dgm:prSet phldrT="[Text]" phldr="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DF79F7E-7FC3-4BBF-82CF-BFCBE86B4038}" type="parTrans" cxnId="{90E3A066-F711-4E1E-AEB2-0737BE054AC7}">
      <dgm:prSet/>
      <dgm:spPr/>
      <dgm:t>
        <a:bodyPr/>
        <a:lstStyle/>
        <a:p>
          <a:endParaRPr lang="en-US"/>
        </a:p>
      </dgm:t>
    </dgm:pt>
    <dgm:pt modelId="{C1471F5C-43E5-4891-B4F7-7B5CCC0A9CCD}" type="sibTrans" cxnId="{90E3A066-F711-4E1E-AEB2-0737BE054AC7}">
      <dgm:prSet/>
      <dgm:spPr/>
      <dgm:t>
        <a:bodyPr/>
        <a:lstStyle/>
        <a:p>
          <a:endParaRPr lang="en-US"/>
        </a:p>
      </dgm:t>
    </dgm:pt>
    <dgm:pt modelId="{8731B186-E06B-4772-A92B-DD966E66770A}">
      <dgm:prSet phldrT="[Text]" phldr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44D2036B-04E3-4642-92F9-1065E16A842D}" type="parTrans" cxnId="{241C7BA9-B27D-4D38-A31A-61C91635ECB5}">
      <dgm:prSet/>
      <dgm:spPr/>
      <dgm:t>
        <a:bodyPr/>
        <a:lstStyle/>
        <a:p>
          <a:endParaRPr lang="en-US"/>
        </a:p>
      </dgm:t>
    </dgm:pt>
    <dgm:pt modelId="{7AC901D4-DC5B-4307-A0CA-CAD1B9DC08F2}" type="sibTrans" cxnId="{241C7BA9-B27D-4D38-A31A-61C91635ECB5}">
      <dgm:prSet/>
      <dgm:spPr/>
      <dgm:t>
        <a:bodyPr/>
        <a:lstStyle/>
        <a:p>
          <a:endParaRPr lang="en-US"/>
        </a:p>
      </dgm:t>
    </dgm:pt>
    <dgm:pt modelId="{0981039E-1F45-4825-BC66-41489D5DAD4A}" type="pres">
      <dgm:prSet presAssocID="{24803DDC-2E27-4CA3-93B6-F9F63B02F5D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2C1D03-767A-4D75-AC78-3EFE8E6C8B4C}" type="pres">
      <dgm:prSet presAssocID="{48E8AF23-0E46-4829-B7C1-AA59909A7419}" presName="centerShape" presStyleLbl="node0" presStyleIdx="0" presStyleCnt="1" custScaleX="154504" custScaleY="141430"/>
      <dgm:spPr/>
      <dgm:t>
        <a:bodyPr/>
        <a:lstStyle/>
        <a:p>
          <a:endParaRPr lang="en-US"/>
        </a:p>
      </dgm:t>
    </dgm:pt>
    <dgm:pt modelId="{EEFCECF9-5FC2-4F91-A57A-4F2D0746F348}" type="pres">
      <dgm:prSet presAssocID="{5171A866-B69B-4A85-93D5-06DBE7EEB573}" presName="parTrans" presStyleLbl="sibTrans2D1" presStyleIdx="0" presStyleCnt="6"/>
      <dgm:spPr/>
      <dgm:t>
        <a:bodyPr/>
        <a:lstStyle/>
        <a:p>
          <a:endParaRPr lang="en-US"/>
        </a:p>
      </dgm:t>
    </dgm:pt>
    <dgm:pt modelId="{BA3FBF49-2F30-4980-931A-53566C88443F}" type="pres">
      <dgm:prSet presAssocID="{5171A866-B69B-4A85-93D5-06DBE7EEB573}" presName="connectorText" presStyleLbl="sibTrans2D1" presStyleIdx="0" presStyleCnt="6"/>
      <dgm:spPr/>
      <dgm:t>
        <a:bodyPr/>
        <a:lstStyle/>
        <a:p>
          <a:endParaRPr lang="en-US"/>
        </a:p>
      </dgm:t>
    </dgm:pt>
    <dgm:pt modelId="{B93CEED3-586C-4D7C-B998-7619BC369CD0}" type="pres">
      <dgm:prSet presAssocID="{58341633-5FDF-4D4C-8C25-1356742B1FE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E83331-102A-4EB9-8841-6877F9B62572}" type="pres">
      <dgm:prSet presAssocID="{87FC8A7D-0349-41AB-88E4-B8FA054645A7}" presName="parTrans" presStyleLbl="sibTrans2D1" presStyleIdx="1" presStyleCnt="6"/>
      <dgm:spPr/>
      <dgm:t>
        <a:bodyPr/>
        <a:lstStyle/>
        <a:p>
          <a:endParaRPr lang="en-US"/>
        </a:p>
      </dgm:t>
    </dgm:pt>
    <dgm:pt modelId="{054EE08F-0C85-4B71-A801-5981DDA15FF7}" type="pres">
      <dgm:prSet presAssocID="{87FC8A7D-0349-41AB-88E4-B8FA054645A7}" presName="connectorText" presStyleLbl="sibTrans2D1" presStyleIdx="1" presStyleCnt="6"/>
      <dgm:spPr/>
      <dgm:t>
        <a:bodyPr/>
        <a:lstStyle/>
        <a:p>
          <a:endParaRPr lang="en-US"/>
        </a:p>
      </dgm:t>
    </dgm:pt>
    <dgm:pt modelId="{6E23CC1F-3867-487E-9A7B-448D46A745B6}" type="pres">
      <dgm:prSet presAssocID="{D51B7F9B-CB8F-4540-99F4-5A67E88F0220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F040E8-712B-4123-B3C2-D4415249F814}" type="pres">
      <dgm:prSet presAssocID="{AF3FE4BA-5C26-46C0-A480-5B1F6EBD5671}" presName="parTrans" presStyleLbl="sibTrans2D1" presStyleIdx="2" presStyleCnt="6"/>
      <dgm:spPr/>
      <dgm:t>
        <a:bodyPr/>
        <a:lstStyle/>
        <a:p>
          <a:endParaRPr lang="en-US"/>
        </a:p>
      </dgm:t>
    </dgm:pt>
    <dgm:pt modelId="{20D931F8-B9C9-401C-8AFD-DC3E3527E2EC}" type="pres">
      <dgm:prSet presAssocID="{AF3FE4BA-5C26-46C0-A480-5B1F6EBD5671}" presName="connectorText" presStyleLbl="sibTrans2D1" presStyleIdx="2" presStyleCnt="6"/>
      <dgm:spPr/>
      <dgm:t>
        <a:bodyPr/>
        <a:lstStyle/>
        <a:p>
          <a:endParaRPr lang="en-US"/>
        </a:p>
      </dgm:t>
    </dgm:pt>
    <dgm:pt modelId="{6321B1D2-D70B-4026-A5B5-5D474864508F}" type="pres">
      <dgm:prSet presAssocID="{249D78B6-12DE-4F2F-9223-2FD11C73A7A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E8743B-AE5B-4BF0-8DBB-42F9AEC257F4}" type="pres">
      <dgm:prSet presAssocID="{93C1B2FF-DFCC-42B2-91C1-067B3802A512}" presName="parTrans" presStyleLbl="sibTrans2D1" presStyleIdx="3" presStyleCnt="6"/>
      <dgm:spPr/>
      <dgm:t>
        <a:bodyPr/>
        <a:lstStyle/>
        <a:p>
          <a:endParaRPr lang="en-US"/>
        </a:p>
      </dgm:t>
    </dgm:pt>
    <dgm:pt modelId="{9A0A8216-4162-4666-8D53-5EB993F6F17E}" type="pres">
      <dgm:prSet presAssocID="{93C1B2FF-DFCC-42B2-91C1-067B3802A512}" presName="connectorText" presStyleLbl="sibTrans2D1" presStyleIdx="3" presStyleCnt="6"/>
      <dgm:spPr/>
      <dgm:t>
        <a:bodyPr/>
        <a:lstStyle/>
        <a:p>
          <a:endParaRPr lang="en-US"/>
        </a:p>
      </dgm:t>
    </dgm:pt>
    <dgm:pt modelId="{5210FF75-3952-4077-BFDE-672943940440}" type="pres">
      <dgm:prSet presAssocID="{94C2AB53-BBAF-45EF-B257-AE873D4D447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0248B0-2C6D-43F9-B66A-76B765EA7D1E}" type="pres">
      <dgm:prSet presAssocID="{44D2036B-04E3-4642-92F9-1065E16A842D}" presName="parTrans" presStyleLbl="sibTrans2D1" presStyleIdx="4" presStyleCnt="6"/>
      <dgm:spPr/>
      <dgm:t>
        <a:bodyPr/>
        <a:lstStyle/>
        <a:p>
          <a:endParaRPr lang="en-US"/>
        </a:p>
      </dgm:t>
    </dgm:pt>
    <dgm:pt modelId="{AA3016D9-A282-4BE4-AA76-0CFF79DF2BE1}" type="pres">
      <dgm:prSet presAssocID="{44D2036B-04E3-4642-92F9-1065E16A842D}" presName="connectorText" presStyleLbl="sibTrans2D1" presStyleIdx="4" presStyleCnt="6"/>
      <dgm:spPr/>
      <dgm:t>
        <a:bodyPr/>
        <a:lstStyle/>
        <a:p>
          <a:endParaRPr lang="en-US"/>
        </a:p>
      </dgm:t>
    </dgm:pt>
    <dgm:pt modelId="{135AE075-2EC7-4392-A0CE-FC1F4A9D8CEC}" type="pres">
      <dgm:prSet presAssocID="{8731B186-E06B-4772-A92B-DD966E66770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F537CB-86BE-4645-A89C-999DB09AF7D0}" type="pres">
      <dgm:prSet presAssocID="{5DF79F7E-7FC3-4BBF-82CF-BFCBE86B4038}" presName="parTrans" presStyleLbl="sibTrans2D1" presStyleIdx="5" presStyleCnt="6"/>
      <dgm:spPr/>
      <dgm:t>
        <a:bodyPr/>
        <a:lstStyle/>
        <a:p>
          <a:endParaRPr lang="en-US"/>
        </a:p>
      </dgm:t>
    </dgm:pt>
    <dgm:pt modelId="{BED8AE5D-3DB5-4696-9A62-B568C12AFE46}" type="pres">
      <dgm:prSet presAssocID="{5DF79F7E-7FC3-4BBF-82CF-BFCBE86B4038}" presName="connectorText" presStyleLbl="sibTrans2D1" presStyleIdx="5" presStyleCnt="6"/>
      <dgm:spPr/>
      <dgm:t>
        <a:bodyPr/>
        <a:lstStyle/>
        <a:p>
          <a:endParaRPr lang="en-US"/>
        </a:p>
      </dgm:t>
    </dgm:pt>
    <dgm:pt modelId="{B0F68749-B13D-4DFB-AB2D-8A02295582F9}" type="pres">
      <dgm:prSet presAssocID="{D6D907F6-2C0E-47AF-ACC5-83D0E1C469B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320326-54D4-46AC-A11A-825D9705F4BB}" type="presOf" srcId="{5DF79F7E-7FC3-4BBF-82CF-BFCBE86B4038}" destId="{DBF537CB-86BE-4645-A89C-999DB09AF7D0}" srcOrd="0" destOrd="0" presId="urn:microsoft.com/office/officeart/2005/8/layout/radial5"/>
    <dgm:cxn modelId="{6BB85972-6B6F-46C5-9477-6052C5F915DC}" type="presOf" srcId="{5171A866-B69B-4A85-93D5-06DBE7EEB573}" destId="{BA3FBF49-2F30-4980-931A-53566C88443F}" srcOrd="1" destOrd="0" presId="urn:microsoft.com/office/officeart/2005/8/layout/radial5"/>
    <dgm:cxn modelId="{44096482-A457-4276-8049-088765A4886B}" type="presOf" srcId="{D6D907F6-2C0E-47AF-ACC5-83D0E1C469BD}" destId="{B0F68749-B13D-4DFB-AB2D-8A02295582F9}" srcOrd="0" destOrd="0" presId="urn:microsoft.com/office/officeart/2005/8/layout/radial5"/>
    <dgm:cxn modelId="{91050E23-1058-4F44-BCCC-129C3E03A9EA}" type="presOf" srcId="{D51B7F9B-CB8F-4540-99F4-5A67E88F0220}" destId="{6E23CC1F-3867-487E-9A7B-448D46A745B6}" srcOrd="0" destOrd="0" presId="urn:microsoft.com/office/officeart/2005/8/layout/radial5"/>
    <dgm:cxn modelId="{A1F6E3CB-5BAE-4D57-8FC9-DF48CCC1FF00}" srcId="{48E8AF23-0E46-4829-B7C1-AA59909A7419}" destId="{58341633-5FDF-4D4C-8C25-1356742B1FE6}" srcOrd="0" destOrd="0" parTransId="{5171A866-B69B-4A85-93D5-06DBE7EEB573}" sibTransId="{711E7BE6-E3AD-4B09-B4B6-202A08D68E07}"/>
    <dgm:cxn modelId="{23B3E97F-CBA8-478B-8B9D-19793D2BF1A4}" type="presOf" srcId="{249D78B6-12DE-4F2F-9223-2FD11C73A7A6}" destId="{6321B1D2-D70B-4026-A5B5-5D474864508F}" srcOrd="0" destOrd="0" presId="urn:microsoft.com/office/officeart/2005/8/layout/radial5"/>
    <dgm:cxn modelId="{E352EC7C-2E85-4433-87B1-42AFCB93932D}" type="presOf" srcId="{94C2AB53-BBAF-45EF-B257-AE873D4D447D}" destId="{5210FF75-3952-4077-BFDE-672943940440}" srcOrd="0" destOrd="0" presId="urn:microsoft.com/office/officeart/2005/8/layout/radial5"/>
    <dgm:cxn modelId="{FB72D6CF-35FD-4B94-9821-8DF45791A32E}" type="presOf" srcId="{5DF79F7E-7FC3-4BBF-82CF-BFCBE86B4038}" destId="{BED8AE5D-3DB5-4696-9A62-B568C12AFE46}" srcOrd="1" destOrd="0" presId="urn:microsoft.com/office/officeart/2005/8/layout/radial5"/>
    <dgm:cxn modelId="{9259E136-AE65-4637-866A-E9E7A14A45FD}" type="presOf" srcId="{87FC8A7D-0349-41AB-88E4-B8FA054645A7}" destId="{054EE08F-0C85-4B71-A801-5981DDA15FF7}" srcOrd="1" destOrd="0" presId="urn:microsoft.com/office/officeart/2005/8/layout/radial5"/>
    <dgm:cxn modelId="{5DEB6B99-2F99-4016-BA9C-216D765FCD87}" srcId="{48E8AF23-0E46-4829-B7C1-AA59909A7419}" destId="{94C2AB53-BBAF-45EF-B257-AE873D4D447D}" srcOrd="3" destOrd="0" parTransId="{93C1B2FF-DFCC-42B2-91C1-067B3802A512}" sibTransId="{D6CC732B-9BB7-4C70-B012-E44BE08273FD}"/>
    <dgm:cxn modelId="{2E824F01-B658-451B-9F34-583C605F5275}" type="presOf" srcId="{58341633-5FDF-4D4C-8C25-1356742B1FE6}" destId="{B93CEED3-586C-4D7C-B998-7619BC369CD0}" srcOrd="0" destOrd="0" presId="urn:microsoft.com/office/officeart/2005/8/layout/radial5"/>
    <dgm:cxn modelId="{90E3A066-F711-4E1E-AEB2-0737BE054AC7}" srcId="{48E8AF23-0E46-4829-B7C1-AA59909A7419}" destId="{D6D907F6-2C0E-47AF-ACC5-83D0E1C469BD}" srcOrd="5" destOrd="0" parTransId="{5DF79F7E-7FC3-4BBF-82CF-BFCBE86B4038}" sibTransId="{C1471F5C-43E5-4891-B4F7-7B5CCC0A9CCD}"/>
    <dgm:cxn modelId="{52FF14BA-1BD9-480F-A505-5808374E3E37}" type="presOf" srcId="{24803DDC-2E27-4CA3-93B6-F9F63B02F5D8}" destId="{0981039E-1F45-4825-BC66-41489D5DAD4A}" srcOrd="0" destOrd="0" presId="urn:microsoft.com/office/officeart/2005/8/layout/radial5"/>
    <dgm:cxn modelId="{7F547913-28B1-45C0-9905-55901D035402}" type="presOf" srcId="{AF3FE4BA-5C26-46C0-A480-5B1F6EBD5671}" destId="{CAF040E8-712B-4123-B3C2-D4415249F814}" srcOrd="0" destOrd="0" presId="urn:microsoft.com/office/officeart/2005/8/layout/radial5"/>
    <dgm:cxn modelId="{241C7BA9-B27D-4D38-A31A-61C91635ECB5}" srcId="{48E8AF23-0E46-4829-B7C1-AA59909A7419}" destId="{8731B186-E06B-4772-A92B-DD966E66770A}" srcOrd="4" destOrd="0" parTransId="{44D2036B-04E3-4642-92F9-1065E16A842D}" sibTransId="{7AC901D4-DC5B-4307-A0CA-CAD1B9DC08F2}"/>
    <dgm:cxn modelId="{FDC8DF93-04B2-4C6C-8CF1-0B3D5E145139}" type="presOf" srcId="{8731B186-E06B-4772-A92B-DD966E66770A}" destId="{135AE075-2EC7-4392-A0CE-FC1F4A9D8CEC}" srcOrd="0" destOrd="0" presId="urn:microsoft.com/office/officeart/2005/8/layout/radial5"/>
    <dgm:cxn modelId="{3B67628B-7A68-48E9-9CB6-126709FF855C}" type="presOf" srcId="{48E8AF23-0E46-4829-B7C1-AA59909A7419}" destId="{C12C1D03-767A-4D75-AC78-3EFE8E6C8B4C}" srcOrd="0" destOrd="0" presId="urn:microsoft.com/office/officeart/2005/8/layout/radial5"/>
    <dgm:cxn modelId="{35E07366-3423-4DFD-B948-152CD8068A18}" type="presOf" srcId="{87FC8A7D-0349-41AB-88E4-B8FA054645A7}" destId="{8BE83331-102A-4EB9-8841-6877F9B62572}" srcOrd="0" destOrd="0" presId="urn:microsoft.com/office/officeart/2005/8/layout/radial5"/>
    <dgm:cxn modelId="{BFD97109-5CBC-46A6-8FFB-296A1A70A7AA}" type="presOf" srcId="{44D2036B-04E3-4642-92F9-1065E16A842D}" destId="{AA3016D9-A282-4BE4-AA76-0CFF79DF2BE1}" srcOrd="1" destOrd="0" presId="urn:microsoft.com/office/officeart/2005/8/layout/radial5"/>
    <dgm:cxn modelId="{101E63D0-C6B2-4383-B1DF-A0A25BCA8617}" srcId="{48E8AF23-0E46-4829-B7C1-AA59909A7419}" destId="{249D78B6-12DE-4F2F-9223-2FD11C73A7A6}" srcOrd="2" destOrd="0" parTransId="{AF3FE4BA-5C26-46C0-A480-5B1F6EBD5671}" sibTransId="{1E886F85-4305-4218-9E3C-351FEDA67B0D}"/>
    <dgm:cxn modelId="{0ACD6A9F-88D5-4C04-B208-8C2360256ED1}" type="presOf" srcId="{AF3FE4BA-5C26-46C0-A480-5B1F6EBD5671}" destId="{20D931F8-B9C9-401C-8AFD-DC3E3527E2EC}" srcOrd="1" destOrd="0" presId="urn:microsoft.com/office/officeart/2005/8/layout/radial5"/>
    <dgm:cxn modelId="{1D18F7E3-FEE5-48C0-B1AF-0F2444A11C1A}" srcId="{48E8AF23-0E46-4829-B7C1-AA59909A7419}" destId="{D51B7F9B-CB8F-4540-99F4-5A67E88F0220}" srcOrd="1" destOrd="0" parTransId="{87FC8A7D-0349-41AB-88E4-B8FA054645A7}" sibTransId="{E0DCBCA9-142C-493F-A966-02CF31F475F6}"/>
    <dgm:cxn modelId="{805AC5AB-6C0B-4CBA-9F59-9FBF9B43A764}" type="presOf" srcId="{93C1B2FF-DFCC-42B2-91C1-067B3802A512}" destId="{8DE8743B-AE5B-4BF0-8DBB-42F9AEC257F4}" srcOrd="0" destOrd="0" presId="urn:microsoft.com/office/officeart/2005/8/layout/radial5"/>
    <dgm:cxn modelId="{BFD0FE51-1A35-4393-BB79-B6E92EA3D3D8}" type="presOf" srcId="{44D2036B-04E3-4642-92F9-1065E16A842D}" destId="{950248B0-2C6D-43F9-B66A-76B765EA7D1E}" srcOrd="0" destOrd="0" presId="urn:microsoft.com/office/officeart/2005/8/layout/radial5"/>
    <dgm:cxn modelId="{8021FC4F-324E-400C-8910-2A6C04B14CB9}" type="presOf" srcId="{5171A866-B69B-4A85-93D5-06DBE7EEB573}" destId="{EEFCECF9-5FC2-4F91-A57A-4F2D0746F348}" srcOrd="0" destOrd="0" presId="urn:microsoft.com/office/officeart/2005/8/layout/radial5"/>
    <dgm:cxn modelId="{C6EB9741-11C2-42DB-A93B-109F561C8AF5}" srcId="{24803DDC-2E27-4CA3-93B6-F9F63B02F5D8}" destId="{48E8AF23-0E46-4829-B7C1-AA59909A7419}" srcOrd="0" destOrd="0" parTransId="{F7777B59-D926-43C6-9A9B-A3ACFE900FD1}" sibTransId="{8F6DDE6D-0AA7-49FE-B419-F6684A4EAC7E}"/>
    <dgm:cxn modelId="{7B838952-8591-4E52-BFDC-B17248879DF1}" type="presOf" srcId="{93C1B2FF-DFCC-42B2-91C1-067B3802A512}" destId="{9A0A8216-4162-4666-8D53-5EB993F6F17E}" srcOrd="1" destOrd="0" presId="urn:microsoft.com/office/officeart/2005/8/layout/radial5"/>
    <dgm:cxn modelId="{B5E491E4-D232-4422-87C2-8F52F120E1DF}" type="presParOf" srcId="{0981039E-1F45-4825-BC66-41489D5DAD4A}" destId="{C12C1D03-767A-4D75-AC78-3EFE8E6C8B4C}" srcOrd="0" destOrd="0" presId="urn:microsoft.com/office/officeart/2005/8/layout/radial5"/>
    <dgm:cxn modelId="{4F13DD57-747F-4B3B-A56D-E301EFE4A374}" type="presParOf" srcId="{0981039E-1F45-4825-BC66-41489D5DAD4A}" destId="{EEFCECF9-5FC2-4F91-A57A-4F2D0746F348}" srcOrd="1" destOrd="0" presId="urn:microsoft.com/office/officeart/2005/8/layout/radial5"/>
    <dgm:cxn modelId="{D5FCA9B3-6104-4603-9E0E-19838F3B0C0D}" type="presParOf" srcId="{EEFCECF9-5FC2-4F91-A57A-4F2D0746F348}" destId="{BA3FBF49-2F30-4980-931A-53566C88443F}" srcOrd="0" destOrd="0" presId="urn:microsoft.com/office/officeart/2005/8/layout/radial5"/>
    <dgm:cxn modelId="{6F0C7055-4F1F-4800-A516-1123DF4BBDB5}" type="presParOf" srcId="{0981039E-1F45-4825-BC66-41489D5DAD4A}" destId="{B93CEED3-586C-4D7C-B998-7619BC369CD0}" srcOrd="2" destOrd="0" presId="urn:microsoft.com/office/officeart/2005/8/layout/radial5"/>
    <dgm:cxn modelId="{68EC2467-61BE-4C26-B7F8-A3897DC34DF3}" type="presParOf" srcId="{0981039E-1F45-4825-BC66-41489D5DAD4A}" destId="{8BE83331-102A-4EB9-8841-6877F9B62572}" srcOrd="3" destOrd="0" presId="urn:microsoft.com/office/officeart/2005/8/layout/radial5"/>
    <dgm:cxn modelId="{9AADA6C9-1B1E-4560-8618-72FE6E3D4D84}" type="presParOf" srcId="{8BE83331-102A-4EB9-8841-6877F9B62572}" destId="{054EE08F-0C85-4B71-A801-5981DDA15FF7}" srcOrd="0" destOrd="0" presId="urn:microsoft.com/office/officeart/2005/8/layout/radial5"/>
    <dgm:cxn modelId="{AE9E9550-63CF-4589-884B-6E6D033FD05E}" type="presParOf" srcId="{0981039E-1F45-4825-BC66-41489D5DAD4A}" destId="{6E23CC1F-3867-487E-9A7B-448D46A745B6}" srcOrd="4" destOrd="0" presId="urn:microsoft.com/office/officeart/2005/8/layout/radial5"/>
    <dgm:cxn modelId="{B6D18C39-81D7-4F27-9F93-598F95AB4CF1}" type="presParOf" srcId="{0981039E-1F45-4825-BC66-41489D5DAD4A}" destId="{CAF040E8-712B-4123-B3C2-D4415249F814}" srcOrd="5" destOrd="0" presId="urn:microsoft.com/office/officeart/2005/8/layout/radial5"/>
    <dgm:cxn modelId="{B4F8EF99-6C2C-45B3-9962-689EAABC70EB}" type="presParOf" srcId="{CAF040E8-712B-4123-B3C2-D4415249F814}" destId="{20D931F8-B9C9-401C-8AFD-DC3E3527E2EC}" srcOrd="0" destOrd="0" presId="urn:microsoft.com/office/officeart/2005/8/layout/radial5"/>
    <dgm:cxn modelId="{6B96E184-F61C-4C54-8CB5-14ACB750FBD9}" type="presParOf" srcId="{0981039E-1F45-4825-BC66-41489D5DAD4A}" destId="{6321B1D2-D70B-4026-A5B5-5D474864508F}" srcOrd="6" destOrd="0" presId="urn:microsoft.com/office/officeart/2005/8/layout/radial5"/>
    <dgm:cxn modelId="{54D69FDB-585C-44F9-8E09-B62B75938DA9}" type="presParOf" srcId="{0981039E-1F45-4825-BC66-41489D5DAD4A}" destId="{8DE8743B-AE5B-4BF0-8DBB-42F9AEC257F4}" srcOrd="7" destOrd="0" presId="urn:microsoft.com/office/officeart/2005/8/layout/radial5"/>
    <dgm:cxn modelId="{13BC93EA-1FF3-4723-A900-A70886013693}" type="presParOf" srcId="{8DE8743B-AE5B-4BF0-8DBB-42F9AEC257F4}" destId="{9A0A8216-4162-4666-8D53-5EB993F6F17E}" srcOrd="0" destOrd="0" presId="urn:microsoft.com/office/officeart/2005/8/layout/radial5"/>
    <dgm:cxn modelId="{F9422D19-D3CC-401C-8467-DEEC704CF404}" type="presParOf" srcId="{0981039E-1F45-4825-BC66-41489D5DAD4A}" destId="{5210FF75-3952-4077-BFDE-672943940440}" srcOrd="8" destOrd="0" presId="urn:microsoft.com/office/officeart/2005/8/layout/radial5"/>
    <dgm:cxn modelId="{1F1EF822-5EAB-4EA1-9CC4-37FDE2FAB582}" type="presParOf" srcId="{0981039E-1F45-4825-BC66-41489D5DAD4A}" destId="{950248B0-2C6D-43F9-B66A-76B765EA7D1E}" srcOrd="9" destOrd="0" presId="urn:microsoft.com/office/officeart/2005/8/layout/radial5"/>
    <dgm:cxn modelId="{78643818-9B80-4A14-AEB7-032F63FEBC54}" type="presParOf" srcId="{950248B0-2C6D-43F9-B66A-76B765EA7D1E}" destId="{AA3016D9-A282-4BE4-AA76-0CFF79DF2BE1}" srcOrd="0" destOrd="0" presId="urn:microsoft.com/office/officeart/2005/8/layout/radial5"/>
    <dgm:cxn modelId="{8EB6277D-03CF-4E21-8BAE-CA03782CBB77}" type="presParOf" srcId="{0981039E-1F45-4825-BC66-41489D5DAD4A}" destId="{135AE075-2EC7-4392-A0CE-FC1F4A9D8CEC}" srcOrd="10" destOrd="0" presId="urn:microsoft.com/office/officeart/2005/8/layout/radial5"/>
    <dgm:cxn modelId="{363CE2AD-FFC3-4F83-A7C0-1A2EDE80D58E}" type="presParOf" srcId="{0981039E-1F45-4825-BC66-41489D5DAD4A}" destId="{DBF537CB-86BE-4645-A89C-999DB09AF7D0}" srcOrd="11" destOrd="0" presId="urn:microsoft.com/office/officeart/2005/8/layout/radial5"/>
    <dgm:cxn modelId="{8674D605-09F3-4B86-A3E3-D3219B314396}" type="presParOf" srcId="{DBF537CB-86BE-4645-A89C-999DB09AF7D0}" destId="{BED8AE5D-3DB5-4696-9A62-B568C12AFE46}" srcOrd="0" destOrd="0" presId="urn:microsoft.com/office/officeart/2005/8/layout/radial5"/>
    <dgm:cxn modelId="{FF92DDC9-0C42-4442-B95F-6D97C0C2F786}" type="presParOf" srcId="{0981039E-1F45-4825-BC66-41489D5DAD4A}" destId="{B0F68749-B13D-4DFB-AB2D-8A02295582F9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15E6DF-8D02-4751-B42F-56E73EF0105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02F24F-CE8B-405C-BE39-D9D29242E0F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3200" dirty="0" smtClean="0">
              <a:latin typeface="NikoshBAN" pitchFamily="2" charset="0"/>
              <a:cs typeface="NikoshBAN" pitchFamily="2" charset="0"/>
            </a:rPr>
            <a:t>ন্যানো প্রযুক্তির প্রয়োগ</a:t>
          </a:r>
          <a:endParaRPr lang="en-US" sz="3200" dirty="0"/>
        </a:p>
      </dgm:t>
    </dgm:pt>
    <dgm:pt modelId="{7F765172-2545-4746-9B56-C8F4A362B100}" type="parTrans" cxnId="{A76247EC-8DF6-43F4-B3F8-A14A1121D843}">
      <dgm:prSet/>
      <dgm:spPr/>
      <dgm:t>
        <a:bodyPr/>
        <a:lstStyle/>
        <a:p>
          <a:endParaRPr lang="en-US"/>
        </a:p>
      </dgm:t>
    </dgm:pt>
    <dgm:pt modelId="{1F741A3A-5E5A-4592-9909-958FA0AE361A}" type="sibTrans" cxnId="{A76247EC-8DF6-43F4-B3F8-A14A1121D843}">
      <dgm:prSet/>
      <dgm:spPr/>
      <dgm:t>
        <a:bodyPr/>
        <a:lstStyle/>
        <a:p>
          <a:endParaRPr lang="en-US"/>
        </a:p>
      </dgm:t>
    </dgm:pt>
    <dgm:pt modelId="{7138D5EB-7569-4AF2-85B2-9BBAD8836330}">
      <dgm:prSet/>
      <dgm:spPr/>
      <dgm:t>
        <a:bodyPr/>
        <a:lstStyle/>
        <a:p>
          <a:endParaRPr lang="en-US"/>
        </a:p>
      </dgm:t>
    </dgm:pt>
    <dgm:pt modelId="{3CC1A2E6-2E72-426C-B017-3D80592795FD}" type="parTrans" cxnId="{0018DE19-69AE-41A8-9DE0-3577CB34B29F}">
      <dgm:prSet/>
      <dgm:spPr/>
      <dgm:t>
        <a:bodyPr/>
        <a:lstStyle/>
        <a:p>
          <a:endParaRPr lang="en-US"/>
        </a:p>
      </dgm:t>
    </dgm:pt>
    <dgm:pt modelId="{F3CF5661-7D2C-4B5A-B20E-CD935F108FC0}" type="sibTrans" cxnId="{0018DE19-69AE-41A8-9DE0-3577CB34B29F}">
      <dgm:prSet/>
      <dgm:spPr/>
      <dgm:t>
        <a:bodyPr/>
        <a:lstStyle/>
        <a:p>
          <a:endParaRPr lang="en-US"/>
        </a:p>
      </dgm:t>
    </dgm:pt>
    <dgm:pt modelId="{F2A053DF-FBD0-406C-9F8B-A193F8B49245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5E499272-CF1D-4C11-98C8-1F3EE3088364}" type="parTrans" cxnId="{E89189C8-EF2C-4542-9CD1-F4D609D09265}">
      <dgm:prSet/>
      <dgm:spPr/>
      <dgm:t>
        <a:bodyPr/>
        <a:lstStyle/>
        <a:p>
          <a:endParaRPr lang="en-US"/>
        </a:p>
      </dgm:t>
    </dgm:pt>
    <dgm:pt modelId="{5FAAEDAC-5985-4DE9-A050-F2DE5E98903E}" type="sibTrans" cxnId="{E89189C8-EF2C-4542-9CD1-F4D609D09265}">
      <dgm:prSet/>
      <dgm:spPr/>
      <dgm:t>
        <a:bodyPr/>
        <a:lstStyle/>
        <a:p>
          <a:endParaRPr lang="en-US"/>
        </a:p>
      </dgm:t>
    </dgm:pt>
    <dgm:pt modelId="{B71CDD43-5A93-4CDC-A0CD-228C02318AC4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2FECBEED-8402-45E2-A4E2-52E2F49EF16B}" type="parTrans" cxnId="{C15F15A3-E2FA-4618-95CE-82603BAD1741}">
      <dgm:prSet/>
      <dgm:spPr/>
      <dgm:t>
        <a:bodyPr/>
        <a:lstStyle/>
        <a:p>
          <a:endParaRPr lang="en-US"/>
        </a:p>
      </dgm:t>
    </dgm:pt>
    <dgm:pt modelId="{79D26E2E-04F8-445B-BF3D-C1835C81B3C1}" type="sibTrans" cxnId="{C15F15A3-E2FA-4618-95CE-82603BAD1741}">
      <dgm:prSet/>
      <dgm:spPr/>
      <dgm:t>
        <a:bodyPr/>
        <a:lstStyle/>
        <a:p>
          <a:endParaRPr lang="en-US"/>
        </a:p>
      </dgm:t>
    </dgm:pt>
    <dgm:pt modelId="{76D1FFED-FB2B-4B1D-A269-AE8CC5FB9135}">
      <dgm:prSet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D69668C2-CBD5-4DC7-A993-1142C9A9E0DC}" type="parTrans" cxnId="{D63DDDFA-58D1-4D43-B897-42C29C827F85}">
      <dgm:prSet/>
      <dgm:spPr/>
      <dgm:t>
        <a:bodyPr/>
        <a:lstStyle/>
        <a:p>
          <a:endParaRPr lang="en-US"/>
        </a:p>
      </dgm:t>
    </dgm:pt>
    <dgm:pt modelId="{38A8273B-5224-47D1-8BE2-2E0560C64447}" type="sibTrans" cxnId="{D63DDDFA-58D1-4D43-B897-42C29C827F85}">
      <dgm:prSet/>
      <dgm:spPr/>
      <dgm:t>
        <a:bodyPr/>
        <a:lstStyle/>
        <a:p>
          <a:endParaRPr lang="en-US"/>
        </a:p>
      </dgm:t>
    </dgm:pt>
    <dgm:pt modelId="{0E3CEACD-2A73-49D9-8861-99A6634B44FD}">
      <dgm:prSet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>
            <a:latin typeface="NikoshBAN" pitchFamily="2" charset="0"/>
            <a:cs typeface="NikoshBAN" pitchFamily="2" charset="0"/>
          </a:endParaRPr>
        </a:p>
      </dgm:t>
    </dgm:pt>
    <dgm:pt modelId="{845DAAF4-0078-4E15-A70F-680F6FB49D71}" type="parTrans" cxnId="{9F627BA8-9A25-4054-A319-E4C0FF186EA6}">
      <dgm:prSet/>
      <dgm:spPr/>
      <dgm:t>
        <a:bodyPr/>
        <a:lstStyle/>
        <a:p>
          <a:endParaRPr lang="en-US"/>
        </a:p>
      </dgm:t>
    </dgm:pt>
    <dgm:pt modelId="{E97B8F85-33EA-4C56-840D-945AD426EFFC}" type="sibTrans" cxnId="{9F627BA8-9A25-4054-A319-E4C0FF186EA6}">
      <dgm:prSet/>
      <dgm:spPr/>
      <dgm:t>
        <a:bodyPr/>
        <a:lstStyle/>
        <a:p>
          <a:endParaRPr lang="en-US"/>
        </a:p>
      </dgm:t>
    </dgm:pt>
    <dgm:pt modelId="{1382747C-4FEE-499E-95EA-3E032D6F0929}">
      <dgm:prSet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7FC0AE1E-2398-4587-B14A-C22566CEA93F}" type="parTrans" cxnId="{22BE5DEE-2CBC-4D79-A60C-3D9181CB6976}">
      <dgm:prSet/>
      <dgm:spPr/>
      <dgm:t>
        <a:bodyPr/>
        <a:lstStyle/>
        <a:p>
          <a:endParaRPr lang="en-US"/>
        </a:p>
      </dgm:t>
    </dgm:pt>
    <dgm:pt modelId="{BE9DB466-0E1F-466D-861E-E5706F48E7ED}" type="sibTrans" cxnId="{22BE5DEE-2CBC-4D79-A60C-3D9181CB6976}">
      <dgm:prSet/>
      <dgm:spPr/>
      <dgm:t>
        <a:bodyPr/>
        <a:lstStyle/>
        <a:p>
          <a:endParaRPr lang="en-US"/>
        </a:p>
      </dgm:t>
    </dgm:pt>
    <dgm:pt modelId="{F9BE5564-BCC7-404F-AB93-BBDE2D87AD4C}">
      <dgm:prSet phldrT="[Text]" phldr="1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r>
            <a:rPr lang="en-US" dirty="0">
              <a:latin typeface="NikoshBAN" pitchFamily="2" charset="0"/>
              <a:cs typeface="NikoshBAN" pitchFamily="2" charset="0"/>
            </a:rPr>
            <a:t/>
          </a:r>
          <a:br>
            <a:rPr lang="en-US" dirty="0">
              <a:latin typeface="NikoshBAN" pitchFamily="2" charset="0"/>
              <a:cs typeface="NikoshBAN" pitchFamily="2" charset="0"/>
            </a:rPr>
          </a:b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9003C3B-8D16-411E-B58B-178D14C8297D}" type="parTrans" cxnId="{69DE6C54-2971-4427-A7F5-BFC6A6ED4802}">
      <dgm:prSet/>
      <dgm:spPr/>
      <dgm:t>
        <a:bodyPr/>
        <a:lstStyle/>
        <a:p>
          <a:endParaRPr lang="en-US"/>
        </a:p>
      </dgm:t>
    </dgm:pt>
    <dgm:pt modelId="{E81E94D2-7533-4CEB-B40F-3ED061447DC1}" type="sibTrans" cxnId="{69DE6C54-2971-4427-A7F5-BFC6A6ED4802}">
      <dgm:prSet/>
      <dgm:spPr/>
      <dgm:t>
        <a:bodyPr/>
        <a:lstStyle/>
        <a:p>
          <a:endParaRPr lang="en-US"/>
        </a:p>
      </dgm:t>
    </dgm:pt>
    <dgm:pt modelId="{4128633D-0DDD-40EB-97DF-783DBA58BD96}">
      <dgm:prSet phldrT="[Text]" phldr="1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1446CCF-9494-445B-B004-B448DE2EEB43}" type="parTrans" cxnId="{D62462B2-2A0C-4856-926A-55F5D64C54AD}">
      <dgm:prSet/>
      <dgm:spPr/>
      <dgm:t>
        <a:bodyPr/>
        <a:lstStyle/>
        <a:p>
          <a:endParaRPr lang="en-US"/>
        </a:p>
      </dgm:t>
    </dgm:pt>
    <dgm:pt modelId="{2D730AAC-E2B8-45FF-BF83-B259FB06F3DF}" type="sibTrans" cxnId="{D62462B2-2A0C-4856-926A-55F5D64C54AD}">
      <dgm:prSet/>
      <dgm:spPr/>
      <dgm:t>
        <a:bodyPr/>
        <a:lstStyle/>
        <a:p>
          <a:endParaRPr lang="en-US"/>
        </a:p>
      </dgm:t>
    </dgm:pt>
    <dgm:pt modelId="{FA96685C-2CFD-4F30-A018-C3BBDAF8F5D6}" type="pres">
      <dgm:prSet presAssocID="{5915E6DF-8D02-4751-B42F-56E73EF0105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20CB00-3EA1-4643-AB9A-62DBB7614147}" type="pres">
      <dgm:prSet presAssocID="{8702F24F-CE8B-405C-BE39-D9D29242E0FB}" presName="centerShape" presStyleLbl="node0" presStyleIdx="0" presStyleCnt="1" custScaleX="132004"/>
      <dgm:spPr/>
      <dgm:t>
        <a:bodyPr/>
        <a:lstStyle/>
        <a:p>
          <a:endParaRPr lang="en-US"/>
        </a:p>
      </dgm:t>
    </dgm:pt>
    <dgm:pt modelId="{E780377A-06BA-4D41-B445-52A3432554E1}" type="pres">
      <dgm:prSet presAssocID="{D1446CCF-9494-445B-B004-B448DE2EEB43}" presName="parTrans" presStyleLbl="sibTrans2D1" presStyleIdx="0" presStyleCnt="7"/>
      <dgm:spPr/>
      <dgm:t>
        <a:bodyPr/>
        <a:lstStyle/>
        <a:p>
          <a:endParaRPr lang="en-US"/>
        </a:p>
      </dgm:t>
    </dgm:pt>
    <dgm:pt modelId="{68B71E41-079F-411E-B621-EF30DFF07A0B}" type="pres">
      <dgm:prSet presAssocID="{D1446CCF-9494-445B-B004-B448DE2EEB43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ED55A784-FC7F-4A32-8853-F55B26425053}" type="pres">
      <dgm:prSet presAssocID="{4128633D-0DDD-40EB-97DF-783DBA58BD96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B9569-9849-4859-A21F-5A302BD7B815}" type="pres">
      <dgm:prSet presAssocID="{F9003C3B-8D16-411E-B58B-178D14C8297D}" presName="parTrans" presStyleLbl="sibTrans2D1" presStyleIdx="1" presStyleCnt="7"/>
      <dgm:spPr/>
      <dgm:t>
        <a:bodyPr/>
        <a:lstStyle/>
        <a:p>
          <a:endParaRPr lang="en-US"/>
        </a:p>
      </dgm:t>
    </dgm:pt>
    <dgm:pt modelId="{1093CF5E-53AF-447D-AC39-1326D7E9018E}" type="pres">
      <dgm:prSet presAssocID="{F9003C3B-8D16-411E-B58B-178D14C8297D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39C3D511-6627-47C0-B9AA-C731F0CC3BF4}" type="pres">
      <dgm:prSet presAssocID="{F9BE5564-BCC7-404F-AB93-BBDE2D87AD4C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41BC5C-32E7-4974-98E4-81F9C2D53B32}" type="pres">
      <dgm:prSet presAssocID="{5E499272-CF1D-4C11-98C8-1F3EE3088364}" presName="parTrans" presStyleLbl="sibTrans2D1" presStyleIdx="2" presStyleCnt="7"/>
      <dgm:spPr/>
      <dgm:t>
        <a:bodyPr/>
        <a:lstStyle/>
        <a:p>
          <a:endParaRPr lang="en-US"/>
        </a:p>
      </dgm:t>
    </dgm:pt>
    <dgm:pt modelId="{E4277492-F7DF-43C6-9C66-143D8B23D19F}" type="pres">
      <dgm:prSet presAssocID="{5E499272-CF1D-4C11-98C8-1F3EE3088364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24D64357-7BFA-4FD5-A1CC-1E15E2D6CCC9}" type="pres">
      <dgm:prSet presAssocID="{F2A053DF-FBD0-406C-9F8B-A193F8B49245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6467BD-BFA4-4B03-BC6F-1928B4C5EE2D}" type="pres">
      <dgm:prSet presAssocID="{7FC0AE1E-2398-4587-B14A-C22566CEA93F}" presName="parTrans" presStyleLbl="sibTrans2D1" presStyleIdx="3" presStyleCnt="7"/>
      <dgm:spPr/>
      <dgm:t>
        <a:bodyPr/>
        <a:lstStyle/>
        <a:p>
          <a:endParaRPr lang="en-US"/>
        </a:p>
      </dgm:t>
    </dgm:pt>
    <dgm:pt modelId="{5BD4D9C4-0403-40EC-BE9C-E845FD7B4DD4}" type="pres">
      <dgm:prSet presAssocID="{7FC0AE1E-2398-4587-B14A-C22566CEA93F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0C2941D0-5AE1-48C0-8F18-8D194C119DE3}" type="pres">
      <dgm:prSet presAssocID="{1382747C-4FEE-499E-95EA-3E032D6F092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80CE41-4E7A-4EDA-BB62-022634725840}" type="pres">
      <dgm:prSet presAssocID="{845DAAF4-0078-4E15-A70F-680F6FB49D71}" presName="parTrans" presStyleLbl="sibTrans2D1" presStyleIdx="4" presStyleCnt="7"/>
      <dgm:spPr/>
      <dgm:t>
        <a:bodyPr/>
        <a:lstStyle/>
        <a:p>
          <a:endParaRPr lang="en-US"/>
        </a:p>
      </dgm:t>
    </dgm:pt>
    <dgm:pt modelId="{4EBFCFF5-8EC1-4856-8EB3-49B7E19253C0}" type="pres">
      <dgm:prSet presAssocID="{845DAAF4-0078-4E15-A70F-680F6FB49D71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4205DBC5-7656-43D0-89FD-2366B8B2BE1D}" type="pres">
      <dgm:prSet presAssocID="{0E3CEACD-2A73-49D9-8861-99A6634B44FD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A45BC8-51C8-42BA-9C2F-ED42747CD7ED}" type="pres">
      <dgm:prSet presAssocID="{D69668C2-CBD5-4DC7-A993-1142C9A9E0DC}" presName="parTrans" presStyleLbl="sibTrans2D1" presStyleIdx="5" presStyleCnt="7"/>
      <dgm:spPr/>
      <dgm:t>
        <a:bodyPr/>
        <a:lstStyle/>
        <a:p>
          <a:endParaRPr lang="en-US"/>
        </a:p>
      </dgm:t>
    </dgm:pt>
    <dgm:pt modelId="{3616EADD-79DF-4B39-966A-26B624BFE692}" type="pres">
      <dgm:prSet presAssocID="{D69668C2-CBD5-4DC7-A993-1142C9A9E0DC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A387BB6A-E7C3-4D4C-AB71-1F911663CA9A}" type="pres">
      <dgm:prSet presAssocID="{76D1FFED-FB2B-4B1D-A269-AE8CC5FB9135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C5BC1C-DEB3-46B5-85C4-B949209AA00E}" type="pres">
      <dgm:prSet presAssocID="{2FECBEED-8402-45E2-A4E2-52E2F49EF16B}" presName="parTrans" presStyleLbl="sibTrans2D1" presStyleIdx="6" presStyleCnt="7"/>
      <dgm:spPr/>
      <dgm:t>
        <a:bodyPr/>
        <a:lstStyle/>
        <a:p>
          <a:endParaRPr lang="en-US"/>
        </a:p>
      </dgm:t>
    </dgm:pt>
    <dgm:pt modelId="{9056B272-8E84-46B6-8F24-2400E78C40F1}" type="pres">
      <dgm:prSet presAssocID="{2FECBEED-8402-45E2-A4E2-52E2F49EF16B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4060B8DC-6EA7-4730-8A95-4DC43485645A}" type="pres">
      <dgm:prSet presAssocID="{B71CDD43-5A93-4CDC-A0CD-228C02318AC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4C20A4-90EF-4754-9AC8-DFCAEE6BBF65}" type="presOf" srcId="{2FECBEED-8402-45E2-A4E2-52E2F49EF16B}" destId="{BFC5BC1C-DEB3-46B5-85C4-B949209AA00E}" srcOrd="0" destOrd="0" presId="urn:microsoft.com/office/officeart/2005/8/layout/radial5"/>
    <dgm:cxn modelId="{C7CBB0B4-31E8-4304-9203-297FE06E5EBC}" type="presOf" srcId="{D1446CCF-9494-445B-B004-B448DE2EEB43}" destId="{E780377A-06BA-4D41-B445-52A3432554E1}" srcOrd="0" destOrd="0" presId="urn:microsoft.com/office/officeart/2005/8/layout/radial5"/>
    <dgm:cxn modelId="{9EFFC6C7-8CBB-4AFD-9102-F40EC5B99B8B}" type="presOf" srcId="{0E3CEACD-2A73-49D9-8861-99A6634B44FD}" destId="{4205DBC5-7656-43D0-89FD-2366B8B2BE1D}" srcOrd="0" destOrd="0" presId="urn:microsoft.com/office/officeart/2005/8/layout/radial5"/>
    <dgm:cxn modelId="{A0AD5DA3-981A-4D86-98E4-64CC6002E1FA}" type="presOf" srcId="{D69668C2-CBD5-4DC7-A993-1142C9A9E0DC}" destId="{3616EADD-79DF-4B39-966A-26B624BFE692}" srcOrd="1" destOrd="0" presId="urn:microsoft.com/office/officeart/2005/8/layout/radial5"/>
    <dgm:cxn modelId="{44AF02DA-7584-4A74-997E-046970177421}" type="presOf" srcId="{5915E6DF-8D02-4751-B42F-56E73EF01055}" destId="{FA96685C-2CFD-4F30-A018-C3BBDAF8F5D6}" srcOrd="0" destOrd="0" presId="urn:microsoft.com/office/officeart/2005/8/layout/radial5"/>
    <dgm:cxn modelId="{97EF1456-FB62-43E0-8857-DD8D6CFDCA03}" type="presOf" srcId="{7FC0AE1E-2398-4587-B14A-C22566CEA93F}" destId="{5BD4D9C4-0403-40EC-BE9C-E845FD7B4DD4}" srcOrd="1" destOrd="0" presId="urn:microsoft.com/office/officeart/2005/8/layout/radial5"/>
    <dgm:cxn modelId="{D62462B2-2A0C-4856-926A-55F5D64C54AD}" srcId="{8702F24F-CE8B-405C-BE39-D9D29242E0FB}" destId="{4128633D-0DDD-40EB-97DF-783DBA58BD96}" srcOrd="0" destOrd="0" parTransId="{D1446CCF-9494-445B-B004-B448DE2EEB43}" sibTransId="{2D730AAC-E2B8-45FF-BF83-B259FB06F3DF}"/>
    <dgm:cxn modelId="{41A2D197-C0FE-4D06-8CD4-647B5B4514D2}" type="presOf" srcId="{4128633D-0DDD-40EB-97DF-783DBA58BD96}" destId="{ED55A784-FC7F-4A32-8853-F55B26425053}" srcOrd="0" destOrd="0" presId="urn:microsoft.com/office/officeart/2005/8/layout/radial5"/>
    <dgm:cxn modelId="{7753B225-BBB5-4BB0-B6BC-C24D80A58AA7}" type="presOf" srcId="{F9BE5564-BCC7-404F-AB93-BBDE2D87AD4C}" destId="{39C3D511-6627-47C0-B9AA-C731F0CC3BF4}" srcOrd="0" destOrd="0" presId="urn:microsoft.com/office/officeart/2005/8/layout/radial5"/>
    <dgm:cxn modelId="{9F627BA8-9A25-4054-A319-E4C0FF186EA6}" srcId="{8702F24F-CE8B-405C-BE39-D9D29242E0FB}" destId="{0E3CEACD-2A73-49D9-8861-99A6634B44FD}" srcOrd="4" destOrd="0" parTransId="{845DAAF4-0078-4E15-A70F-680F6FB49D71}" sibTransId="{E97B8F85-33EA-4C56-840D-945AD426EFFC}"/>
    <dgm:cxn modelId="{2FA9F7AC-82CA-4F71-B271-F0ACC246C0C0}" type="presOf" srcId="{B71CDD43-5A93-4CDC-A0CD-228C02318AC4}" destId="{4060B8DC-6EA7-4730-8A95-4DC43485645A}" srcOrd="0" destOrd="0" presId="urn:microsoft.com/office/officeart/2005/8/layout/radial5"/>
    <dgm:cxn modelId="{21F20E4F-B575-418D-AB16-80C746986719}" type="presOf" srcId="{1382747C-4FEE-499E-95EA-3E032D6F0929}" destId="{0C2941D0-5AE1-48C0-8F18-8D194C119DE3}" srcOrd="0" destOrd="0" presId="urn:microsoft.com/office/officeart/2005/8/layout/radial5"/>
    <dgm:cxn modelId="{8B6A68B2-F4B3-4759-9C30-3C2EBD4C5C70}" type="presOf" srcId="{76D1FFED-FB2B-4B1D-A269-AE8CC5FB9135}" destId="{A387BB6A-E7C3-4D4C-AB71-1F911663CA9A}" srcOrd="0" destOrd="0" presId="urn:microsoft.com/office/officeart/2005/8/layout/radial5"/>
    <dgm:cxn modelId="{B8A5390F-9E47-4C34-A1C7-C53CB3071BB5}" type="presOf" srcId="{F2A053DF-FBD0-406C-9F8B-A193F8B49245}" destId="{24D64357-7BFA-4FD5-A1CC-1E15E2D6CCC9}" srcOrd="0" destOrd="0" presId="urn:microsoft.com/office/officeart/2005/8/layout/radial5"/>
    <dgm:cxn modelId="{0018DE19-69AE-41A8-9DE0-3577CB34B29F}" srcId="{5915E6DF-8D02-4751-B42F-56E73EF01055}" destId="{7138D5EB-7569-4AF2-85B2-9BBAD8836330}" srcOrd="1" destOrd="0" parTransId="{3CC1A2E6-2E72-426C-B017-3D80592795FD}" sibTransId="{F3CF5661-7D2C-4B5A-B20E-CD935F108FC0}"/>
    <dgm:cxn modelId="{C5B572DE-7793-4FC1-ACE7-403EFF85017F}" type="presOf" srcId="{D1446CCF-9494-445B-B004-B448DE2EEB43}" destId="{68B71E41-079F-411E-B621-EF30DFF07A0B}" srcOrd="1" destOrd="0" presId="urn:microsoft.com/office/officeart/2005/8/layout/radial5"/>
    <dgm:cxn modelId="{69DE6C54-2971-4427-A7F5-BFC6A6ED4802}" srcId="{8702F24F-CE8B-405C-BE39-D9D29242E0FB}" destId="{F9BE5564-BCC7-404F-AB93-BBDE2D87AD4C}" srcOrd="1" destOrd="0" parTransId="{F9003C3B-8D16-411E-B58B-178D14C8297D}" sibTransId="{E81E94D2-7533-4CEB-B40F-3ED061447DC1}"/>
    <dgm:cxn modelId="{C15F15A3-E2FA-4618-95CE-82603BAD1741}" srcId="{8702F24F-CE8B-405C-BE39-D9D29242E0FB}" destId="{B71CDD43-5A93-4CDC-A0CD-228C02318AC4}" srcOrd="6" destOrd="0" parTransId="{2FECBEED-8402-45E2-A4E2-52E2F49EF16B}" sibTransId="{79D26E2E-04F8-445B-BF3D-C1835C81B3C1}"/>
    <dgm:cxn modelId="{C6B7A551-2AF8-4F88-BFB7-009DF461A288}" type="presOf" srcId="{7FC0AE1E-2398-4587-B14A-C22566CEA93F}" destId="{9A6467BD-BFA4-4B03-BC6F-1928B4C5EE2D}" srcOrd="0" destOrd="0" presId="urn:microsoft.com/office/officeart/2005/8/layout/radial5"/>
    <dgm:cxn modelId="{4DBACC9A-54D4-48F9-9CDD-726EB66D7E16}" type="presOf" srcId="{845DAAF4-0078-4E15-A70F-680F6FB49D71}" destId="{4EBFCFF5-8EC1-4856-8EB3-49B7E19253C0}" srcOrd="1" destOrd="0" presId="urn:microsoft.com/office/officeart/2005/8/layout/radial5"/>
    <dgm:cxn modelId="{E89189C8-EF2C-4542-9CD1-F4D609D09265}" srcId="{8702F24F-CE8B-405C-BE39-D9D29242E0FB}" destId="{F2A053DF-FBD0-406C-9F8B-A193F8B49245}" srcOrd="2" destOrd="0" parTransId="{5E499272-CF1D-4C11-98C8-1F3EE3088364}" sibTransId="{5FAAEDAC-5985-4DE9-A050-F2DE5E98903E}"/>
    <dgm:cxn modelId="{A76247EC-8DF6-43F4-B3F8-A14A1121D843}" srcId="{5915E6DF-8D02-4751-B42F-56E73EF01055}" destId="{8702F24F-CE8B-405C-BE39-D9D29242E0FB}" srcOrd="0" destOrd="0" parTransId="{7F765172-2545-4746-9B56-C8F4A362B100}" sibTransId="{1F741A3A-5E5A-4592-9909-958FA0AE361A}"/>
    <dgm:cxn modelId="{DAB82249-0F74-4008-8449-681CCFC45C85}" type="presOf" srcId="{D69668C2-CBD5-4DC7-A993-1142C9A9E0DC}" destId="{15A45BC8-51C8-42BA-9C2F-ED42747CD7ED}" srcOrd="0" destOrd="0" presId="urn:microsoft.com/office/officeart/2005/8/layout/radial5"/>
    <dgm:cxn modelId="{E86DBFFC-F2CC-4CAA-8807-6CCCD8CEE9DB}" type="presOf" srcId="{F9003C3B-8D16-411E-B58B-178D14C8297D}" destId="{3B4B9569-9849-4859-A21F-5A302BD7B815}" srcOrd="0" destOrd="0" presId="urn:microsoft.com/office/officeart/2005/8/layout/radial5"/>
    <dgm:cxn modelId="{D63DDDFA-58D1-4D43-B897-42C29C827F85}" srcId="{8702F24F-CE8B-405C-BE39-D9D29242E0FB}" destId="{76D1FFED-FB2B-4B1D-A269-AE8CC5FB9135}" srcOrd="5" destOrd="0" parTransId="{D69668C2-CBD5-4DC7-A993-1142C9A9E0DC}" sibTransId="{38A8273B-5224-47D1-8BE2-2E0560C64447}"/>
    <dgm:cxn modelId="{EF818078-F23E-4094-BE62-0974151315CD}" type="presOf" srcId="{845DAAF4-0078-4E15-A70F-680F6FB49D71}" destId="{FD80CE41-4E7A-4EDA-BB62-022634725840}" srcOrd="0" destOrd="0" presId="urn:microsoft.com/office/officeart/2005/8/layout/radial5"/>
    <dgm:cxn modelId="{16547D33-7768-4640-A89C-F8CD2C4D91C9}" type="presOf" srcId="{5E499272-CF1D-4C11-98C8-1F3EE3088364}" destId="{E4277492-F7DF-43C6-9C66-143D8B23D19F}" srcOrd="1" destOrd="0" presId="urn:microsoft.com/office/officeart/2005/8/layout/radial5"/>
    <dgm:cxn modelId="{AF27D1DD-E33C-4354-B5D8-69F9CD7AEC7E}" type="presOf" srcId="{F9003C3B-8D16-411E-B58B-178D14C8297D}" destId="{1093CF5E-53AF-447D-AC39-1326D7E9018E}" srcOrd="1" destOrd="0" presId="urn:microsoft.com/office/officeart/2005/8/layout/radial5"/>
    <dgm:cxn modelId="{C0FA1A0C-B592-40C9-BB71-C500B14F979B}" type="presOf" srcId="{8702F24F-CE8B-405C-BE39-D9D29242E0FB}" destId="{3420CB00-3EA1-4643-AB9A-62DBB7614147}" srcOrd="0" destOrd="0" presId="urn:microsoft.com/office/officeart/2005/8/layout/radial5"/>
    <dgm:cxn modelId="{22BE5DEE-2CBC-4D79-A60C-3D9181CB6976}" srcId="{8702F24F-CE8B-405C-BE39-D9D29242E0FB}" destId="{1382747C-4FEE-499E-95EA-3E032D6F0929}" srcOrd="3" destOrd="0" parTransId="{7FC0AE1E-2398-4587-B14A-C22566CEA93F}" sibTransId="{BE9DB466-0E1F-466D-861E-E5706F48E7ED}"/>
    <dgm:cxn modelId="{1C4A6DDC-A344-46EB-B71D-3C178FD586BC}" type="presOf" srcId="{5E499272-CF1D-4C11-98C8-1F3EE3088364}" destId="{6941BC5C-32E7-4974-98E4-81F9C2D53B32}" srcOrd="0" destOrd="0" presId="urn:microsoft.com/office/officeart/2005/8/layout/radial5"/>
    <dgm:cxn modelId="{B3B8E22B-D3C5-4983-8D1E-82A0B6EB151F}" type="presOf" srcId="{2FECBEED-8402-45E2-A4E2-52E2F49EF16B}" destId="{9056B272-8E84-46B6-8F24-2400E78C40F1}" srcOrd="1" destOrd="0" presId="urn:microsoft.com/office/officeart/2005/8/layout/radial5"/>
    <dgm:cxn modelId="{24D48BB0-9ADC-46AC-BEFB-A72D675AE23E}" type="presParOf" srcId="{FA96685C-2CFD-4F30-A018-C3BBDAF8F5D6}" destId="{3420CB00-3EA1-4643-AB9A-62DBB7614147}" srcOrd="0" destOrd="0" presId="urn:microsoft.com/office/officeart/2005/8/layout/radial5"/>
    <dgm:cxn modelId="{2CD8F8FD-6F80-4D36-96A4-801A837C8D3A}" type="presParOf" srcId="{FA96685C-2CFD-4F30-A018-C3BBDAF8F5D6}" destId="{E780377A-06BA-4D41-B445-52A3432554E1}" srcOrd="1" destOrd="0" presId="urn:microsoft.com/office/officeart/2005/8/layout/radial5"/>
    <dgm:cxn modelId="{70D33A6C-D7CD-40CF-B392-BA2EE44B1801}" type="presParOf" srcId="{E780377A-06BA-4D41-B445-52A3432554E1}" destId="{68B71E41-079F-411E-B621-EF30DFF07A0B}" srcOrd="0" destOrd="0" presId="urn:microsoft.com/office/officeart/2005/8/layout/radial5"/>
    <dgm:cxn modelId="{2D5596B7-827A-4BA2-B07F-2526831F35DD}" type="presParOf" srcId="{FA96685C-2CFD-4F30-A018-C3BBDAF8F5D6}" destId="{ED55A784-FC7F-4A32-8853-F55B26425053}" srcOrd="2" destOrd="0" presId="urn:microsoft.com/office/officeart/2005/8/layout/radial5"/>
    <dgm:cxn modelId="{E26A9943-C753-4BEA-8D46-D8A54FBF4015}" type="presParOf" srcId="{FA96685C-2CFD-4F30-A018-C3BBDAF8F5D6}" destId="{3B4B9569-9849-4859-A21F-5A302BD7B815}" srcOrd="3" destOrd="0" presId="urn:microsoft.com/office/officeart/2005/8/layout/radial5"/>
    <dgm:cxn modelId="{71AA1A0B-DFC8-4B65-8B08-9223988706B2}" type="presParOf" srcId="{3B4B9569-9849-4859-A21F-5A302BD7B815}" destId="{1093CF5E-53AF-447D-AC39-1326D7E9018E}" srcOrd="0" destOrd="0" presId="urn:microsoft.com/office/officeart/2005/8/layout/radial5"/>
    <dgm:cxn modelId="{5B57F5D8-E7BD-48BA-9226-13C28DD55A8E}" type="presParOf" srcId="{FA96685C-2CFD-4F30-A018-C3BBDAF8F5D6}" destId="{39C3D511-6627-47C0-B9AA-C731F0CC3BF4}" srcOrd="4" destOrd="0" presId="urn:microsoft.com/office/officeart/2005/8/layout/radial5"/>
    <dgm:cxn modelId="{E1FD1B56-4741-484A-9206-DD2D8111B85C}" type="presParOf" srcId="{FA96685C-2CFD-4F30-A018-C3BBDAF8F5D6}" destId="{6941BC5C-32E7-4974-98E4-81F9C2D53B32}" srcOrd="5" destOrd="0" presId="urn:microsoft.com/office/officeart/2005/8/layout/radial5"/>
    <dgm:cxn modelId="{1B4E6901-2519-47FB-8B78-1C570586C27E}" type="presParOf" srcId="{6941BC5C-32E7-4974-98E4-81F9C2D53B32}" destId="{E4277492-F7DF-43C6-9C66-143D8B23D19F}" srcOrd="0" destOrd="0" presId="urn:microsoft.com/office/officeart/2005/8/layout/radial5"/>
    <dgm:cxn modelId="{18F908AB-BA6F-4FA6-BF2F-E6917F947607}" type="presParOf" srcId="{FA96685C-2CFD-4F30-A018-C3BBDAF8F5D6}" destId="{24D64357-7BFA-4FD5-A1CC-1E15E2D6CCC9}" srcOrd="6" destOrd="0" presId="urn:microsoft.com/office/officeart/2005/8/layout/radial5"/>
    <dgm:cxn modelId="{210FBA51-601A-4BDA-859F-8BA035CABC82}" type="presParOf" srcId="{FA96685C-2CFD-4F30-A018-C3BBDAF8F5D6}" destId="{9A6467BD-BFA4-4B03-BC6F-1928B4C5EE2D}" srcOrd="7" destOrd="0" presId="urn:microsoft.com/office/officeart/2005/8/layout/radial5"/>
    <dgm:cxn modelId="{6161617B-6F13-409A-AF11-D9DD6ADE8BE1}" type="presParOf" srcId="{9A6467BD-BFA4-4B03-BC6F-1928B4C5EE2D}" destId="{5BD4D9C4-0403-40EC-BE9C-E845FD7B4DD4}" srcOrd="0" destOrd="0" presId="urn:microsoft.com/office/officeart/2005/8/layout/radial5"/>
    <dgm:cxn modelId="{6D129737-E59B-42F3-9B3F-50E6C26A4C13}" type="presParOf" srcId="{FA96685C-2CFD-4F30-A018-C3BBDAF8F5D6}" destId="{0C2941D0-5AE1-48C0-8F18-8D194C119DE3}" srcOrd="8" destOrd="0" presId="urn:microsoft.com/office/officeart/2005/8/layout/radial5"/>
    <dgm:cxn modelId="{3F6BD463-BB9E-4DCB-AD96-B50197233A63}" type="presParOf" srcId="{FA96685C-2CFD-4F30-A018-C3BBDAF8F5D6}" destId="{FD80CE41-4E7A-4EDA-BB62-022634725840}" srcOrd="9" destOrd="0" presId="urn:microsoft.com/office/officeart/2005/8/layout/radial5"/>
    <dgm:cxn modelId="{634880A5-325B-4995-99CE-A35376B35E50}" type="presParOf" srcId="{FD80CE41-4E7A-4EDA-BB62-022634725840}" destId="{4EBFCFF5-8EC1-4856-8EB3-49B7E19253C0}" srcOrd="0" destOrd="0" presId="urn:microsoft.com/office/officeart/2005/8/layout/radial5"/>
    <dgm:cxn modelId="{0B35592D-E91A-4857-9811-00A961AE54E0}" type="presParOf" srcId="{FA96685C-2CFD-4F30-A018-C3BBDAF8F5D6}" destId="{4205DBC5-7656-43D0-89FD-2366B8B2BE1D}" srcOrd="10" destOrd="0" presId="urn:microsoft.com/office/officeart/2005/8/layout/radial5"/>
    <dgm:cxn modelId="{84F686B9-A1AB-4453-8E51-D96D87F159C4}" type="presParOf" srcId="{FA96685C-2CFD-4F30-A018-C3BBDAF8F5D6}" destId="{15A45BC8-51C8-42BA-9C2F-ED42747CD7ED}" srcOrd="11" destOrd="0" presId="urn:microsoft.com/office/officeart/2005/8/layout/radial5"/>
    <dgm:cxn modelId="{60D5F890-0299-4E6A-B3A0-B9FCFAA0E05A}" type="presParOf" srcId="{15A45BC8-51C8-42BA-9C2F-ED42747CD7ED}" destId="{3616EADD-79DF-4B39-966A-26B624BFE692}" srcOrd="0" destOrd="0" presId="urn:microsoft.com/office/officeart/2005/8/layout/radial5"/>
    <dgm:cxn modelId="{E2145737-676A-4412-A6B9-66E7AD75A083}" type="presParOf" srcId="{FA96685C-2CFD-4F30-A018-C3BBDAF8F5D6}" destId="{A387BB6A-E7C3-4D4C-AB71-1F911663CA9A}" srcOrd="12" destOrd="0" presId="urn:microsoft.com/office/officeart/2005/8/layout/radial5"/>
    <dgm:cxn modelId="{ADD4B2B4-A0D2-4FA7-A4DB-1C3035798FA6}" type="presParOf" srcId="{FA96685C-2CFD-4F30-A018-C3BBDAF8F5D6}" destId="{BFC5BC1C-DEB3-46B5-85C4-B949209AA00E}" srcOrd="13" destOrd="0" presId="urn:microsoft.com/office/officeart/2005/8/layout/radial5"/>
    <dgm:cxn modelId="{E92EC823-D225-42FB-96E7-80C7533E4373}" type="presParOf" srcId="{BFC5BC1C-DEB3-46B5-85C4-B949209AA00E}" destId="{9056B272-8E84-46B6-8F24-2400E78C40F1}" srcOrd="0" destOrd="0" presId="urn:microsoft.com/office/officeart/2005/8/layout/radial5"/>
    <dgm:cxn modelId="{7F66F714-35FB-4D8B-893C-16A0A4B3C65A}" type="presParOf" srcId="{FA96685C-2CFD-4F30-A018-C3BBDAF8F5D6}" destId="{4060B8DC-6EA7-4730-8A95-4DC43485645A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203021-AE4B-4947-8FD9-C31A1F3180F6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E48CFE8-2AED-4001-92BC-64BD785CE566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2400" dirty="0" smtClean="0">
              <a:latin typeface="NikoshBAN" pitchFamily="2" charset="0"/>
              <a:cs typeface="NikoshBAN" pitchFamily="2" charset="0"/>
            </a:rPr>
            <a:t>খাদ্যশিল্প ন্যানোটেকনোলজির গুরুত্ব</a:t>
          </a:r>
          <a:endParaRPr lang="en-US" sz="2400" dirty="0"/>
        </a:p>
      </dgm:t>
    </dgm:pt>
    <dgm:pt modelId="{25FA7222-CB37-4F34-AC67-1CD0D13F508B}" type="parTrans" cxnId="{A21D106F-F8A6-4B0D-95FE-6BB65833F31D}">
      <dgm:prSet/>
      <dgm:spPr/>
      <dgm:t>
        <a:bodyPr/>
        <a:lstStyle/>
        <a:p>
          <a:endParaRPr lang="en-US"/>
        </a:p>
      </dgm:t>
    </dgm:pt>
    <dgm:pt modelId="{5AF0246E-976A-4C1B-AF54-A96742D3A5B3}" type="sibTrans" cxnId="{A21D106F-F8A6-4B0D-95FE-6BB65833F31D}">
      <dgm:prSet/>
      <dgm:spPr/>
      <dgm:t>
        <a:bodyPr/>
        <a:lstStyle/>
        <a:p>
          <a:endParaRPr lang="en-US"/>
        </a:p>
      </dgm:t>
    </dgm:pt>
    <dgm:pt modelId="{1E456A58-598D-43E8-9E89-BF1C10EC6C88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BAC1BEF-6B16-474E-BF69-1F5C08615783}" type="parTrans" cxnId="{F51DC9DF-6FFB-4263-88E0-0D2082EEE0EB}">
      <dgm:prSet/>
      <dgm:spPr/>
      <dgm:t>
        <a:bodyPr/>
        <a:lstStyle/>
        <a:p>
          <a:endParaRPr lang="en-US"/>
        </a:p>
      </dgm:t>
    </dgm:pt>
    <dgm:pt modelId="{8C0D429E-4ED1-41C5-B668-060120D49B5D}" type="sibTrans" cxnId="{F51DC9DF-6FFB-4263-88E0-0D2082EEE0EB}">
      <dgm:prSet/>
      <dgm:spPr/>
      <dgm:t>
        <a:bodyPr/>
        <a:lstStyle/>
        <a:p>
          <a:endParaRPr lang="en-US"/>
        </a:p>
      </dgm:t>
    </dgm:pt>
    <dgm:pt modelId="{494F5B16-978B-4C99-9822-81AEF4920AF4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42CE6603-81EB-4ADD-810A-B7D73197B784}" type="parTrans" cxnId="{1DB00B2F-FBF4-47D5-818D-50569370BE75}">
      <dgm:prSet/>
      <dgm:spPr/>
      <dgm:t>
        <a:bodyPr/>
        <a:lstStyle/>
        <a:p>
          <a:endParaRPr lang="en-US"/>
        </a:p>
      </dgm:t>
    </dgm:pt>
    <dgm:pt modelId="{C9D7B126-C430-461F-B788-C4A2C13ED359}" type="sibTrans" cxnId="{1DB00B2F-FBF4-47D5-818D-50569370BE75}">
      <dgm:prSet/>
      <dgm:spPr/>
      <dgm:t>
        <a:bodyPr/>
        <a:lstStyle/>
        <a:p>
          <a:endParaRPr lang="en-US"/>
        </a:p>
      </dgm:t>
    </dgm:pt>
    <dgm:pt modelId="{59D9CC55-7398-4EF3-B364-9DA769669623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6848928B-7831-4288-B793-D22247B1C2C4}" type="parTrans" cxnId="{3D867995-A62C-436F-A1CE-E5FF2259F914}">
      <dgm:prSet/>
      <dgm:spPr/>
      <dgm:t>
        <a:bodyPr/>
        <a:lstStyle/>
        <a:p>
          <a:endParaRPr lang="en-US"/>
        </a:p>
      </dgm:t>
    </dgm:pt>
    <dgm:pt modelId="{63B92E8D-413F-49A3-8F55-7285BEAC2B93}" type="sibTrans" cxnId="{3D867995-A62C-436F-A1CE-E5FF2259F914}">
      <dgm:prSet/>
      <dgm:spPr/>
      <dgm:t>
        <a:bodyPr/>
        <a:lstStyle/>
        <a:p>
          <a:endParaRPr lang="en-US"/>
        </a:p>
      </dgm:t>
    </dgm:pt>
    <dgm:pt modelId="{1D79CE8B-E3C1-4362-98F6-B33B3F649CA0}">
      <dgm:prSet phldrT="[Text]" phldr="1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ECE8AAD0-B169-4ABF-8201-04D289DB988C}" type="parTrans" cxnId="{347442FF-AE2A-4078-9B61-5DE47113E28B}">
      <dgm:prSet/>
      <dgm:spPr/>
      <dgm:t>
        <a:bodyPr/>
        <a:lstStyle/>
        <a:p>
          <a:endParaRPr lang="en-US"/>
        </a:p>
      </dgm:t>
    </dgm:pt>
    <dgm:pt modelId="{0C707BA5-C140-485F-83C7-89D031E7507A}" type="sibTrans" cxnId="{347442FF-AE2A-4078-9B61-5DE47113E28B}">
      <dgm:prSet/>
      <dgm:spPr/>
      <dgm:t>
        <a:bodyPr/>
        <a:lstStyle/>
        <a:p>
          <a:endParaRPr lang="en-US"/>
        </a:p>
      </dgm:t>
    </dgm:pt>
    <dgm:pt modelId="{EA1B10A3-C01A-49A8-A9C0-62D94D4B5CD6}" type="pres">
      <dgm:prSet presAssocID="{C6203021-AE4B-4947-8FD9-C31A1F3180F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F72E27-4EB8-4058-B965-575D0BD8D41B}" type="pres">
      <dgm:prSet presAssocID="{6E48CFE8-2AED-4001-92BC-64BD785CE566}" presName="centerShape" presStyleLbl="node0" presStyleIdx="0" presStyleCnt="1" custScaleX="108519" custScaleY="119339"/>
      <dgm:spPr/>
      <dgm:t>
        <a:bodyPr/>
        <a:lstStyle/>
        <a:p>
          <a:endParaRPr lang="en-US"/>
        </a:p>
      </dgm:t>
    </dgm:pt>
    <dgm:pt modelId="{6894762F-310E-45DE-95B0-2DADBFE546E8}" type="pres">
      <dgm:prSet presAssocID="{5BAC1BEF-6B16-474E-BF69-1F5C08615783}" presName="Name9" presStyleLbl="parChTrans1D2" presStyleIdx="0" presStyleCnt="4"/>
      <dgm:spPr/>
      <dgm:t>
        <a:bodyPr/>
        <a:lstStyle/>
        <a:p>
          <a:endParaRPr lang="en-US"/>
        </a:p>
      </dgm:t>
    </dgm:pt>
    <dgm:pt modelId="{FD102BF7-9E64-4DE8-8723-EEFCB53B534D}" type="pres">
      <dgm:prSet presAssocID="{5BAC1BEF-6B16-474E-BF69-1F5C08615783}" presName="connTx" presStyleLbl="parChTrans1D2" presStyleIdx="0" presStyleCnt="4"/>
      <dgm:spPr/>
      <dgm:t>
        <a:bodyPr/>
        <a:lstStyle/>
        <a:p>
          <a:endParaRPr lang="en-US"/>
        </a:p>
      </dgm:t>
    </dgm:pt>
    <dgm:pt modelId="{D05EB9B2-A98F-4404-AC55-3F48D92AC059}" type="pres">
      <dgm:prSet presAssocID="{1E456A58-598D-43E8-9E89-BF1C10EC6C8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6ADA33-E9E6-4960-87F6-FC479EB2F0E7}" type="pres">
      <dgm:prSet presAssocID="{42CE6603-81EB-4ADD-810A-B7D73197B784}" presName="Name9" presStyleLbl="parChTrans1D2" presStyleIdx="1" presStyleCnt="4"/>
      <dgm:spPr/>
      <dgm:t>
        <a:bodyPr/>
        <a:lstStyle/>
        <a:p>
          <a:endParaRPr lang="en-US"/>
        </a:p>
      </dgm:t>
    </dgm:pt>
    <dgm:pt modelId="{91E81BD0-6D30-433A-9884-56A85D35FB76}" type="pres">
      <dgm:prSet presAssocID="{42CE6603-81EB-4ADD-810A-B7D73197B784}" presName="connTx" presStyleLbl="parChTrans1D2" presStyleIdx="1" presStyleCnt="4"/>
      <dgm:spPr/>
      <dgm:t>
        <a:bodyPr/>
        <a:lstStyle/>
        <a:p>
          <a:endParaRPr lang="en-US"/>
        </a:p>
      </dgm:t>
    </dgm:pt>
    <dgm:pt modelId="{773B9D04-40E5-4C49-AE16-363A8943537F}" type="pres">
      <dgm:prSet presAssocID="{494F5B16-978B-4C99-9822-81AEF4920AF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EC0148-B0E5-4E84-8A73-D4D50C7E3247}" type="pres">
      <dgm:prSet presAssocID="{6848928B-7831-4288-B793-D22247B1C2C4}" presName="Name9" presStyleLbl="parChTrans1D2" presStyleIdx="2" presStyleCnt="4"/>
      <dgm:spPr/>
      <dgm:t>
        <a:bodyPr/>
        <a:lstStyle/>
        <a:p>
          <a:endParaRPr lang="en-US"/>
        </a:p>
      </dgm:t>
    </dgm:pt>
    <dgm:pt modelId="{26BEDB78-0A0E-4CA5-92E3-E41FB2646F93}" type="pres">
      <dgm:prSet presAssocID="{6848928B-7831-4288-B793-D22247B1C2C4}" presName="connTx" presStyleLbl="parChTrans1D2" presStyleIdx="2" presStyleCnt="4"/>
      <dgm:spPr/>
      <dgm:t>
        <a:bodyPr/>
        <a:lstStyle/>
        <a:p>
          <a:endParaRPr lang="en-US"/>
        </a:p>
      </dgm:t>
    </dgm:pt>
    <dgm:pt modelId="{752FB097-2D35-4D7C-A549-98B9A62A4ADF}" type="pres">
      <dgm:prSet presAssocID="{59D9CC55-7398-4EF3-B364-9DA76966962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7F6473-8C3F-4769-BD35-B2D054D6D21D}" type="pres">
      <dgm:prSet presAssocID="{ECE8AAD0-B169-4ABF-8201-04D289DB988C}" presName="Name9" presStyleLbl="parChTrans1D2" presStyleIdx="3" presStyleCnt="4"/>
      <dgm:spPr/>
      <dgm:t>
        <a:bodyPr/>
        <a:lstStyle/>
        <a:p>
          <a:endParaRPr lang="en-US"/>
        </a:p>
      </dgm:t>
    </dgm:pt>
    <dgm:pt modelId="{58403FAA-59DF-4AAB-8402-B320CC25278E}" type="pres">
      <dgm:prSet presAssocID="{ECE8AAD0-B169-4ABF-8201-04D289DB988C}" presName="connTx" presStyleLbl="parChTrans1D2" presStyleIdx="3" presStyleCnt="4"/>
      <dgm:spPr/>
      <dgm:t>
        <a:bodyPr/>
        <a:lstStyle/>
        <a:p>
          <a:endParaRPr lang="en-US"/>
        </a:p>
      </dgm:t>
    </dgm:pt>
    <dgm:pt modelId="{4C371FED-B301-475A-99F2-FDC75D2DDCE5}" type="pres">
      <dgm:prSet presAssocID="{1D79CE8B-E3C1-4362-98F6-B33B3F649C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5C2233-414B-4ACE-BDCA-3336092F70D8}" type="presOf" srcId="{C6203021-AE4B-4947-8FD9-C31A1F3180F6}" destId="{EA1B10A3-C01A-49A8-A9C0-62D94D4B5CD6}" srcOrd="0" destOrd="0" presId="urn:microsoft.com/office/officeart/2005/8/layout/radial1"/>
    <dgm:cxn modelId="{5C43904A-6763-43C3-BFBE-F21BFF27BDDA}" type="presOf" srcId="{59D9CC55-7398-4EF3-B364-9DA769669623}" destId="{752FB097-2D35-4D7C-A549-98B9A62A4ADF}" srcOrd="0" destOrd="0" presId="urn:microsoft.com/office/officeart/2005/8/layout/radial1"/>
    <dgm:cxn modelId="{E0919006-ABBC-40D7-B1B3-7EA04FE93C17}" type="presOf" srcId="{ECE8AAD0-B169-4ABF-8201-04D289DB988C}" destId="{AA7F6473-8C3F-4769-BD35-B2D054D6D21D}" srcOrd="0" destOrd="0" presId="urn:microsoft.com/office/officeart/2005/8/layout/radial1"/>
    <dgm:cxn modelId="{2F60ACCC-BF4A-4E8E-A2EB-A7F1544F4408}" type="presOf" srcId="{5BAC1BEF-6B16-474E-BF69-1F5C08615783}" destId="{6894762F-310E-45DE-95B0-2DADBFE546E8}" srcOrd="0" destOrd="0" presId="urn:microsoft.com/office/officeart/2005/8/layout/radial1"/>
    <dgm:cxn modelId="{1DB00B2F-FBF4-47D5-818D-50569370BE75}" srcId="{6E48CFE8-2AED-4001-92BC-64BD785CE566}" destId="{494F5B16-978B-4C99-9822-81AEF4920AF4}" srcOrd="1" destOrd="0" parTransId="{42CE6603-81EB-4ADD-810A-B7D73197B784}" sibTransId="{C9D7B126-C430-461F-B788-C4A2C13ED359}"/>
    <dgm:cxn modelId="{A803E9C1-110C-45F5-805E-E1A05F2F6274}" type="presOf" srcId="{42CE6603-81EB-4ADD-810A-B7D73197B784}" destId="{176ADA33-E9E6-4960-87F6-FC479EB2F0E7}" srcOrd="0" destOrd="0" presId="urn:microsoft.com/office/officeart/2005/8/layout/radial1"/>
    <dgm:cxn modelId="{BA7338EA-982D-4CCF-8327-88036DA8D70D}" type="presOf" srcId="{6848928B-7831-4288-B793-D22247B1C2C4}" destId="{26BEDB78-0A0E-4CA5-92E3-E41FB2646F93}" srcOrd="1" destOrd="0" presId="urn:microsoft.com/office/officeart/2005/8/layout/radial1"/>
    <dgm:cxn modelId="{06F4ECE0-77E1-4689-9336-4B4C54CFD906}" type="presOf" srcId="{42CE6603-81EB-4ADD-810A-B7D73197B784}" destId="{91E81BD0-6D30-433A-9884-56A85D35FB76}" srcOrd="1" destOrd="0" presId="urn:microsoft.com/office/officeart/2005/8/layout/radial1"/>
    <dgm:cxn modelId="{0548BFDB-E4B0-49B1-8B00-F3B777439377}" type="presOf" srcId="{5BAC1BEF-6B16-474E-BF69-1F5C08615783}" destId="{FD102BF7-9E64-4DE8-8723-EEFCB53B534D}" srcOrd="1" destOrd="0" presId="urn:microsoft.com/office/officeart/2005/8/layout/radial1"/>
    <dgm:cxn modelId="{347442FF-AE2A-4078-9B61-5DE47113E28B}" srcId="{6E48CFE8-2AED-4001-92BC-64BD785CE566}" destId="{1D79CE8B-E3C1-4362-98F6-B33B3F649CA0}" srcOrd="3" destOrd="0" parTransId="{ECE8AAD0-B169-4ABF-8201-04D289DB988C}" sibTransId="{0C707BA5-C140-485F-83C7-89D031E7507A}"/>
    <dgm:cxn modelId="{9458A711-324D-4357-99E1-8A27FE83232B}" type="presOf" srcId="{1E456A58-598D-43E8-9E89-BF1C10EC6C88}" destId="{D05EB9B2-A98F-4404-AC55-3F48D92AC059}" srcOrd="0" destOrd="0" presId="urn:microsoft.com/office/officeart/2005/8/layout/radial1"/>
    <dgm:cxn modelId="{F4074912-650C-4733-8046-2218C091B318}" type="presOf" srcId="{494F5B16-978B-4C99-9822-81AEF4920AF4}" destId="{773B9D04-40E5-4C49-AE16-363A8943537F}" srcOrd="0" destOrd="0" presId="urn:microsoft.com/office/officeart/2005/8/layout/radial1"/>
    <dgm:cxn modelId="{A21D106F-F8A6-4B0D-95FE-6BB65833F31D}" srcId="{C6203021-AE4B-4947-8FD9-C31A1F3180F6}" destId="{6E48CFE8-2AED-4001-92BC-64BD785CE566}" srcOrd="0" destOrd="0" parTransId="{25FA7222-CB37-4F34-AC67-1CD0D13F508B}" sibTransId="{5AF0246E-976A-4C1B-AF54-A96742D3A5B3}"/>
    <dgm:cxn modelId="{1E782BEE-483E-4E9C-BC76-D36CA6BAC3D9}" type="presOf" srcId="{ECE8AAD0-B169-4ABF-8201-04D289DB988C}" destId="{58403FAA-59DF-4AAB-8402-B320CC25278E}" srcOrd="1" destOrd="0" presId="urn:microsoft.com/office/officeart/2005/8/layout/radial1"/>
    <dgm:cxn modelId="{BCA2A73E-11D5-499A-9E0F-8FE67AC0AF96}" type="presOf" srcId="{6848928B-7831-4288-B793-D22247B1C2C4}" destId="{F4EC0148-B0E5-4E84-8A73-D4D50C7E3247}" srcOrd="0" destOrd="0" presId="urn:microsoft.com/office/officeart/2005/8/layout/radial1"/>
    <dgm:cxn modelId="{864F48AE-68F2-4EEB-B432-5AAB106FCBA0}" type="presOf" srcId="{1D79CE8B-E3C1-4362-98F6-B33B3F649CA0}" destId="{4C371FED-B301-475A-99F2-FDC75D2DDCE5}" srcOrd="0" destOrd="0" presId="urn:microsoft.com/office/officeart/2005/8/layout/radial1"/>
    <dgm:cxn modelId="{3D867995-A62C-436F-A1CE-E5FF2259F914}" srcId="{6E48CFE8-2AED-4001-92BC-64BD785CE566}" destId="{59D9CC55-7398-4EF3-B364-9DA769669623}" srcOrd="2" destOrd="0" parTransId="{6848928B-7831-4288-B793-D22247B1C2C4}" sibTransId="{63B92E8D-413F-49A3-8F55-7285BEAC2B93}"/>
    <dgm:cxn modelId="{F51DC9DF-6FFB-4263-88E0-0D2082EEE0EB}" srcId="{6E48CFE8-2AED-4001-92BC-64BD785CE566}" destId="{1E456A58-598D-43E8-9E89-BF1C10EC6C88}" srcOrd="0" destOrd="0" parTransId="{5BAC1BEF-6B16-474E-BF69-1F5C08615783}" sibTransId="{8C0D429E-4ED1-41C5-B668-060120D49B5D}"/>
    <dgm:cxn modelId="{72A030E0-12FF-4A17-A50E-078A0A2EC15C}" type="presOf" srcId="{6E48CFE8-2AED-4001-92BC-64BD785CE566}" destId="{DFF72E27-4EB8-4058-B965-575D0BD8D41B}" srcOrd="0" destOrd="0" presId="urn:microsoft.com/office/officeart/2005/8/layout/radial1"/>
    <dgm:cxn modelId="{DCE16B70-E98D-47E5-A5AE-81B999EC52D1}" type="presParOf" srcId="{EA1B10A3-C01A-49A8-A9C0-62D94D4B5CD6}" destId="{DFF72E27-4EB8-4058-B965-575D0BD8D41B}" srcOrd="0" destOrd="0" presId="urn:microsoft.com/office/officeart/2005/8/layout/radial1"/>
    <dgm:cxn modelId="{E5FD9532-A657-4972-8E2F-ACC904E5A8BC}" type="presParOf" srcId="{EA1B10A3-C01A-49A8-A9C0-62D94D4B5CD6}" destId="{6894762F-310E-45DE-95B0-2DADBFE546E8}" srcOrd="1" destOrd="0" presId="urn:microsoft.com/office/officeart/2005/8/layout/radial1"/>
    <dgm:cxn modelId="{7BE8BB07-248A-4EC6-A238-C27A2CCD3C63}" type="presParOf" srcId="{6894762F-310E-45DE-95B0-2DADBFE546E8}" destId="{FD102BF7-9E64-4DE8-8723-EEFCB53B534D}" srcOrd="0" destOrd="0" presId="urn:microsoft.com/office/officeart/2005/8/layout/radial1"/>
    <dgm:cxn modelId="{A594E5B9-7E46-4E4A-8B8C-B9F35F28F9CD}" type="presParOf" srcId="{EA1B10A3-C01A-49A8-A9C0-62D94D4B5CD6}" destId="{D05EB9B2-A98F-4404-AC55-3F48D92AC059}" srcOrd="2" destOrd="0" presId="urn:microsoft.com/office/officeart/2005/8/layout/radial1"/>
    <dgm:cxn modelId="{D97F99D2-8A6F-4B00-941E-98B482146FCD}" type="presParOf" srcId="{EA1B10A3-C01A-49A8-A9C0-62D94D4B5CD6}" destId="{176ADA33-E9E6-4960-87F6-FC479EB2F0E7}" srcOrd="3" destOrd="0" presId="urn:microsoft.com/office/officeart/2005/8/layout/radial1"/>
    <dgm:cxn modelId="{080ED433-167F-4562-BAC7-3BF8BD63FF8D}" type="presParOf" srcId="{176ADA33-E9E6-4960-87F6-FC479EB2F0E7}" destId="{91E81BD0-6D30-433A-9884-56A85D35FB76}" srcOrd="0" destOrd="0" presId="urn:microsoft.com/office/officeart/2005/8/layout/radial1"/>
    <dgm:cxn modelId="{A8FA70FD-6825-42EC-84C5-38EC80E34E0A}" type="presParOf" srcId="{EA1B10A3-C01A-49A8-A9C0-62D94D4B5CD6}" destId="{773B9D04-40E5-4C49-AE16-363A8943537F}" srcOrd="4" destOrd="0" presId="urn:microsoft.com/office/officeart/2005/8/layout/radial1"/>
    <dgm:cxn modelId="{FFCA2560-FA81-44BF-8907-1E30DBCBE407}" type="presParOf" srcId="{EA1B10A3-C01A-49A8-A9C0-62D94D4B5CD6}" destId="{F4EC0148-B0E5-4E84-8A73-D4D50C7E3247}" srcOrd="5" destOrd="0" presId="urn:microsoft.com/office/officeart/2005/8/layout/radial1"/>
    <dgm:cxn modelId="{BCCA075B-BFA6-4F2E-BE7B-663D0410E864}" type="presParOf" srcId="{F4EC0148-B0E5-4E84-8A73-D4D50C7E3247}" destId="{26BEDB78-0A0E-4CA5-92E3-E41FB2646F93}" srcOrd="0" destOrd="0" presId="urn:microsoft.com/office/officeart/2005/8/layout/radial1"/>
    <dgm:cxn modelId="{3BF0E8C7-5EA5-47CC-A59D-B279DDB88955}" type="presParOf" srcId="{EA1B10A3-C01A-49A8-A9C0-62D94D4B5CD6}" destId="{752FB097-2D35-4D7C-A549-98B9A62A4ADF}" srcOrd="6" destOrd="0" presId="urn:microsoft.com/office/officeart/2005/8/layout/radial1"/>
    <dgm:cxn modelId="{8C4604D1-A88B-4537-A48C-005CF3FD7378}" type="presParOf" srcId="{EA1B10A3-C01A-49A8-A9C0-62D94D4B5CD6}" destId="{AA7F6473-8C3F-4769-BD35-B2D054D6D21D}" srcOrd="7" destOrd="0" presId="urn:microsoft.com/office/officeart/2005/8/layout/radial1"/>
    <dgm:cxn modelId="{238BC5B3-6058-4858-ABF1-59E5005A3EFD}" type="presParOf" srcId="{AA7F6473-8C3F-4769-BD35-B2D054D6D21D}" destId="{58403FAA-59DF-4AAB-8402-B320CC25278E}" srcOrd="0" destOrd="0" presId="urn:microsoft.com/office/officeart/2005/8/layout/radial1"/>
    <dgm:cxn modelId="{B8213DC0-6C36-4A9C-B867-E06A5828355F}" type="presParOf" srcId="{EA1B10A3-C01A-49A8-A9C0-62D94D4B5CD6}" destId="{4C371FED-B301-475A-99F2-FDC75D2DDCE5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2C1D03-767A-4D75-AC78-3EFE8E6C8B4C}">
      <dsp:nvSpPr>
        <dsp:cNvPr id="0" name=""/>
        <dsp:cNvSpPr/>
      </dsp:nvSpPr>
      <dsp:spPr>
        <a:xfrm>
          <a:off x="2963327" y="1701799"/>
          <a:ext cx="2201344" cy="2015068"/>
        </a:xfrm>
        <a:prstGeom prst="ellipse">
          <a:avLst/>
        </a:prstGeom>
        <a:solidFill>
          <a:schemeClr val="lt1"/>
        </a:solidFill>
        <a:ln w="381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>
              <a:latin typeface="NikoshBAN" pitchFamily="2" charset="0"/>
              <a:cs typeface="NikoshBAN" pitchFamily="2" charset="0"/>
            </a:rPr>
            <a:t>ন্যানো প্রযুক্তির প্রয়োগ</a:t>
          </a:r>
          <a:endParaRPr lang="en-US" sz="3200" kern="1200" dirty="0"/>
        </a:p>
      </dsp:txBody>
      <dsp:txXfrm>
        <a:off x="3285706" y="1996899"/>
        <a:ext cx="1556586" cy="1424868"/>
      </dsp:txXfrm>
    </dsp:sp>
    <dsp:sp modelId="{EEFCECF9-5FC2-4F91-A57A-4F2D0746F348}">
      <dsp:nvSpPr>
        <dsp:cNvPr id="0" name=""/>
        <dsp:cNvSpPr/>
      </dsp:nvSpPr>
      <dsp:spPr>
        <a:xfrm rot="16200000">
          <a:off x="3991382" y="1326683"/>
          <a:ext cx="145234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013167" y="1445353"/>
        <a:ext cx="101664" cy="290655"/>
      </dsp:txXfrm>
    </dsp:sp>
    <dsp:sp modelId="{B93CEED3-586C-4D7C-B998-7619BC369CD0}">
      <dsp:nvSpPr>
        <dsp:cNvPr id="0" name=""/>
        <dsp:cNvSpPr/>
      </dsp:nvSpPr>
      <dsp:spPr>
        <a:xfrm>
          <a:off x="3351609" y="2990"/>
          <a:ext cx="1424781" cy="142478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>
            <a:latin typeface="NikoshBAN" pitchFamily="2" charset="0"/>
            <a:cs typeface="NikoshBAN" pitchFamily="2" charset="0"/>
          </a:endParaRPr>
        </a:p>
      </dsp:txBody>
      <dsp:txXfrm>
        <a:off x="3560263" y="211644"/>
        <a:ext cx="1007473" cy="1007473"/>
      </dsp:txXfrm>
    </dsp:sp>
    <dsp:sp modelId="{8BE83331-102A-4EB9-8841-6877F9B62572}">
      <dsp:nvSpPr>
        <dsp:cNvPr id="0" name=""/>
        <dsp:cNvSpPr/>
      </dsp:nvSpPr>
      <dsp:spPr>
        <a:xfrm rot="19800000">
          <a:off x="5026989" y="1879532"/>
          <a:ext cx="109484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029189" y="1984628"/>
        <a:ext cx="76639" cy="290655"/>
      </dsp:txXfrm>
    </dsp:sp>
    <dsp:sp modelId="{6E23CC1F-3867-487E-9A7B-448D46A745B6}">
      <dsp:nvSpPr>
        <dsp:cNvPr id="0" name=""/>
        <dsp:cNvSpPr/>
      </dsp:nvSpPr>
      <dsp:spPr>
        <a:xfrm>
          <a:off x="5078422" y="999966"/>
          <a:ext cx="1424781" cy="142478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5287076" y="1208620"/>
        <a:ext cx="1007473" cy="1007473"/>
      </dsp:txXfrm>
    </dsp:sp>
    <dsp:sp modelId="{CAF040E8-712B-4123-B3C2-D4415249F814}">
      <dsp:nvSpPr>
        <dsp:cNvPr id="0" name=""/>
        <dsp:cNvSpPr/>
      </dsp:nvSpPr>
      <dsp:spPr>
        <a:xfrm rot="1800000">
          <a:off x="5026989" y="3054708"/>
          <a:ext cx="109484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029189" y="3143382"/>
        <a:ext cx="76639" cy="290655"/>
      </dsp:txXfrm>
    </dsp:sp>
    <dsp:sp modelId="{6321B1D2-D70B-4026-A5B5-5D474864508F}">
      <dsp:nvSpPr>
        <dsp:cNvPr id="0" name=""/>
        <dsp:cNvSpPr/>
      </dsp:nvSpPr>
      <dsp:spPr>
        <a:xfrm>
          <a:off x="5078422" y="2993918"/>
          <a:ext cx="1424781" cy="142478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/>
        </a:p>
      </dsp:txBody>
      <dsp:txXfrm>
        <a:off x="5287076" y="3202572"/>
        <a:ext cx="1007473" cy="1007473"/>
      </dsp:txXfrm>
    </dsp:sp>
    <dsp:sp modelId="{8DE8743B-AE5B-4BF0-8DBB-42F9AEC257F4}">
      <dsp:nvSpPr>
        <dsp:cNvPr id="0" name=""/>
        <dsp:cNvSpPr/>
      </dsp:nvSpPr>
      <dsp:spPr>
        <a:xfrm rot="5400000">
          <a:off x="3991382" y="3607558"/>
          <a:ext cx="145234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013167" y="3682658"/>
        <a:ext cx="101664" cy="290655"/>
      </dsp:txXfrm>
    </dsp:sp>
    <dsp:sp modelId="{5210FF75-3952-4077-BFDE-672943940440}">
      <dsp:nvSpPr>
        <dsp:cNvPr id="0" name=""/>
        <dsp:cNvSpPr/>
      </dsp:nvSpPr>
      <dsp:spPr>
        <a:xfrm>
          <a:off x="3351609" y="3990894"/>
          <a:ext cx="1424781" cy="1424781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/>
        </a:p>
      </dsp:txBody>
      <dsp:txXfrm>
        <a:off x="3560263" y="4199548"/>
        <a:ext cx="1007473" cy="1007473"/>
      </dsp:txXfrm>
    </dsp:sp>
    <dsp:sp modelId="{950248B0-2C6D-43F9-B66A-76B765EA7D1E}">
      <dsp:nvSpPr>
        <dsp:cNvPr id="0" name=""/>
        <dsp:cNvSpPr/>
      </dsp:nvSpPr>
      <dsp:spPr>
        <a:xfrm rot="9000000">
          <a:off x="2991525" y="3054708"/>
          <a:ext cx="109484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022170" y="3143382"/>
        <a:ext cx="76639" cy="290655"/>
      </dsp:txXfrm>
    </dsp:sp>
    <dsp:sp modelId="{135AE075-2EC7-4392-A0CE-FC1F4A9D8CEC}">
      <dsp:nvSpPr>
        <dsp:cNvPr id="0" name=""/>
        <dsp:cNvSpPr/>
      </dsp:nvSpPr>
      <dsp:spPr>
        <a:xfrm>
          <a:off x="1624796" y="2993918"/>
          <a:ext cx="1424781" cy="1424781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1833450" y="3202572"/>
        <a:ext cx="1007473" cy="1007473"/>
      </dsp:txXfrm>
    </dsp:sp>
    <dsp:sp modelId="{DBF537CB-86BE-4645-A89C-999DB09AF7D0}">
      <dsp:nvSpPr>
        <dsp:cNvPr id="0" name=""/>
        <dsp:cNvSpPr/>
      </dsp:nvSpPr>
      <dsp:spPr>
        <a:xfrm rot="12600000">
          <a:off x="2991525" y="1879532"/>
          <a:ext cx="109484" cy="4844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022170" y="1984628"/>
        <a:ext cx="76639" cy="290655"/>
      </dsp:txXfrm>
    </dsp:sp>
    <dsp:sp modelId="{B0F68749-B13D-4DFB-AB2D-8A02295582F9}">
      <dsp:nvSpPr>
        <dsp:cNvPr id="0" name=""/>
        <dsp:cNvSpPr/>
      </dsp:nvSpPr>
      <dsp:spPr>
        <a:xfrm>
          <a:off x="1624796" y="999966"/>
          <a:ext cx="1424781" cy="1424781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900" kern="1200" dirty="0"/>
        </a:p>
      </dsp:txBody>
      <dsp:txXfrm>
        <a:off x="1833450" y="1208620"/>
        <a:ext cx="1007473" cy="1007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20CB00-3EA1-4643-AB9A-62DBB7614147}">
      <dsp:nvSpPr>
        <dsp:cNvPr id="0" name=""/>
        <dsp:cNvSpPr/>
      </dsp:nvSpPr>
      <dsp:spPr>
        <a:xfrm>
          <a:off x="3033244" y="2032800"/>
          <a:ext cx="2061510" cy="1561703"/>
        </a:xfrm>
        <a:prstGeom prst="ellipse">
          <a:avLst/>
        </a:prstGeom>
        <a:solidFill>
          <a:schemeClr val="lt1"/>
        </a:solidFill>
        <a:ln w="381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200" kern="1200" dirty="0" smtClean="0">
              <a:latin typeface="NikoshBAN" pitchFamily="2" charset="0"/>
              <a:cs typeface="NikoshBAN" pitchFamily="2" charset="0"/>
            </a:rPr>
            <a:t>ন্যানো প্রযুক্তির প্রয়োগ</a:t>
          </a:r>
          <a:endParaRPr lang="en-US" sz="3200" kern="1200" dirty="0"/>
        </a:p>
      </dsp:txBody>
      <dsp:txXfrm>
        <a:off x="3335145" y="2261506"/>
        <a:ext cx="1457708" cy="1104291"/>
      </dsp:txXfrm>
    </dsp:sp>
    <dsp:sp modelId="{E780377A-06BA-4D41-B445-52A3432554E1}">
      <dsp:nvSpPr>
        <dsp:cNvPr id="0" name=""/>
        <dsp:cNvSpPr/>
      </dsp:nvSpPr>
      <dsp:spPr>
        <a:xfrm rot="16200000">
          <a:off x="3898859" y="1465072"/>
          <a:ext cx="330281" cy="530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948401" y="1620810"/>
        <a:ext cx="231197" cy="318587"/>
      </dsp:txXfrm>
    </dsp:sp>
    <dsp:sp modelId="{ED55A784-FC7F-4A32-8853-F55B26425053}">
      <dsp:nvSpPr>
        <dsp:cNvPr id="0" name=""/>
        <dsp:cNvSpPr/>
      </dsp:nvSpPr>
      <dsp:spPr>
        <a:xfrm>
          <a:off x="3361233" y="4095"/>
          <a:ext cx="1405532" cy="140553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>
            <a:latin typeface="NikoshBAN" pitchFamily="2" charset="0"/>
            <a:cs typeface="NikoshBAN" pitchFamily="2" charset="0"/>
          </a:endParaRPr>
        </a:p>
      </dsp:txBody>
      <dsp:txXfrm>
        <a:off x="3567068" y="209930"/>
        <a:ext cx="993862" cy="993862"/>
      </dsp:txXfrm>
    </dsp:sp>
    <dsp:sp modelId="{3B4B9569-9849-4859-A21F-5A302BD7B815}">
      <dsp:nvSpPr>
        <dsp:cNvPr id="0" name=""/>
        <dsp:cNvSpPr/>
      </dsp:nvSpPr>
      <dsp:spPr>
        <a:xfrm rot="19285714">
          <a:off x="4830548" y="1832037"/>
          <a:ext cx="262888" cy="530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839151" y="1962819"/>
        <a:ext cx="184022" cy="318587"/>
      </dsp:txXfrm>
    </dsp:sp>
    <dsp:sp modelId="{39C3D511-6627-47C0-B9AA-C731F0CC3BF4}">
      <dsp:nvSpPr>
        <dsp:cNvPr id="0" name=""/>
        <dsp:cNvSpPr/>
      </dsp:nvSpPr>
      <dsp:spPr>
        <a:xfrm>
          <a:off x="5008389" y="797323"/>
          <a:ext cx="1405532" cy="140553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>
            <a:latin typeface="NikoshBAN" pitchFamily="2" charset="0"/>
            <a:cs typeface="NikoshBAN" pitchFamily="2" charset="0"/>
          </a:endParaRPr>
        </a:p>
      </dsp:txBody>
      <dsp:txXfrm>
        <a:off x="5214224" y="1003158"/>
        <a:ext cx="993862" cy="993862"/>
      </dsp:txXfrm>
    </dsp:sp>
    <dsp:sp modelId="{6941BC5C-32E7-4974-98E4-81F9C2D53B32}">
      <dsp:nvSpPr>
        <dsp:cNvPr id="0" name=""/>
        <dsp:cNvSpPr/>
      </dsp:nvSpPr>
      <dsp:spPr>
        <a:xfrm rot="771429">
          <a:off x="5132346" y="2815698"/>
          <a:ext cx="207606" cy="530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5133127" y="2914964"/>
        <a:ext cx="145324" cy="318587"/>
      </dsp:txXfrm>
    </dsp:sp>
    <dsp:sp modelId="{24D64357-7BFA-4FD5-A1CC-1E15E2D6CCC9}">
      <dsp:nvSpPr>
        <dsp:cNvPr id="0" name=""/>
        <dsp:cNvSpPr/>
      </dsp:nvSpPr>
      <dsp:spPr>
        <a:xfrm>
          <a:off x="5415202" y="2579691"/>
          <a:ext cx="1405532" cy="140553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>
            <a:latin typeface="NikoshBAN" pitchFamily="2" charset="0"/>
            <a:cs typeface="NikoshBAN" pitchFamily="2" charset="0"/>
          </a:endParaRPr>
        </a:p>
      </dsp:txBody>
      <dsp:txXfrm>
        <a:off x="5621037" y="2785526"/>
        <a:ext cx="993862" cy="993862"/>
      </dsp:txXfrm>
    </dsp:sp>
    <dsp:sp modelId="{9A6467BD-BFA4-4B03-BC6F-1928B4C5EE2D}">
      <dsp:nvSpPr>
        <dsp:cNvPr id="0" name=""/>
        <dsp:cNvSpPr/>
      </dsp:nvSpPr>
      <dsp:spPr>
        <a:xfrm rot="3857143">
          <a:off x="4385078" y="3539462"/>
          <a:ext cx="312612" cy="530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4411624" y="3603410"/>
        <a:ext cx="218828" cy="318587"/>
      </dsp:txXfrm>
    </dsp:sp>
    <dsp:sp modelId="{0C2941D0-5AE1-48C0-8F18-8D194C119DE3}">
      <dsp:nvSpPr>
        <dsp:cNvPr id="0" name=""/>
        <dsp:cNvSpPr/>
      </dsp:nvSpPr>
      <dsp:spPr>
        <a:xfrm>
          <a:off x="4275335" y="4009039"/>
          <a:ext cx="1405532" cy="140553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/>
        </a:p>
      </dsp:txBody>
      <dsp:txXfrm>
        <a:off x="4481170" y="4214874"/>
        <a:ext cx="993862" cy="993862"/>
      </dsp:txXfrm>
    </dsp:sp>
    <dsp:sp modelId="{FD80CE41-4E7A-4EDA-BB62-022634725840}">
      <dsp:nvSpPr>
        <dsp:cNvPr id="0" name=""/>
        <dsp:cNvSpPr/>
      </dsp:nvSpPr>
      <dsp:spPr>
        <a:xfrm rot="6942857">
          <a:off x="3430309" y="3539462"/>
          <a:ext cx="312612" cy="530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3497547" y="3603410"/>
        <a:ext cx="218828" cy="318587"/>
      </dsp:txXfrm>
    </dsp:sp>
    <dsp:sp modelId="{4205DBC5-7656-43D0-89FD-2366B8B2BE1D}">
      <dsp:nvSpPr>
        <dsp:cNvPr id="0" name=""/>
        <dsp:cNvSpPr/>
      </dsp:nvSpPr>
      <dsp:spPr>
        <a:xfrm>
          <a:off x="2447131" y="4009039"/>
          <a:ext cx="1405532" cy="1405532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>
            <a:latin typeface="NikoshBAN" pitchFamily="2" charset="0"/>
            <a:cs typeface="NikoshBAN" pitchFamily="2" charset="0"/>
          </a:endParaRPr>
        </a:p>
      </dsp:txBody>
      <dsp:txXfrm>
        <a:off x="2652966" y="4214874"/>
        <a:ext cx="993862" cy="993862"/>
      </dsp:txXfrm>
    </dsp:sp>
    <dsp:sp modelId="{15A45BC8-51C8-42BA-9C2F-ED42747CD7ED}">
      <dsp:nvSpPr>
        <dsp:cNvPr id="0" name=""/>
        <dsp:cNvSpPr/>
      </dsp:nvSpPr>
      <dsp:spPr>
        <a:xfrm rot="10028571">
          <a:off x="2788047" y="2815698"/>
          <a:ext cx="207606" cy="530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2849548" y="2914964"/>
        <a:ext cx="145324" cy="318587"/>
      </dsp:txXfrm>
    </dsp:sp>
    <dsp:sp modelId="{A387BB6A-E7C3-4D4C-AB71-1F911663CA9A}">
      <dsp:nvSpPr>
        <dsp:cNvPr id="0" name=""/>
        <dsp:cNvSpPr/>
      </dsp:nvSpPr>
      <dsp:spPr>
        <a:xfrm>
          <a:off x="1307264" y="2579691"/>
          <a:ext cx="1405532" cy="1405532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>
            <a:latin typeface="NikoshBAN" pitchFamily="2" charset="0"/>
            <a:cs typeface="NikoshBAN" pitchFamily="2" charset="0"/>
          </a:endParaRPr>
        </a:p>
      </dsp:txBody>
      <dsp:txXfrm>
        <a:off x="1513099" y="2785526"/>
        <a:ext cx="993862" cy="993862"/>
      </dsp:txXfrm>
    </dsp:sp>
    <dsp:sp modelId="{BFC5BC1C-DEB3-46B5-85C4-B949209AA00E}">
      <dsp:nvSpPr>
        <dsp:cNvPr id="0" name=""/>
        <dsp:cNvSpPr/>
      </dsp:nvSpPr>
      <dsp:spPr>
        <a:xfrm rot="13114286">
          <a:off x="3034562" y="1832037"/>
          <a:ext cx="262888" cy="5309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 rot="10800000">
        <a:off x="3104825" y="1962819"/>
        <a:ext cx="184022" cy="318587"/>
      </dsp:txXfrm>
    </dsp:sp>
    <dsp:sp modelId="{4060B8DC-6EA7-4730-8A95-4DC43485645A}">
      <dsp:nvSpPr>
        <dsp:cNvPr id="0" name=""/>
        <dsp:cNvSpPr/>
      </dsp:nvSpPr>
      <dsp:spPr>
        <a:xfrm>
          <a:off x="1714078" y="797323"/>
          <a:ext cx="1405532" cy="1405532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470" tIns="77470" rIns="77470" bIns="77470" numCol="1" spcCol="1270" anchor="ctr" anchorCtr="0">
          <a:noAutofit/>
        </a:bodyPr>
        <a:lstStyle/>
        <a:p>
          <a:pPr lvl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100" kern="1200">
            <a:latin typeface="NikoshBAN" pitchFamily="2" charset="0"/>
            <a:cs typeface="NikoshBAN" pitchFamily="2" charset="0"/>
          </a:endParaRPr>
        </a:p>
      </dsp:txBody>
      <dsp:txXfrm>
        <a:off x="1919913" y="1003158"/>
        <a:ext cx="993862" cy="99386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F72E27-4EB8-4058-B965-575D0BD8D41B}">
      <dsp:nvSpPr>
        <dsp:cNvPr id="0" name=""/>
        <dsp:cNvSpPr/>
      </dsp:nvSpPr>
      <dsp:spPr>
        <a:xfrm>
          <a:off x="3284699" y="1927556"/>
          <a:ext cx="1716308" cy="1887434"/>
        </a:xfrm>
        <a:prstGeom prst="ellipse">
          <a:avLst/>
        </a:prstGeom>
        <a:solidFill>
          <a:schemeClr val="lt1"/>
        </a:solidFill>
        <a:ln w="381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400" kern="1200" dirty="0" smtClean="0">
              <a:latin typeface="NikoshBAN" pitchFamily="2" charset="0"/>
              <a:cs typeface="NikoshBAN" pitchFamily="2" charset="0"/>
            </a:rPr>
            <a:t>খাদ্যশিল্প ন্যানোটেকনোলজির গুরুত্ব</a:t>
          </a:r>
          <a:endParaRPr lang="en-US" sz="2400" kern="1200" dirty="0"/>
        </a:p>
      </dsp:txBody>
      <dsp:txXfrm>
        <a:off x="3536046" y="2203964"/>
        <a:ext cx="1213614" cy="1334618"/>
      </dsp:txXfrm>
    </dsp:sp>
    <dsp:sp modelId="{6894762F-310E-45DE-95B0-2DADBFE546E8}">
      <dsp:nvSpPr>
        <dsp:cNvPr id="0" name=""/>
        <dsp:cNvSpPr/>
      </dsp:nvSpPr>
      <dsp:spPr>
        <a:xfrm rot="16200000">
          <a:off x="3980906" y="1748430"/>
          <a:ext cx="323894" cy="34358"/>
        </a:xfrm>
        <a:custGeom>
          <a:avLst/>
          <a:gdLst/>
          <a:ahLst/>
          <a:cxnLst/>
          <a:rect l="0" t="0" r="0" b="0"/>
          <a:pathLst>
            <a:path>
              <a:moveTo>
                <a:pt x="0" y="17179"/>
              </a:moveTo>
              <a:lnTo>
                <a:pt x="323894" y="1717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34756" y="1757512"/>
        <a:ext cx="16194" cy="16194"/>
      </dsp:txXfrm>
    </dsp:sp>
    <dsp:sp modelId="{D05EB9B2-A98F-4404-AC55-3F48D92AC059}">
      <dsp:nvSpPr>
        <dsp:cNvPr id="0" name=""/>
        <dsp:cNvSpPr/>
      </dsp:nvSpPr>
      <dsp:spPr>
        <a:xfrm>
          <a:off x="3352066" y="22088"/>
          <a:ext cx="1581574" cy="158157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3583682" y="253704"/>
        <a:ext cx="1118342" cy="1118342"/>
      </dsp:txXfrm>
    </dsp:sp>
    <dsp:sp modelId="{176ADA33-E9E6-4960-87F6-FC479EB2F0E7}">
      <dsp:nvSpPr>
        <dsp:cNvPr id="0" name=""/>
        <dsp:cNvSpPr/>
      </dsp:nvSpPr>
      <dsp:spPr>
        <a:xfrm>
          <a:off x="5001007" y="2854094"/>
          <a:ext cx="409457" cy="34358"/>
        </a:xfrm>
        <a:custGeom>
          <a:avLst/>
          <a:gdLst/>
          <a:ahLst/>
          <a:cxnLst/>
          <a:rect l="0" t="0" r="0" b="0"/>
          <a:pathLst>
            <a:path>
              <a:moveTo>
                <a:pt x="0" y="17179"/>
              </a:moveTo>
              <a:lnTo>
                <a:pt x="409457" y="1717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195499" y="2861037"/>
        <a:ext cx="20472" cy="20472"/>
      </dsp:txXfrm>
    </dsp:sp>
    <dsp:sp modelId="{773B9D04-40E5-4C49-AE16-363A8943537F}">
      <dsp:nvSpPr>
        <dsp:cNvPr id="0" name=""/>
        <dsp:cNvSpPr/>
      </dsp:nvSpPr>
      <dsp:spPr>
        <a:xfrm>
          <a:off x="5410465" y="2080486"/>
          <a:ext cx="1581574" cy="158157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5642081" y="2312102"/>
        <a:ext cx="1118342" cy="1118342"/>
      </dsp:txXfrm>
    </dsp:sp>
    <dsp:sp modelId="{F4EC0148-B0E5-4E84-8A73-D4D50C7E3247}">
      <dsp:nvSpPr>
        <dsp:cNvPr id="0" name=""/>
        <dsp:cNvSpPr/>
      </dsp:nvSpPr>
      <dsp:spPr>
        <a:xfrm rot="5400000">
          <a:off x="3980906" y="3959759"/>
          <a:ext cx="323894" cy="34358"/>
        </a:xfrm>
        <a:custGeom>
          <a:avLst/>
          <a:gdLst/>
          <a:ahLst/>
          <a:cxnLst/>
          <a:rect l="0" t="0" r="0" b="0"/>
          <a:pathLst>
            <a:path>
              <a:moveTo>
                <a:pt x="0" y="17179"/>
              </a:moveTo>
              <a:lnTo>
                <a:pt x="323894" y="1717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134756" y="3968841"/>
        <a:ext cx="16194" cy="16194"/>
      </dsp:txXfrm>
    </dsp:sp>
    <dsp:sp modelId="{752FB097-2D35-4D7C-A549-98B9A62A4ADF}">
      <dsp:nvSpPr>
        <dsp:cNvPr id="0" name=""/>
        <dsp:cNvSpPr/>
      </dsp:nvSpPr>
      <dsp:spPr>
        <a:xfrm>
          <a:off x="3352066" y="4138885"/>
          <a:ext cx="1581574" cy="158157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3583682" y="4370501"/>
        <a:ext cx="1118342" cy="1118342"/>
      </dsp:txXfrm>
    </dsp:sp>
    <dsp:sp modelId="{AA7F6473-8C3F-4769-BD35-B2D054D6D21D}">
      <dsp:nvSpPr>
        <dsp:cNvPr id="0" name=""/>
        <dsp:cNvSpPr/>
      </dsp:nvSpPr>
      <dsp:spPr>
        <a:xfrm rot="10800000">
          <a:off x="2875241" y="2854094"/>
          <a:ext cx="409457" cy="34358"/>
        </a:xfrm>
        <a:custGeom>
          <a:avLst/>
          <a:gdLst/>
          <a:ahLst/>
          <a:cxnLst/>
          <a:rect l="0" t="0" r="0" b="0"/>
          <a:pathLst>
            <a:path>
              <a:moveTo>
                <a:pt x="0" y="17179"/>
              </a:moveTo>
              <a:lnTo>
                <a:pt x="409457" y="17179"/>
              </a:lnTo>
            </a:path>
          </a:pathLst>
        </a:custGeom>
        <a:noFill/>
        <a:ln w="381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069734" y="2861037"/>
        <a:ext cx="20472" cy="20472"/>
      </dsp:txXfrm>
    </dsp:sp>
    <dsp:sp modelId="{4C371FED-B301-475A-99F2-FDC75D2DDCE5}">
      <dsp:nvSpPr>
        <dsp:cNvPr id="0" name=""/>
        <dsp:cNvSpPr/>
      </dsp:nvSpPr>
      <dsp:spPr>
        <a:xfrm>
          <a:off x="1293667" y="2080486"/>
          <a:ext cx="1581574" cy="1581574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1525283" y="2312102"/>
        <a:ext cx="1118342" cy="11183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A08E2-CD5D-4A83-A515-60A8E59F5826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55633-E64A-46C9-BBF0-37E14C95D8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41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55633-E64A-46C9-BBF0-37E14C95D86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0388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5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A9BA711-DEC8-4830-AA10-468685583F75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B81DB5F-21F8-4701-A952-F498674353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86385" y="604912"/>
            <a:ext cx="5525311" cy="67524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g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199" y="2331720"/>
            <a:ext cx="3594847" cy="26448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18731"/>
            <a:ext cx="121920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396335"/>
            <a:ext cx="121920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5643803"/>
      </p:ext>
    </p:extLst>
  </p:cSld>
  <p:clrMapOvr>
    <a:masterClrMapping/>
  </p:clrMapOvr>
  <p:transition spd="slow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1673" y="3532094"/>
            <a:ext cx="4858871" cy="3082066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সুস্‌মিতা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রায়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প্রভাষক,তথ্য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ওযোগাযোগ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চিরির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বন্দর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কলেজ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চিরিরবন্দর,দিনাজপুর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susmita_cdc@yahoo.com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92440" y="3413760"/>
            <a:ext cx="2956560" cy="275844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bn-IN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372" y="798194"/>
            <a:ext cx="2109829" cy="2767966"/>
          </a:xfrm>
          <a:prstGeom prst="rect">
            <a:avLst/>
          </a:prstGeom>
        </p:spPr>
      </p:pic>
      <p:pic>
        <p:nvPicPr>
          <p:cNvPr id="1026" name="Picture 2" descr="E:\MULTIMIDIA CONTENT\Complete Presetatio for Teacher.gov.bd\Susmita photos pp\Susmita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764" y="1034415"/>
            <a:ext cx="2261235" cy="266196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1647" y="62125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4095164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015" y="95534"/>
            <a:ext cx="6401867" cy="67543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129" y="3355664"/>
            <a:ext cx="4063601" cy="25805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3789" y="846980"/>
            <a:ext cx="3216711" cy="2326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5002" y="2904568"/>
            <a:ext cx="6056313" cy="28328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43483" y="376413"/>
            <a:ext cx="4455775" cy="22020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4620370"/>
      </p:ext>
    </p:extLst>
  </p:cSld>
  <p:clrMapOvr>
    <a:masterClrMapping/>
  </p:clrMapOvr>
  <p:transition advTm="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5923" y="624110"/>
            <a:ext cx="7194113" cy="737762"/>
          </a:xfr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49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নামঃ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21076" y="1726395"/>
            <a:ext cx="6918960" cy="76944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ন্যানোটেকনোলজি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796" y="2742058"/>
            <a:ext cx="3779520" cy="3291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8187052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5761" y="1295400"/>
            <a:ext cx="7787640" cy="35394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1959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29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ডিসেম্বর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আমেরিকান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বিখ্যাত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তত্ত্বীয়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পদার্থবিজ্ঞানী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রিচার্ড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ফাইনম্যান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সর্বপ্রথম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ন্যানোপ্রযুক্তির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ধারণা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এজন্য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Richard Feynman -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ন্যানোপ্রযুক্তির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ন্যানোপ্রযুক্তির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যথা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জিনিসকে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কেটে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অতি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জিনিসকে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জিনিস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)।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ফ্রিজ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টেলিভিশন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ন্যানোপ্রযুক্তির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1317" y="251012"/>
            <a:ext cx="8624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বর্ণনা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104" y="1546412"/>
            <a:ext cx="1933575" cy="2362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 rot="10800000" flipV="1">
            <a:off x="8823960" y="4674803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Richard Feynman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6168" y="121920"/>
            <a:ext cx="7028330" cy="1237128"/>
          </a:xfrm>
          <a:prstGeom prst="ellipse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2274838"/>
            <a:ext cx="9220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এই পাঠ শেষে শিক্ষার্থীরা-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ন্যানোটেকনোলজি কি তা বলতে পারবে।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২। ন্যানোটেকনোলজির প্রয়োগক্ষেত্রগুলোর নাম সনাক্তকরে বর্ণনা করতে পারবে।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3। খাদ্য শিল্পে ন্যানোটেকনোলজির ব্যবহার সম্পর্কে বলতে পারবে।</a:t>
            </a:r>
            <a:br>
              <a:rPr lang="bn-IN" sz="2800" dirty="0" smtClean="0">
                <a:latin typeface="NikoshBAN" pitchFamily="2" charset="0"/>
                <a:cs typeface="NikoshBAN" pitchFamily="2" charset="0"/>
              </a:rPr>
            </a:b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sz="2800" dirty="0" smtClean="0">
                <a:latin typeface="NikoshBAN" pitchFamily="2" charset="0"/>
                <a:cs typeface="NikoshBAN" pitchFamily="2" charset="0"/>
              </a:rPr>
            </a:b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288844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0268" y="1290918"/>
            <a:ext cx="5942606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bn-IN" sz="2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pt-BR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একমিটারের </a:t>
            </a:r>
            <a:r>
              <a:rPr lang="pt-BR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pt-BR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কোটি ভাগের এক ভাগ বা</a:t>
            </a:r>
            <a:r>
              <a:rPr lang="pt-BR" sz="2800" b="1" baseline="-25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pt-BR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pt-BR" sz="28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-9</a:t>
            </a:r>
            <a:r>
              <a:rPr lang="pt-BR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মিটারকে এক ন্যানোমিটার বলা হয়। আর এই ন্যানোমিটার স্কেলে পরিবর্তন, পরিবর্ধন, ধ্বংস বা সৃষ্টি সম্পর্কিত টেকনোলজিকেই ন্যানোটেকনোলজি বলে। (Nanotechnology) বলে।</a:t>
            </a:r>
            <a:endParaRPr lang="bn-IN" sz="2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pt-BR" sz="2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ইউরোপ, আমেরিকা ও এশিয়ার উন্নত দেশগুলোতে ন্যানোপ্রযুক্তির উপর ব্যাপক গবেষনা করছে।</a:t>
            </a:r>
            <a:endParaRPr lang="bn-BD" sz="2800" b="1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4267" y="406400"/>
            <a:ext cx="2624666" cy="584775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Susmita\Desktop\paharpur\contentvdo\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4720" y="1310640"/>
            <a:ext cx="3535680" cy="3992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82741619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5625" y="709686"/>
            <a:ext cx="5377219" cy="94169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3080" y="2057402"/>
            <a:ext cx="8046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 কাকে বলে তা খাতায় লেখ।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525000" y="883921"/>
            <a:ext cx="1798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সময়-৩ মিনিট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1519772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514338373"/>
              </p:ext>
            </p:extLst>
          </p:nvPr>
        </p:nvGraphicFramePr>
        <p:xfrm>
          <a:off x="1925918" y="56388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370021" y="225214"/>
            <a:ext cx="149262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ন্যানো রোবট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13376" y="3588573"/>
            <a:ext cx="1640542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ঔষুধ তৈরি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2165" y="5804649"/>
            <a:ext cx="2353234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প্যাকেজিং ও প্রলেপ তৈরি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0668" y="3897976"/>
            <a:ext cx="1801905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ইলেক্ট্রনিক্স যন্ত্রপাতি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91726" y="1228218"/>
            <a:ext cx="2339788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কম্পিউটার হার্ডওয়্যার তৈরি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10282" y="1372497"/>
            <a:ext cx="121023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জ্বালানি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9247" y="630398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12C1D03-767A-4D75-AC78-3EFE8E6C8B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12C1D03-767A-4D75-AC78-3EFE8E6C8B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FCECF9-5FC2-4F91-A57A-4F2D0746F3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EEFCECF9-5FC2-4F91-A57A-4F2D0746F3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3CEED3-586C-4D7C-B998-7619BC369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93CEED3-586C-4D7C-B998-7619BC369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E83331-102A-4EB9-8841-6877F9B62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8BE83331-102A-4EB9-8841-6877F9B625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E23CC1F-3867-487E-9A7B-448D46A745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E23CC1F-3867-487E-9A7B-448D46A745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F040E8-712B-4123-B3C2-D4415249F8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CAF040E8-712B-4123-B3C2-D4415249F8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21B1D2-D70B-4026-A5B5-5D4748645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6321B1D2-D70B-4026-A5B5-5D47486450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DE8743B-AE5B-4BF0-8DBB-42F9AEC257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8DE8743B-AE5B-4BF0-8DBB-42F9AEC257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10FF75-3952-4077-BFDE-6729439404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5210FF75-3952-4077-BFDE-6729439404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0248B0-2C6D-43F9-B66A-76B765EA7D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950248B0-2C6D-43F9-B66A-76B765EA7D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5AE075-2EC7-4392-A0CE-FC1F4A9D8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135AE075-2EC7-4392-A0CE-FC1F4A9D8C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F537CB-86BE-4645-A89C-999DB09AF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">
                                            <p:graphicEl>
                                              <a:dgm id="{DBF537CB-86BE-4645-A89C-999DB09AF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F68749-B13D-4DFB-AB2D-8A02295582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B0F68749-B13D-4DFB-AB2D-8A02295582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12891490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8597989" y="3184942"/>
            <a:ext cx="2263761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টিটেনয়াম ডাইঅক্সাইড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53815" y="1099992"/>
            <a:ext cx="2507935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ক্যান্সার নির্ণয় ও নিরাময়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6334" y="1234480"/>
            <a:ext cx="2699880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কৃত্রিম অঙ্গ-প্রত্যঙ্গ তৈরি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6851" y="3204440"/>
            <a:ext cx="2078846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মহাকাশ অভিযান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2381250" y="5131392"/>
            <a:ext cx="2079076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বাতাস পরিশোধন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0406" y="284406"/>
            <a:ext cx="110265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বস্ত্র শিল্প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51677" y="5316058"/>
            <a:ext cx="214957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খেলাধুলার সামগ্রী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20CB00-3EA1-4643-AB9A-62DBB76141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80377A-06BA-4D41-B445-52A343255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55A784-FC7F-4A32-8853-F55B264250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4B9569-9849-4859-A21F-5A302BD7B8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C3D511-6627-47C0-B9AA-C731F0CC3B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41BC5C-32E7-4974-98E4-81F9C2D53B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D64357-7BFA-4FD5-A1CC-1E15E2D6C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6467BD-BFA4-4B03-BC6F-1928B4C5EE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2941D0-5AE1-48C0-8F18-8D194C119D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80CE41-4E7A-4EDA-BB62-022634725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05DBC5-7656-43D0-89FD-2366B8B2BE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A45BC8-51C8-42BA-9C2F-ED42747CD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87BB6A-E7C3-4D4C-AB71-1F911663C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C5BC1C-DEB3-46B5-85C4-B949209AA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60B8DC-6EA7-4730-8A95-4DC43485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89760" y="2346960"/>
            <a:ext cx="5196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77440" y="1920241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65920" y="396242"/>
            <a:ext cx="2225040" cy="5847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সময়-৫ 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19717" y="484093"/>
            <a:ext cx="5558118" cy="707886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BD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6071" y="2689412"/>
            <a:ext cx="10076329" cy="584775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ন্যানোটেকনোলজি কি কি ক্ষেত্রে  ব্যবহার হয় খাতায় লেখ।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4019481"/>
      </p:ext>
    </p:extLst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044184027"/>
              </p:ext>
            </p:extLst>
          </p:nvPr>
        </p:nvGraphicFramePr>
        <p:xfrm>
          <a:off x="2031999" y="395786"/>
          <a:ext cx="8285707" cy="5742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55641" y="559559"/>
            <a:ext cx="4053385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dirty="0">
                <a:latin typeface="NikoshBAN" pitchFamily="2" charset="0"/>
                <a:cs typeface="NikoshBAN" pitchFamily="2" charset="0"/>
              </a:rPr>
              <a:t>খাদ্য উপাদানের রং,টেক্সার এবং স্বাদ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98090" y="2265528"/>
            <a:ext cx="221093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dirty="0">
                <a:latin typeface="NikoshBAN" pitchFamily="2" charset="0"/>
                <a:cs typeface="NikoshBAN" pitchFamily="2" charset="0"/>
              </a:rPr>
              <a:t>খাদ্য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প্যাকেজিং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4776" y="2496360"/>
            <a:ext cx="199257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dirty="0">
                <a:latin typeface="NikoshBAN" pitchFamily="2" charset="0"/>
                <a:cs typeface="NikoshBAN" pitchFamily="2" charset="0"/>
              </a:rPr>
              <a:t>ন্যানো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সেন্সর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35022" y="5431808"/>
            <a:ext cx="150125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bn-IN" sz="2400" dirty="0">
                <a:latin typeface="NikoshBAN" pitchFamily="2" charset="0"/>
                <a:cs typeface="NikoshBAN" pitchFamily="2" charset="0"/>
              </a:rPr>
              <a:t>খাদ্য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সংরক্ষন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9247" y="627350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25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0729" y="591671"/>
            <a:ext cx="4930588" cy="646331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79812" y="3083858"/>
            <a:ext cx="7835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খাদ্য শিল্পে ন্যানোটেকনোলজির  গূরত্ব  আলোচনা কর।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854440" y="1615440"/>
            <a:ext cx="1965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সময়-১০ মিনিট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6894" y="286871"/>
            <a:ext cx="46975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13647" y="1631576"/>
            <a:ext cx="73869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১।কয়েকটি  ন্যানো ডিভাইসের নাম বল 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২। ন্যানো প্রযুক্তির আবিস্কারকের নাম কি ও কত সালে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৩।কোন দেশগুলোতে ন্যানো প্রযুক্তি  ব্যপক গবেষনা  করছে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9812" y="788894"/>
            <a:ext cx="5647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6165" y="1936377"/>
            <a:ext cx="11277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ন্যানোটেকনোলোজির বিভিন্ন সুবিধা ও অসুবিধাগুলোর একটি তালিকা তৈরী করেনিয়ে আসবে।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458" name="Picture 2" descr="https://tse1.mm.bing.net/th?id=OIP.0gzeoEHA_OSRRTQuJLvqDwHaFu&amp;pid=Api&amp;P=0&amp;w=217&amp;h=16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2656" y="2801555"/>
            <a:ext cx="4443019" cy="299869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526280" y="936192"/>
            <a:ext cx="3154679" cy="3730986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9247" y="6060141"/>
            <a:ext cx="11116238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সুস্‌মিতা রায় ,প্রভাষক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4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চিরিরবন্দর সরকারি কলেজ, চিরিরবন্দর,দিনাজপুর।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0991644"/>
      </p:ext>
    </p:extLst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1098</TotalTime>
  <Words>532</Words>
  <Application>Microsoft Office PowerPoint</Application>
  <PresentationFormat>Custom</PresentationFormat>
  <Paragraphs>85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Paper</vt:lpstr>
      <vt:lpstr>Slide 1</vt:lpstr>
      <vt:lpstr>Slide 2</vt:lpstr>
      <vt:lpstr>Slide 3</vt:lpstr>
      <vt:lpstr>পাঠের নামঃ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Susmita</cp:lastModifiedBy>
  <cp:revision>376</cp:revision>
  <dcterms:created xsi:type="dcterms:W3CDTF">2019-09-30T08:47:45Z</dcterms:created>
  <dcterms:modified xsi:type="dcterms:W3CDTF">2019-10-26T07:18:49Z</dcterms:modified>
</cp:coreProperties>
</file>