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304" r:id="rId4"/>
    <p:sldId id="298" r:id="rId5"/>
    <p:sldId id="307" r:id="rId6"/>
    <p:sldId id="306" r:id="rId7"/>
    <p:sldId id="270" r:id="rId8"/>
    <p:sldId id="268" r:id="rId9"/>
    <p:sldId id="267" r:id="rId10"/>
    <p:sldId id="305" r:id="rId11"/>
    <p:sldId id="302" r:id="rId12"/>
    <p:sldId id="303" r:id="rId13"/>
    <p:sldId id="265" r:id="rId14"/>
    <p:sldId id="258" r:id="rId15"/>
    <p:sldId id="266" r:id="rId16"/>
    <p:sldId id="299" r:id="rId17"/>
    <p:sldId id="301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7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297" y="346365"/>
            <a:ext cx="2351808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1246909"/>
            <a:ext cx="6968838" cy="5417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0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1" y="1338635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617" y="3186821"/>
            <a:ext cx="6934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25" y="2262728"/>
            <a:ext cx="93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2" y="1255067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9720" y="3560619"/>
            <a:ext cx="671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student.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</a:p>
        </p:txBody>
      </p:sp>
    </p:spTree>
    <p:extLst>
      <p:ext uri="{BB962C8B-B14F-4D97-AF65-F5344CB8AC3E}">
        <p14:creationId xmlns:p14="http://schemas.microsoft.com/office/powerpoint/2010/main" val="35263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1197" y="913966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5156" y="3603161"/>
            <a:ext cx="87006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poem.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poem.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79879" y="2096981"/>
            <a:ext cx="183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s/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81741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is; are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; were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hall; will  be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175" y="845127"/>
            <a:ext cx="4381500" cy="6650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77089" y="2683420"/>
            <a:ext cx="116516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159" y="457199"/>
            <a:ext cx="176126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88472" y="2066790"/>
            <a:ext cx="99752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recited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	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recitited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831" y="3246275"/>
            <a:ext cx="4202333" cy="6197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am; were; has; shall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2004" y="14049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306831" y="4258003"/>
            <a:ext cx="50751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can; should; might; must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2350" y="1465987"/>
            <a:ext cx="735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11 Subjects with following auxiliaries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830" y="3741878"/>
            <a:ext cx="5948005" cy="6197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1779" y="283142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306831" y="4756767"/>
            <a:ext cx="55600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2481" y="1743830"/>
            <a:ext cx="865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and try to find out the auxiliaries in your text books and journals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18" y="782782"/>
            <a:ext cx="3352800" cy="74771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Thank you 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2995612"/>
            <a:ext cx="5832764" cy="16002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develop us the Auxiliary Verbs (our roots).</a:t>
            </a:r>
            <a:endParaRPr lang="en-US" sz="5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>
            <a:fillRect/>
          </a:stretch>
        </p:blipFill>
        <p:spPr>
          <a:xfrm>
            <a:off x="7626927" y="1281112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15866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96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96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0" y="516662"/>
            <a:ext cx="3600450" cy="924475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260273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46" y="2389040"/>
            <a:ext cx="1154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  List of  </a:t>
            </a:r>
            <a:r>
              <a:rPr lang="en-US" sz="5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Auxiliary (Helping) Verbs </a:t>
            </a:r>
            <a:r>
              <a:rPr lang="en-US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and Uses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199" y="630383"/>
            <a:ext cx="3810000" cy="655045"/>
          </a:xfrm>
        </p:spPr>
        <p:txBody>
          <a:bodyPr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298" y="2874818"/>
            <a:ext cx="9067802" cy="23067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After we have studied this lesson, we will be able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just">
              <a:lnSpc>
                <a:spcPts val="3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now about auxiliary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find out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auxiliary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use them properly.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112" y="706584"/>
            <a:ext cx="3912177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Song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73144"/>
              </p:ext>
            </p:extLst>
          </p:nvPr>
        </p:nvGraphicFramePr>
        <p:xfrm>
          <a:off x="5840413" y="3176588"/>
          <a:ext cx="6619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661680" imgH="488520" progId="Package">
                  <p:embed/>
                </p:oleObj>
              </mc:Choice>
              <mc:Fallback>
                <p:oleObj name="Packager Shell Object" showAsIcon="1" r:id="rId3" imgW="661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0413" y="3176588"/>
                        <a:ext cx="66198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3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340" y="278796"/>
            <a:ext cx="528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List of  Auxiliary Verbs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2619" y="1188364"/>
            <a:ext cx="112360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  I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recite		am	was		have		had		shall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02.  we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recite 	are	were		have		had		shall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03.  You 	recite 	are	were		have		had		will</a:t>
            </a:r>
          </a:p>
          <a:p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You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recite 	are	were 		have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  He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06.  She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  It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08.  Sami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bn-IN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09. 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Meena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 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 Cat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	was 		has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 They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recite </a:t>
            </a:r>
            <a:r>
              <a:rPr lang="bn-IN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	were 		have		had		will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2754" y="2938868"/>
            <a:ext cx="6767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our Tenses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604655" y="678872"/>
            <a:ext cx="6844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Uses of Auxiliary Verbs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1" y="1338635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617" y="3186821"/>
            <a:ext cx="6934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206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NikoshBAN</vt:lpstr>
      <vt:lpstr>Times New Roman</vt:lpstr>
      <vt:lpstr>Wingdings 2</vt:lpstr>
      <vt:lpstr>Office Theme</vt:lpstr>
      <vt:lpstr>Packager Shell Object</vt:lpstr>
      <vt:lpstr>WELCOME </vt:lpstr>
      <vt:lpstr>PowerPoint Presentation</vt:lpstr>
      <vt:lpstr>PowerPoint Presentation</vt:lpstr>
      <vt:lpstr>Lesson Identity</vt:lpstr>
      <vt:lpstr>Learning outcomes</vt:lpstr>
      <vt:lpstr>Let’s Enjoy a Song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 Continuous </vt:lpstr>
      <vt:lpstr>Perfect </vt:lpstr>
      <vt:lpstr>am; were; has; shall</vt:lpstr>
      <vt:lpstr>Text Book (English for Today)</vt:lpstr>
      <vt:lpstr>Thank you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247</cp:revision>
  <dcterms:created xsi:type="dcterms:W3CDTF">2019-09-03T04:51:57Z</dcterms:created>
  <dcterms:modified xsi:type="dcterms:W3CDTF">2019-10-25T16:17:08Z</dcterms:modified>
</cp:coreProperties>
</file>