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5" r:id="rId2"/>
    <p:sldId id="306" r:id="rId3"/>
    <p:sldId id="272" r:id="rId4"/>
    <p:sldId id="274" r:id="rId5"/>
    <p:sldId id="273" r:id="rId6"/>
    <p:sldId id="308" r:id="rId7"/>
    <p:sldId id="304" r:id="rId8"/>
    <p:sldId id="307" r:id="rId9"/>
    <p:sldId id="290" r:id="rId10"/>
    <p:sldId id="303" r:id="rId11"/>
    <p:sldId id="289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69" r:id="rId20"/>
    <p:sldId id="300" r:id="rId21"/>
    <p:sldId id="302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54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9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8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1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0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0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4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8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5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1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91343" y="2741718"/>
            <a:ext cx="52370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</a:t>
            </a:r>
            <a:r>
              <a:rPr lang="en-US" alt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a Little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ore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60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8870" y="2606816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68436" y="4626304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4288" y="4422506"/>
            <a:ext cx="1981202" cy="8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h‡Kv‡bv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endParaRPr lang="en-US" sz="3200" dirty="0">
              <a:solidFill>
                <a:srgbClr val="FF0000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21781" y="2606815"/>
            <a:ext cx="20366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3810000"/>
            <a:ext cx="5583381" cy="22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Meena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Cat, Mother, Father, Dhaka, Man, Boy, Team, Gold, Water, Love, Motherhood etc.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823855" y="2765061"/>
            <a:ext cx="1662545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447309" y="370647"/>
            <a:ext cx="2964873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5000"/>
              </a:lnSpc>
              <a:buSzPts val="1300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 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¨)</a:t>
            </a:r>
            <a:endParaRPr lang="en-US" sz="36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08360" y="2606816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40382" y="4694573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8870" y="4413120"/>
            <a:ext cx="2951021" cy="984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Noun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Gi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6000"/>
              </a:lnSpc>
            </a:pP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cwie‡Z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©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hv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Av‡m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37417" y="2606816"/>
            <a:ext cx="20366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2073" y="3810000"/>
            <a:ext cx="4447308" cy="22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I, We, You, You, </a:t>
            </a:r>
          </a:p>
          <a:p>
            <a:pPr algn="ctr">
              <a:lnSpc>
                <a:spcPct val="106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He, She, It, They,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me, us, you, you, </a:t>
            </a:r>
          </a:p>
          <a:p>
            <a:pPr algn="ctr">
              <a:lnSpc>
                <a:spcPct val="106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him, her, it, them etc.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447309" y="2786922"/>
            <a:ext cx="1662545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447309" y="370647"/>
            <a:ext cx="3574472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5000"/>
              </a:lnSpc>
              <a:buSzPts val="13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Pronoun  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me©bvg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08360" y="2606816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40382" y="4694573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8870" y="4413120"/>
            <a:ext cx="2951021" cy="984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Noun/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-Gi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</a:pP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†`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vl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, ¸Y,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Ae¯’v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37417" y="2606816"/>
            <a:ext cx="20366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2073" y="3810000"/>
            <a:ext cx="4447308" cy="22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Good, bad, beautiful, poor, rich, a, small, short, little, two, first, red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447309" y="2786922"/>
            <a:ext cx="1662545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447308" y="370647"/>
            <a:ext cx="3782291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Adjective  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we‡klY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08360" y="2606816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40382" y="4694573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8868" y="4420154"/>
            <a:ext cx="2951021" cy="984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en-US" sz="36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Kv‡bv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wKQz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Kiv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37417" y="2606816"/>
            <a:ext cx="20366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2073" y="3810000"/>
            <a:ext cx="4447308" cy="220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Recite, read, study, be, do, go, come, eat, can, know, see, have, believe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447309" y="2786922"/>
            <a:ext cx="1662545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835235" y="414369"/>
            <a:ext cx="2784765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Verb  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wµqv</a:t>
            </a:r>
            <a:r>
              <a:rPr lang="en-US" sz="3600" b="1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038109" y="3240622"/>
            <a:ext cx="4918364" cy="321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Slowly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ax‡i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ax‡i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swiftly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`ª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æZMwZ‡Z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forcibly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‡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Rvic~e©K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bn-I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bn-I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Lye/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অত্যন্ত,  </a:t>
            </a: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fv‡jvfv‡e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cÖPzi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GLv‡b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already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BwZg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‡</a:t>
            </a:r>
            <a:r>
              <a:rPr lang="bn-IN" sz="2400" dirty="0" smtClean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ধ্য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62544" y="1938499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493327" y="4434569"/>
            <a:ext cx="96981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7092" y="3117273"/>
            <a:ext cx="4862944" cy="3477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Verb 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KvRwU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</a:pP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wKfv‡e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, †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Kv_vq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KLb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</a:pP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m¤úbœ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nq ;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(“An adverb qualifies anything except a Noun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bn-I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Pronoun.”)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-J.C.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Nesfield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37417" y="1938499"/>
            <a:ext cx="20366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493327" y="2096745"/>
            <a:ext cx="969818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197925" y="234263"/>
            <a:ext cx="4239492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Adverb  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wµqv-we‡klY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42998" y="2031459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61164" y="4466748"/>
            <a:ext cx="96981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5018" y="4175803"/>
            <a:ext cx="3048000" cy="1343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m¤úK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© ¯’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vcb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K‡i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87145" y="2031458"/>
            <a:ext cx="20366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9128" y="3240621"/>
            <a:ext cx="5652655" cy="321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w`‡K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=G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Ae¯’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vb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=q/‡Z/G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Gi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Dc‡i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n‡Z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/‡_‡K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below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bx‡P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beside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cv‡k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behind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wcQ‡b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Av‡M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c‡i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3200" dirty="0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mv‡_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Qvov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Øviv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461164" y="2189707"/>
            <a:ext cx="969818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197924" y="234263"/>
            <a:ext cx="5140039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5000"/>
              </a:lnSpc>
              <a:buSzPts val="13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Preposition  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c`vš^qx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3600" dirty="0" smtClean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42998" y="2363246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61164" y="4466748"/>
            <a:ext cx="96981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5018" y="4175803"/>
            <a:ext cx="3048000" cy="1343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mshy³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K‡i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87145" y="2371941"/>
            <a:ext cx="20366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56217" y="3680245"/>
            <a:ext cx="5347855" cy="2059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Ges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wKš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3200" dirty="0" err="1">
                <a:solidFill>
                  <a:srgbClr val="FFFF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A_ev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KviY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hLb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‡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h‡nZz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KviY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well as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Ges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461164" y="2521494"/>
            <a:ext cx="969818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3810000" y="234263"/>
            <a:ext cx="5527963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5000"/>
              </a:lnSpc>
              <a:buSzPts val="13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Conjunction  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ms‡hvRK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3600" dirty="0" smtClean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91489" y="2695034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61164" y="4866189"/>
            <a:ext cx="969818" cy="435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5018" y="4412079"/>
            <a:ext cx="3144982" cy="1343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ZvrÿwYK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6000"/>
              </a:lnSpc>
            </a:pP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Av‡eM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cÖKvk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K‡i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87144" y="2695034"/>
            <a:ext cx="20366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76109" y="4054317"/>
            <a:ext cx="5458690" cy="2059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6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Hallo! 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†n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Hi! 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GB †h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Hurrah!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Kx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gRv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Alas!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nvq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Fie! Fie!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wQt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wQt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wonderful!</a:t>
            </a:r>
            <a:r>
              <a:rPr lang="bn-I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Kx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PgrKvi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641272" y="2853280"/>
            <a:ext cx="969818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3810000" y="234263"/>
            <a:ext cx="5763491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5000"/>
              </a:lnSpc>
              <a:buSzPts val="13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Interjection  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Av‡eMm~PK</a:t>
            </a:r>
            <a:r>
              <a:rPr lang="en-US" sz="3600" dirty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3600" dirty="0" smtClean="0">
                <a:latin typeface="SutonnyMJ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01289" y="331120"/>
            <a:ext cx="5631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</a:t>
            </a:r>
            <a:r>
              <a:rPr lang="en-US" alt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Enjoy Another Video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at a Glance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6071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3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3" y="457200"/>
            <a:ext cx="2355273" cy="4987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145"/>
            <a:ext cx="12192000" cy="534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22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7" y="6156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89064" y="2558460"/>
            <a:ext cx="6100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Book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</a:t>
            </a:r>
            <a:r>
              <a:rPr lang="en-US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6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279119" y="4752259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</a:t>
            </a:r>
            <a:r>
              <a:rPr lang="en-US" sz="3600" b="1" dirty="0" smtClean="0"/>
              <a:t>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9119" y="5485061"/>
            <a:ext cx="55600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832764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Parts of Speech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(our roots).</a:t>
            </a:r>
            <a:endParaRPr lang="en-US" sz="5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8176"/>
          <a:stretch>
            <a:fillRect/>
          </a:stretch>
        </p:blipFill>
        <p:spPr>
          <a:xfrm>
            <a:off x="7737763" y="1770157"/>
            <a:ext cx="3429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338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6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75" y="4191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5401" y="1987303"/>
            <a:ext cx="533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Parts of Speech</a:t>
            </a:r>
            <a:endParaRPr lang="en-US" sz="7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561" y="630383"/>
            <a:ext cx="4641275" cy="655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298" y="2874818"/>
            <a:ext cx="9067802" cy="23067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After we have studied this lesson, we will be able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algn="just">
              <a:lnSpc>
                <a:spcPts val="3000"/>
              </a:lnSpc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now about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parts of speech.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find out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parts of speech and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ry to use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them properly.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76252" y="857500"/>
            <a:ext cx="4114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</a:t>
            </a:r>
            <a:r>
              <a:rPr lang="en-US" alt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Enjoy a Video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35226"/>
              </p:ext>
            </p:extLst>
          </p:nvPr>
        </p:nvGraphicFramePr>
        <p:xfrm>
          <a:off x="5751513" y="3182938"/>
          <a:ext cx="688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ackager Shell Object" showAsIcon="1" r:id="rId3" imgW="689040" imgH="488520" progId="Package">
                  <p:embed/>
                </p:oleObj>
              </mc:Choice>
              <mc:Fallback>
                <p:oleObj name="Packager Shell Object" showAsIcon="1" r:id="rId3" imgW="68904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1513" y="3182938"/>
                        <a:ext cx="6889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8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68583" y="2649339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7905117">
            <a:off x="3378541" y="1890712"/>
            <a:ext cx="125871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3782292" y="478046"/>
            <a:ext cx="5223163" cy="8119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of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endParaRPr lang="en-US" sz="3600" b="1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726790" y="1882115"/>
            <a:ext cx="975623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3080585">
            <a:off x="8134302" y="1890712"/>
            <a:ext cx="997081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60702" y="2649339"/>
            <a:ext cx="209203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অংশসমূহ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260231" y="2659340"/>
            <a:ext cx="2781842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কথা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 বক্তব্য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 বাক্য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88617" y="5568967"/>
            <a:ext cx="705196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parts of speech are eight in number :-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88613" y="4114153"/>
            <a:ext cx="445197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কথা, বক্তব্য বা বাক্যের অংশসমূহ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31263" y="1884563"/>
            <a:ext cx="3186553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Adjective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09295" y="1137596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375067" y="2687385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209296" y="320104"/>
            <a:ext cx="1662545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1265" y="1044207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Pronoun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1263" y="2702681"/>
            <a:ext cx="318655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 Verb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1263" y="3532946"/>
            <a:ext cx="318655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Adverb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1263" y="4337319"/>
            <a:ext cx="318655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 Preposition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31262" y="5242575"/>
            <a:ext cx="318655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  Conjunction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1265" y="174934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Noun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1263" y="6039241"/>
            <a:ext cx="318655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  Interjection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68138" y="1011457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375066" y="1835488"/>
            <a:ext cx="2964876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375066" y="5123857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ms‡hvRK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375065" y="3497598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wµqv-we‡klY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75066" y="4306858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c`vš^qx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368138" y="156170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¨)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375067" y="6039241"/>
            <a:ext cx="2964876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Av‡eMm~PK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209294" y="1958395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209293" y="2808448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209293" y="3620632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209292" y="4458382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209291" y="5365985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209290" y="6160304"/>
            <a:ext cx="1662545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847</TotalTime>
  <Words>612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Monotype Corsiva</vt:lpstr>
      <vt:lpstr>NikoshBAN</vt:lpstr>
      <vt:lpstr>SutonnyMJ</vt:lpstr>
      <vt:lpstr>Times New Roman</vt:lpstr>
      <vt:lpstr>Wingdings 2</vt:lpstr>
      <vt:lpstr>Vapor Trail</vt:lpstr>
      <vt:lpstr>Packager Shell Object</vt:lpstr>
      <vt:lpstr>PowerPoint Presentation</vt:lpstr>
      <vt:lpstr>WELCOME </vt:lpstr>
      <vt:lpstr>PowerPoint Presentation</vt:lpstr>
      <vt:lpstr>PowerPoint Presentation</vt:lpstr>
      <vt:lpstr>Lesson Identity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310</cp:revision>
  <dcterms:created xsi:type="dcterms:W3CDTF">2019-09-03T04:51:57Z</dcterms:created>
  <dcterms:modified xsi:type="dcterms:W3CDTF">2019-10-25T16:23:54Z</dcterms:modified>
</cp:coreProperties>
</file>