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7" r:id="rId5"/>
    <p:sldId id="260" r:id="rId6"/>
    <p:sldId id="261" r:id="rId7"/>
    <p:sldId id="262" r:id="rId8"/>
    <p:sldId id="266" r:id="rId9"/>
    <p:sldId id="265" r:id="rId10"/>
    <p:sldId id="264" r:id="rId11"/>
    <p:sldId id="263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3227725"/>
            <a:ext cx="8915400" cy="264687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33400"/>
            <a:ext cx="2590800" cy="253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528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43050"/>
            <a:ext cx="8906933" cy="5010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399288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- 10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 rot="2756516">
            <a:off x="4278459" y="4218675"/>
            <a:ext cx="1957731" cy="224964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5125015"/>
            <a:ext cx="34290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ঘরটি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" y="1371600"/>
            <a:ext cx="8906933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399288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- 11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 rot="5400000">
            <a:off x="4985734" y="5207180"/>
            <a:ext cx="602445" cy="246486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5587425"/>
            <a:ext cx="315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Single Click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2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99288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- 12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805332" cy="49530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3210245" y="5105400"/>
            <a:ext cx="2689641" cy="224964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 rot="2834134">
            <a:off x="5110814" y="4787727"/>
            <a:ext cx="893643" cy="224964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066" y="5330363"/>
            <a:ext cx="3782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</a:rPr>
              <a:t>এই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রকম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লোগো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দেখা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যাবে</a:t>
            </a:r>
            <a:r>
              <a:rPr lang="en-US" sz="3600" b="1" dirty="0" smtClean="0">
                <a:solidFill>
                  <a:srgbClr val="FFFF00"/>
                </a:solidFill>
              </a:rPr>
              <a:t>।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6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64403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- 13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812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পারফরমেন্স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Restart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22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343400"/>
            <a:ext cx="8991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3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13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04800"/>
            <a:ext cx="8763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7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4876800" cy="594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25440"/>
            <a:ext cx="3941064" cy="296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0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52961"/>
            <a:ext cx="8915400" cy="1323439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057400"/>
            <a:ext cx="891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buFont typeface="Wingdings" pitchFamily="2" charset="2"/>
              <a:buChar char="q"/>
            </a:pPr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8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মডেম</a:t>
            </a:r>
            <a:r>
              <a:rPr lang="en-US" sz="8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ডেস্কটপ</a:t>
            </a:r>
            <a:r>
              <a:rPr lang="en-US" sz="8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ল্যাপটপে</a:t>
            </a:r>
            <a:r>
              <a:rPr lang="en-US" sz="8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ইন্সটল</a:t>
            </a:r>
            <a:r>
              <a:rPr lang="en-US" sz="8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80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7249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55937"/>
            <a:ext cx="899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মডেম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ইন্সটল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133600"/>
            <a:ext cx="8991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-১: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মডেম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ল্যাপটপ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ডেস্কটপের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ইউএসবি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পোর্টে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	  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-২: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কিছুক্ষণ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অটো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ইন্সটলেশন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অপশন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	  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just"/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-৩: My Computer / This PC Icon-এ   	   Double click 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open </a:t>
            </a:r>
            <a:r>
              <a:rPr lang="en-US" sz="40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7282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88392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399288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- 4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 rot="2993174">
            <a:off x="2424891" y="4693251"/>
            <a:ext cx="2843709" cy="290897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4092" y="5587425"/>
            <a:ext cx="366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Double Click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1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1371600"/>
            <a:ext cx="8771467" cy="5318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- 5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 rot="974451">
            <a:off x="1675966" y="2375211"/>
            <a:ext cx="2689641" cy="224964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2590800"/>
            <a:ext cx="366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Double Click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8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80" y="1371600"/>
            <a:ext cx="878492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399288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- 6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 rot="5400000">
            <a:off x="4909534" y="5366734"/>
            <a:ext cx="602445" cy="246486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6121" y="5715000"/>
            <a:ext cx="315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Single Click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7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7" y="1295400"/>
            <a:ext cx="8906933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2286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- 7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 rot="5400000">
            <a:off x="5003621" y="5207180"/>
            <a:ext cx="602445" cy="246486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4721" y="5562600"/>
            <a:ext cx="315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Single Click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0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6868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2973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- 8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8521" y="5638800"/>
            <a:ext cx="315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Single Click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 rot="5400000">
            <a:off x="4909534" y="5290534"/>
            <a:ext cx="602445" cy="246486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5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89408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399288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- 9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 Arrow 3"/>
          <p:cNvSpPr/>
          <p:nvPr/>
        </p:nvSpPr>
        <p:spPr>
          <a:xfrm rot="5400000">
            <a:off x="4927421" y="5207180"/>
            <a:ext cx="602445" cy="246486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5562600"/>
            <a:ext cx="3154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Single Click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1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TM02455519[[fn=Winter]]</Template>
  <TotalTime>111</TotalTime>
  <Words>89</Words>
  <Application>Microsoft Office PowerPoint</Application>
  <PresentationFormat>On-screen Show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Winter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SSD College</dc:creator>
  <cp:lastModifiedBy>user</cp:lastModifiedBy>
  <cp:revision>42</cp:revision>
  <dcterms:created xsi:type="dcterms:W3CDTF">2006-08-16T00:00:00Z</dcterms:created>
  <dcterms:modified xsi:type="dcterms:W3CDTF">2019-10-25T17:29:46Z</dcterms:modified>
</cp:coreProperties>
</file>