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78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9F4B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>
      <p:cViewPr varScale="1">
        <p:scale>
          <a:sx n="67" d="100"/>
          <a:sy n="67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925C8-57B8-4D28-B197-97640D8C8A51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E136B-CB90-4715-A0E7-02020AB95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  <a:endParaRPr lang="en-GB" b="1" u="none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7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33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83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88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645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85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31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69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788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55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55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9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73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518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931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621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972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4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719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9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444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54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430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51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17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9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4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6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3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u="none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HaFiZuL IsLaM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E136B-CB90-4715-A0E7-02020AB95E1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4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8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8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16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34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46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67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4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45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3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2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42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159E-054D-4247-9FEE-58699B78F184}" type="datetimeFigureOut">
              <a:rPr lang="en-GB" smtClean="0"/>
              <a:t>21/10/2019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937A4-C871-48E6-B3ED-8C6AD62CE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0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fiznt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73797"/>
            <a:ext cx="4663440" cy="2623185"/>
          </a:xfrm>
          <a:prstGeom prst="rect">
            <a:avLst/>
          </a:prstGeom>
        </p:spPr>
      </p:pic>
      <p:sp>
        <p:nvSpPr>
          <p:cNvPr id="2" name="TextBox 1"/>
          <p:cNvSpPr txBox="1">
            <a:spLocks/>
          </p:cNvSpPr>
          <p:nvPr/>
        </p:nvSpPr>
        <p:spPr>
          <a:xfrm>
            <a:off x="3535680" y="2057400"/>
            <a:ext cx="5120640" cy="274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16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4234815"/>
            <a:ext cx="4663440" cy="2623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97927"/>
            <a:ext cx="4014740" cy="266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014740" cy="26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157" y="530088"/>
            <a:ext cx="5711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687492"/>
            <a:ext cx="2291195" cy="2649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1079" y="5075582"/>
            <a:ext cx="818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মূলের রূপান্তরের কারণগুলি লিখ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4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64" y="540323"/>
            <a:ext cx="11651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অস্থানিক মূল ৪ ধরণের আকার ধারণ করে 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6855" y="1911931"/>
            <a:ext cx="98782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48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 আকৃতির মূল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0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1631" y="30074"/>
            <a:ext cx="2650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1091046"/>
            <a:ext cx="4558145" cy="2982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7963" y="4488874"/>
            <a:ext cx="926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কখনও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6255" y="5550843"/>
            <a:ext cx="392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 আলু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3237" y="83121"/>
            <a:ext cx="444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গুচ্ছিত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কন্দমূল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4724399"/>
            <a:ext cx="1059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কন্দাল মূলের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মিতভাবে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81746" y="5541818"/>
            <a:ext cx="6830291" cy="72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0310" y="5347848"/>
            <a:ext cx="9033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তবে স্ফীত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মূলগুলো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গুচ্ছে অবস্থান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164" y="6026725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শতমূলী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লিয়া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402" y="1072847"/>
            <a:ext cx="3048000" cy="30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93" y="1069553"/>
            <a:ext cx="3034146" cy="305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310" y="41558"/>
            <a:ext cx="4059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নডুলুজ </a:t>
            </a:r>
            <a:r>
              <a:rPr lang="as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endParaRPr lang="bn-IN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5892" y="5140036"/>
            <a:ext cx="6695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মূলের অগ্রভাগ খাদ্য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সঞ্চ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স্ফীত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61955" y="5985164"/>
            <a:ext cx="446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আম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4" y="1427018"/>
            <a:ext cx="5403273" cy="313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475" y="30070"/>
            <a:ext cx="44470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মালা আকৃতির মূল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6836" y="5140036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র্যায়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স্ফীত ও সংকুচিত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1193" y="6056807"/>
            <a:ext cx="4069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করলার মূল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1316173"/>
            <a:ext cx="5763490" cy="328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6" y="1607127"/>
            <a:ext cx="3685309" cy="2660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26873" y="235527"/>
            <a:ext cx="4738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09" y="5195460"/>
            <a:ext cx="1137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উদাহরনসহ খাদ্য সঞ্চয়ের জন্য অস্থানিক মূলের বিভিন্ন আকার বর্ণনা কর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1380" y="484915"/>
            <a:ext cx="5814862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 কাজের জন্য </a:t>
            </a:r>
            <a:r>
              <a:rPr lang="bn-IN" sz="4400" b="1" u="sng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757" y="484915"/>
            <a:ext cx="5793987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সারসাম্য রক্ষার জন্য </a:t>
            </a:r>
            <a:r>
              <a:rPr lang="bn-IN" sz="4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৪ ধরণের আকার ধারণ করে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401744" y="3748367"/>
            <a:ext cx="3494133" cy="230832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শোষক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8581" y="3748367"/>
            <a:ext cx="3366655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মূল।</a:t>
            </a:r>
          </a:p>
          <a:p>
            <a:pPr marL="342900" indent="-342900">
              <a:buAutoNum type="arabicPeriod"/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3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0945" y="0"/>
            <a:ext cx="18101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 মূল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1798990" y="5016875"/>
            <a:ext cx="8594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ধরণের অস্থানিক মূল কাণ্ড বা শাখা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90" y="4737108"/>
            <a:ext cx="11485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 নিচের দিকে নামতে নামতে মাটির মধ্যে প্রবেশ করে এবং মোটা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স্তম্ভের আকার ধারন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509" y="5614271"/>
            <a:ext cx="332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82" y="1094509"/>
            <a:ext cx="5597236" cy="29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7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5065" y="113207"/>
            <a:ext cx="1681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ঠেস মূল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" y="5422301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প্রধান কাণ্ড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 সোজা ভাবে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ড়াতে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5145301"/>
            <a:ext cx="12191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কাণ্ডের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 থেকে কতগুলি অস্থানিক মূল বের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তীর্যকভাবে মাটিতে প্রবেশ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6253" y="5514633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-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কেয়ার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ঠেশ মূল।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1130732"/>
            <a:ext cx="5999019" cy="332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6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" accel="100000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636" y="2854036"/>
            <a:ext cx="49183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হাফিজুল ইসলাম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থলওলমা নিম্ন মাধ্যমিক বিদ্যালয়</a:t>
            </a:r>
          </a:p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আত্রাই , নওগাঁ ।</a:t>
            </a: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hafiznt@gmail.com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০১৭১৬-০৯৮৯৩০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0" y="2854036"/>
            <a:ext cx="38792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 য়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তারিখঃ১৬-০৯-২০১৯ </a:t>
            </a:r>
          </a:p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মি.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502" y="354676"/>
            <a:ext cx="256032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63237"/>
            <a:ext cx="2560320" cy="2377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flipH="1">
            <a:off x="6067865" y="263236"/>
            <a:ext cx="56271" cy="6264173"/>
          </a:xfrm>
          <a:prstGeom prst="line">
            <a:avLst/>
          </a:prstGeom>
          <a:ln w="114300" cmpd="tri"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40000">
                  <a:schemeClr val="accent4">
                    <a:lumMod val="75000"/>
                  </a:schemeClr>
                </a:gs>
                <a:gs pos="3000">
                  <a:srgbClr val="00B050"/>
                </a:gs>
                <a:gs pos="76000">
                  <a:srgbClr val="92D050"/>
                </a:gs>
              </a:gsLst>
              <a:lin ang="21594000" scaled="0"/>
              <a:tileRect/>
            </a:gra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9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381" y="30069"/>
            <a:ext cx="2411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আরোহী মূল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93963" y="5019616"/>
            <a:ext cx="1180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মূল দুর্বল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পর্ব হতে উৎপন্ন 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উদ্ভিদ বা অবলম্বনকে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 </a:t>
            </a: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উদ্ভিদটিকে উপরে উঠতে সাহায্য </a:t>
            </a:r>
            <a:r>
              <a:rPr lang="as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5041" y="5296614"/>
            <a:ext cx="24865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পান।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861066"/>
            <a:ext cx="6157913" cy="35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7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4377" y="168625"/>
            <a:ext cx="301877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</a:t>
            </a:r>
            <a:endParaRPr lang="en-US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26" y="1184288"/>
            <a:ext cx="4295877" cy="282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3455" y="5026638"/>
            <a:ext cx="1118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কোনো উদ্ভিদের মূল পানিতে ভাসিয়ে রাখতে সাহায্য করে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27" y="5527964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কচুরিপানা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881" y="113199"/>
            <a:ext cx="48702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পরাশ্রয়ী বায়বীয়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304800" y="5225580"/>
            <a:ext cx="12095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মূল বাতাস থেকে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বাষ্প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গ্রহণ করে। এদের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বায়বীয়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8" y="5548746"/>
            <a:ext cx="3879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রাস্না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9" y="1293927"/>
            <a:ext cx="2452257" cy="2969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11" y="1293927"/>
            <a:ext cx="2466108" cy="296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245" y="182479"/>
            <a:ext cx="2751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শোষক মূল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109" y="4355666"/>
            <a:ext cx="11873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পরজীবী উদ্ভিদে ক্লোরোফিল থাকে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তাই খাদ্যের জন্য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আশ্র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দেহে বিশেষ ধরণের মূল প্রবেশ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4818" y="4632664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 এ মূলগুলোকে শোষক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56364" y="5232827"/>
            <a:ext cx="392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স্বর্ণলতা।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1473001"/>
            <a:ext cx="4585855" cy="260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2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125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125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8372" y="362588"/>
            <a:ext cx="2092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249382" y="4650388"/>
            <a:ext cx="1179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লবণাক্ত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ও কর্দমাক্ত মাটিতে উদ্ভিদের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মাটির উপরে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ভাবে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উঠে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692" y="4973553"/>
            <a:ext cx="10792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সকল মূলে ছোট ছোট ছিদ্র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1" y="5966478"/>
            <a:ext cx="1030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যেমন- সুন্দরী, গরাণ </a:t>
            </a:r>
            <a:r>
              <a:rPr lang="as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IN" sz="3600" b="1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27" y="1378251"/>
            <a:ext cx="6788728" cy="312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2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Scale>
                                      <p:cBhvr>
                                        <p:cTn id="14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5" dur="25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8779" y="127061"/>
            <a:ext cx="23070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0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 মূল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913993" y="4998167"/>
            <a:ext cx="11000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উদ্ভিদের মূল প্রজননে অংশ গ্রহণ করে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92230" y="5740678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যেমন- মিষ্টি আলু।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142724"/>
            <a:ext cx="6629400" cy="36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0141" y="346364"/>
            <a:ext cx="3685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4" y="5250872"/>
            <a:ext cx="11998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ভারসাম্য রক্ষার জন্য ও শারীরবৃত্তীয় কাজের জন্য অস্থানিক মূল কয়ভাবে রূপান্তরিত হয় উদাহারণ সহ নাম লিখ।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828800"/>
            <a:ext cx="8315325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3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5636" y="0"/>
            <a:ext cx="4239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1177636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কেয়ার মূল কেন রূপান্তরিত হয়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5856" y="2050474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(ক)খাদ্য সঞ্চয়ের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6052" y="2844373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আত্নরক্ষার 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5856" y="2844373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শারীরবৃত্তীয় কাজের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6052" y="2050473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যান্ত্রিক ভারসাম্য রক্ষার জন্য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508" y="3990109"/>
            <a:ext cx="11707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সুন্দরী, গড়ান এর মূল কি ধরণের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6" y="4784009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শ্বাস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8452" y="5577908"/>
            <a:ext cx="498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ভাসমান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6" y="5577908"/>
            <a:ext cx="443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জনন মূল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452" y="4784008"/>
            <a:ext cx="5133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স্তম্ভ মূল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52944" y="4865175"/>
            <a:ext cx="512619" cy="551309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6255327" y="2133601"/>
            <a:ext cx="547257" cy="549348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6338451" y="4801390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6296886" y="5577908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192978" y="2850787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Multiply 23"/>
          <p:cNvSpPr/>
          <p:nvPr/>
        </p:nvSpPr>
        <p:spPr>
          <a:xfrm>
            <a:off x="768926" y="2912512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y 24"/>
          <p:cNvSpPr/>
          <p:nvPr/>
        </p:nvSpPr>
        <p:spPr>
          <a:xfrm>
            <a:off x="775856" y="2030493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845126" y="5595291"/>
            <a:ext cx="720437" cy="628949"/>
          </a:xfrm>
          <a:prstGeom prst="mathMultiply">
            <a:avLst>
              <a:gd name="adj1" fmla="val 20200"/>
            </a:avLst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2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387927"/>
            <a:ext cx="11402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২.অস্থানিক মূলের ক্ষেত্রে সঠিক কোনটি……..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982" y="1607124"/>
            <a:ext cx="9615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সাধারণত ৩ টি কারণে রূপান্তরিত হয় ।</a:t>
            </a:r>
          </a:p>
          <a:p>
            <a:pPr marL="400050" indent="-400050">
              <a:buAutoNum type="romanU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স্বর্ণলতার মূল শোষক ।</a:t>
            </a:r>
          </a:p>
          <a:p>
            <a:pPr marL="400050" indent="-400050">
              <a:buAutoNum type="romanUcPeriod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আরোহী মূল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দুর্বল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কাণ্ডয্ক্তু উদ্ভিদের পর্ব হতে উৎপন্ন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4" y="3872761"/>
            <a:ext cx="3380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উত্তর----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489" y="5375564"/>
            <a:ext cx="209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į ও įį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7938" y="5370719"/>
            <a:ext cx="209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į ও įį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7509" y="5370057"/>
            <a:ext cx="232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įį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į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5958" y="5379734"/>
            <a:ext cx="296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į, įį ও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įįį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825357" y="5418548"/>
            <a:ext cx="547257" cy="549348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957942" y="5414517"/>
            <a:ext cx="720437" cy="628949"/>
          </a:xfrm>
          <a:prstGeom prst="mathMultiply">
            <a:avLst>
              <a:gd name="adj1" fmla="val 202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543794" y="5414517"/>
            <a:ext cx="720437" cy="628949"/>
          </a:xfrm>
          <a:prstGeom prst="mathMultiply">
            <a:avLst>
              <a:gd name="adj1" fmla="val 202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092529" y="5405619"/>
            <a:ext cx="720437" cy="628949"/>
          </a:xfrm>
          <a:prstGeom prst="mathMultiply">
            <a:avLst>
              <a:gd name="adj1" fmla="val 202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4" y="1801091"/>
            <a:ext cx="2105891" cy="1982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3637" y="332509"/>
            <a:ext cx="5264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928" y="4973788"/>
            <a:ext cx="1141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5"/>
              </a:buBlip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 প্রদর্শিত রূপান্তরিত মূলগুলোর ব্যবহার লিখে আনবে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51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122590"/>
            <a:ext cx="4572000" cy="32004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65" y="122590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0" y="3549525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12" y="355562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86316" y="122590"/>
            <a:ext cx="244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ছবির তীর চিহ্নিত অংশের নাম কী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4041" y="2166425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“মূল” গাছের কোথায় থাকে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4040" y="4431323"/>
            <a:ext cx="2709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ধরণের মূলকে আমরা কি বলতে পারি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6552" y="5125474"/>
            <a:ext cx="35780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0084904" y="5814588"/>
            <a:ext cx="417036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32234" y="5304379"/>
            <a:ext cx="36078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015559" y="2248918"/>
            <a:ext cx="324939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105351" y="1360304"/>
            <a:ext cx="344557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98783" y="1629711"/>
            <a:ext cx="28155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816626" y="1987520"/>
            <a:ext cx="324678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7596241" y="970693"/>
            <a:ext cx="311543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7691427" y="6172397"/>
            <a:ext cx="432714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901963" y="5483284"/>
            <a:ext cx="344820" cy="357809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06172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0.04335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0621E-16 1.11111E-6 L 0.0562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-0.01204 L 0.14662 -0.012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48 0.00093 L 0.13841 0.000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0.02005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513 -0.00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0405 0.0099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3.7037E-7 L 0.07292 3.7037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0.04154 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49247" y="1764738"/>
            <a:ext cx="10162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39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458" y="1724398"/>
            <a:ext cx="345589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23900" dirty="0"/>
          </a:p>
        </p:txBody>
      </p:sp>
      <p:sp>
        <p:nvSpPr>
          <p:cNvPr id="4" name="TextBox 3"/>
          <p:cNvSpPr txBox="1"/>
          <p:nvPr/>
        </p:nvSpPr>
        <p:spPr>
          <a:xfrm>
            <a:off x="3051958" y="1729536"/>
            <a:ext cx="3603812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23900" dirty="0"/>
          </a:p>
        </p:txBody>
      </p:sp>
      <p:sp>
        <p:nvSpPr>
          <p:cNvPr id="5" name="Rectangle 4"/>
          <p:cNvSpPr/>
          <p:nvPr/>
        </p:nvSpPr>
        <p:spPr>
          <a:xfrm>
            <a:off x="5886942" y="1724397"/>
            <a:ext cx="2206053" cy="377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39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23900" dirty="0"/>
          </a:p>
        </p:txBody>
      </p:sp>
    </p:spTree>
    <p:extLst>
      <p:ext uri="{BB962C8B-B14F-4D97-AF65-F5344CB8AC3E}">
        <p14:creationId xmlns:p14="http://schemas.microsoft.com/office/powerpoint/2010/main" val="320215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-0.172 -0.01019 L 0.00209 -0.0037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32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42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794 -0.29166 L 0.00338 -0.00139 " pathEditMode="relative" rAng="0" ptsTypes="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1451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64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00898 0.3287 L 0.00208 -0.00371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1662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5" presetClass="path" presetSubtype="0" repeatCount="indefinite" accel="28571" decel="2857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0000"/>
                                  </p:iterate>
                                  <p:childTnLst>
                                    <p:animMotion origin="layout" path="M 0.2082 0.00301 L 1.25E-6 -3.33333E-6 " pathEditMode="relative" rAng="0" ptsTypes="AA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93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3522128"/>
            <a:ext cx="3657600" cy="32004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3" y="143280"/>
            <a:ext cx="3657600" cy="32004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3522128"/>
            <a:ext cx="3657600" cy="3200400"/>
          </a:xfrm>
          <a:prstGeom prst="rect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59" y="143280"/>
            <a:ext cx="3657600" cy="32004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3748357">
            <a:off x="154597" y="40152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9863508" y="4401670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342183">
            <a:off x="11116235" y="94171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445960">
            <a:off x="8969188" y="307211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213164">
            <a:off x="492231" y="132979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2496670" y="1004046"/>
            <a:ext cx="651501" cy="42192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58553" y="764601"/>
            <a:ext cx="297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মূলগুলো ও কি যথা স্থানে উৎপন্ন হয়েছে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58553" y="3839886"/>
            <a:ext cx="33886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এই মূলগুলোকে আমরা কি ধরণের মূল বলতে পারি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2.70833E-6 0.1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00104 0.199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9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05612 0.289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144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04713 0.25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12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09636 0.234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8" y="1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00404 0.073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048" y="2705725"/>
            <a:ext cx="1094590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রূপান্তরিত অস্থানিক মূল</a:t>
            </a:r>
            <a:endParaRPr lang="en-US" sz="11500" b="1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" y="2645966"/>
            <a:ext cx="1165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অস্থানিক মূল কেন রূপান্তরিত হয় তা বলতে পারবে ।</a:t>
            </a: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সঞ্চয়ের জন্য বিভিন্ন ধরণের রূপান্তর ব্যাখ্যা করতে পারবে ।</a:t>
            </a:r>
          </a:p>
          <a:p>
            <a:pPr marL="571500" indent="-571500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ভারসাম্য ও শারীরবৃত্তীয় কার্যের জন্য রূপান্তরগুলো বর্ণনা করতে পারবে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861" y="371061"/>
            <a:ext cx="931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..........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81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22" y="344970"/>
            <a:ext cx="5010357" cy="34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66192" y="4744278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592" y="5532782"/>
            <a:ext cx="9859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3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যান্ত্রিক ভারসাম্য রক্ষা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95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6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94" y="466154"/>
            <a:ext cx="457200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67339" y="465151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5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0715" y="5652053"/>
            <a:ext cx="8441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5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সঞ্চয় করা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800" y="219645"/>
            <a:ext cx="3200400" cy="365760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9645"/>
            <a:ext cx="3200400" cy="3657600"/>
          </a:xfrm>
          <a:prstGeom prst="rect">
            <a:avLst/>
          </a:prstGeom>
        </p:spPr>
      </p:pic>
      <p:pic>
        <p:nvPicPr>
          <p:cNvPr id="4" name="Picture 3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548" y="219645"/>
            <a:ext cx="32004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9444" y="4280451"/>
            <a:ext cx="983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মূলগুলোর কাজ কী ?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2576" y="5174973"/>
            <a:ext cx="9833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Blip>
                <a:blip r:embed="rId4"/>
              </a:buBlip>
            </a:pPr>
            <a:r>
              <a:rPr lang="bn-IN" sz="36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 শ্বাস গ্রহন করে, কোনটি খাদ্য গ্রহন করে । অর্থাৎ শারীরবৃত্তীয় কাজ করে ।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2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839</Words>
  <Application>Microsoft Office PowerPoint</Application>
  <PresentationFormat>Widescreen</PresentationFormat>
  <Paragraphs>176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HaFiZuL IsLaM</dc:creator>
  <cp:lastModifiedBy>HP</cp:lastModifiedBy>
  <cp:revision>342</cp:revision>
  <dcterms:created xsi:type="dcterms:W3CDTF">2019-08-29T07:19:58Z</dcterms:created>
  <dcterms:modified xsi:type="dcterms:W3CDTF">2019-10-21T00:09:21Z</dcterms:modified>
</cp:coreProperties>
</file>