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83" r:id="rId3"/>
    <p:sldId id="278" r:id="rId4"/>
    <p:sldId id="276" r:id="rId5"/>
    <p:sldId id="281" r:id="rId6"/>
    <p:sldId id="282" r:id="rId7"/>
    <p:sldId id="284" r:id="rId8"/>
    <p:sldId id="285" r:id="rId9"/>
    <p:sldId id="289" r:id="rId10"/>
    <p:sldId id="286" r:id="rId11"/>
    <p:sldId id="287" r:id="rId12"/>
    <p:sldId id="292" r:id="rId13"/>
    <p:sldId id="288" r:id="rId14"/>
    <p:sldId id="290" r:id="rId15"/>
    <p:sldId id="291" r:id="rId16"/>
    <p:sldId id="293" r:id="rId17"/>
    <p:sldId id="295" r:id="rId18"/>
    <p:sldId id="297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77" d="100"/>
          <a:sy n="77" d="100"/>
        </p:scale>
        <p:origin x="96" y="6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AF44-B35B-446D-8526-6C71D91A5170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49B4-C23A-49B6-8FFD-3940B3240795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414D-28B2-4432-80C7-2AA5EE4023AB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CD99-95A0-441C-B212-6AAC9457B09A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D29C-8F08-448D-BB2D-0C331818FD63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7CBA-D39F-44B4-9097-342CAEE10CDF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E4CB-4F81-441C-BBA2-E758D9C2C68C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BBEB-B590-4A15-9118-5406810D7AE3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DD32-7067-4D7E-8665-101BC332C3D5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BC4A-88ED-4458-9351-F5D20FD5BF36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645-768B-4E89-AF02-19B6F4EBCDE2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B56-237B-479A-A9D8-284D15DA3061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517D-CCCA-452B-B716-9CB3475A33EE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EA9C-C900-43F9-8EDF-C9791098C7B1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BF406-D416-4E04-81D0-CF2E2E725F48}"/>
              </a:ext>
            </a:extLst>
          </p:cNvPr>
          <p:cNvSpPr/>
          <p:nvPr/>
        </p:nvSpPr>
        <p:spPr>
          <a:xfrm>
            <a:off x="5408612" y="3629025"/>
            <a:ext cx="6400800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E9D2F-FCB1-4D62-B62E-B1E788B35679}"/>
              </a:ext>
            </a:extLst>
          </p:cNvPr>
          <p:cNvSpPr/>
          <p:nvPr/>
        </p:nvSpPr>
        <p:spPr>
          <a:xfrm>
            <a:off x="230188" y="269223"/>
            <a:ext cx="7312024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7E446-9E15-4A1D-AD9E-F7310C43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9" y="2161523"/>
            <a:ext cx="3406775" cy="349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21">
            <a:extLst>
              <a:ext uri="{FF2B5EF4-FFF2-40B4-BE49-F238E27FC236}">
                <a16:creationId xmlns:a16="http://schemas.microsoft.com/office/drawing/2014/main" id="{22A9F8CD-7B29-4BEB-B2C8-E0B4CB28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B47B5C-E146-4556-A27D-623F57AFB702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12" name="Footer Placeholder 22">
            <a:extLst>
              <a:ext uri="{FF2B5EF4-FFF2-40B4-BE49-F238E27FC236}">
                <a16:creationId xmlns:a16="http://schemas.microsoft.com/office/drawing/2014/main" id="{F0968162-E345-4534-B15D-4B3548AC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23">
            <a:extLst>
              <a:ext uri="{FF2B5EF4-FFF2-40B4-BE49-F238E27FC236}">
                <a16:creationId xmlns:a16="http://schemas.microsoft.com/office/drawing/2014/main" id="{CA4E2B3F-3393-4206-81F1-97FFCD7D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61018F-2D84-4D29-89D3-3D67B30C5E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0EEDC-E0A1-4664-962E-D38186C6B75B}"/>
              </a:ext>
            </a:extLst>
          </p:cNvPr>
          <p:cNvSpPr/>
          <p:nvPr/>
        </p:nvSpPr>
        <p:spPr>
          <a:xfrm>
            <a:off x="150812" y="228600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085303-AF96-4674-92E9-D2065524B55B}"/>
              </a:ext>
            </a:extLst>
          </p:cNvPr>
          <p:cNvSpPr/>
          <p:nvPr/>
        </p:nvSpPr>
        <p:spPr>
          <a:xfrm>
            <a:off x="-230188" y="6080649"/>
            <a:ext cx="1226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3CFF8B-38B5-43C9-8C26-114559B12667}"/>
              </a:ext>
            </a:extLst>
          </p:cNvPr>
          <p:cNvGrpSpPr/>
          <p:nvPr/>
        </p:nvGrpSpPr>
        <p:grpSpPr>
          <a:xfrm>
            <a:off x="491700" y="690265"/>
            <a:ext cx="11554119" cy="5329534"/>
            <a:chOff x="483893" y="2725167"/>
            <a:chExt cx="8229600" cy="35177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DEB66-0E87-4AA4-A5EF-EA6F126BA27D}"/>
                </a:ext>
              </a:extLst>
            </p:cNvPr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B79C642-F79A-46D5-B3B4-DF1A446AE935}"/>
                </a:ext>
              </a:extLst>
            </p:cNvPr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B16AD48E-9B56-4A85-8B42-2BFD72ACBA20}"/>
                </a:ext>
              </a:extLst>
            </p:cNvPr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4DB8113-5B14-48B9-B606-C36BA4DAFAC5}"/>
                </a:ext>
              </a:extLst>
            </p:cNvPr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655E3922-2C2D-4030-A475-502D2F95D541}"/>
                </a:ext>
              </a:extLst>
            </p:cNvPr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ED1848C4-C030-4F5E-B919-7DBEE28E9B93}"/>
                </a:ext>
              </a:extLst>
            </p:cNvPr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9022236F-D39E-4BA6-986E-E2165A907ABA}"/>
                </a:ext>
              </a:extLst>
            </p:cNvPr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E778E87F-B025-45EA-9243-16364C0E8020}"/>
                </a:ext>
              </a:extLst>
            </p:cNvPr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DDA35DC-AA8E-4EDE-9530-983AB146D0CD}"/>
                </a:ext>
              </a:extLst>
            </p:cNvPr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9D47A29-4CC9-4E86-AB2C-7F08D5FE16BE}"/>
                </a:ext>
              </a:extLst>
            </p:cNvPr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2ACCBB2E-FF56-4035-9F5F-A97D36410BFF}"/>
                </a:ext>
              </a:extLst>
            </p:cNvPr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90D0CA02-CFFB-446D-A1D9-04AF9FEE3DC5}"/>
                </a:ext>
              </a:extLst>
            </p:cNvPr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1E5E3054-A4B7-4255-A375-C912A17BBB0C}"/>
                </a:ext>
              </a:extLst>
            </p:cNvPr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1384B5DE-ED0E-49B4-815C-1C8EE267B6C4}"/>
                </a:ext>
              </a:extLst>
            </p:cNvPr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614D8B46-AE47-4ADE-9DF3-F2909E478FF2}"/>
                </a:ext>
              </a:extLst>
            </p:cNvPr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B0CC757F-1978-412A-98B6-0B634C67F50D}"/>
                </a:ext>
              </a:extLst>
            </p:cNvPr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9C3A3D3A-884F-4FD7-B332-B7097353926F}"/>
                </a:ext>
              </a:extLst>
            </p:cNvPr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509ADE17-4960-4E54-B920-3A3AF198ED63}"/>
                </a:ext>
              </a:extLst>
            </p:cNvPr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86C032F7-CA06-4363-ADDA-B8380C5A9D16}"/>
                </a:ext>
              </a:extLst>
            </p:cNvPr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4A47985-7E2B-4E5D-8BF5-40F0494A4C6B}"/>
              </a:ext>
            </a:extLst>
          </p:cNvPr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00932F-CAF8-4523-B8DB-FF3CB0282F20}"/>
              </a:ext>
            </a:extLst>
          </p:cNvPr>
          <p:cNvSpPr txBox="1"/>
          <p:nvPr/>
        </p:nvSpPr>
        <p:spPr>
          <a:xfrm>
            <a:off x="1115068" y="182815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3C6961-ED43-426B-BCDD-5ADBAFD42742}"/>
              </a:ext>
            </a:extLst>
          </p:cNvPr>
          <p:cNvSpPr txBox="1"/>
          <p:nvPr/>
        </p:nvSpPr>
        <p:spPr>
          <a:xfrm>
            <a:off x="1745600" y="2566578"/>
            <a:ext cx="7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AAC33F5-0BC3-4D41-90E7-7AE6A40088F1}"/>
              </a:ext>
            </a:extLst>
          </p:cNvPr>
          <p:cNvSpPr txBox="1"/>
          <p:nvPr/>
        </p:nvSpPr>
        <p:spPr>
          <a:xfrm>
            <a:off x="2523580" y="1285687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4C0303-0920-4398-9DC6-7B0C149114E7}"/>
              </a:ext>
            </a:extLst>
          </p:cNvPr>
          <p:cNvSpPr txBox="1"/>
          <p:nvPr/>
        </p:nvSpPr>
        <p:spPr>
          <a:xfrm>
            <a:off x="3127598" y="250024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31DBA6-186C-499F-A8C4-D4D6FCB56F4D}"/>
              </a:ext>
            </a:extLst>
          </p:cNvPr>
          <p:cNvSpPr txBox="1"/>
          <p:nvPr/>
        </p:nvSpPr>
        <p:spPr>
          <a:xfrm>
            <a:off x="3693714" y="3126547"/>
            <a:ext cx="69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2E857D-0CDD-43C7-BC2F-0FF332F9FA02}"/>
              </a:ext>
            </a:extLst>
          </p:cNvPr>
          <p:cNvSpPr txBox="1"/>
          <p:nvPr/>
        </p:nvSpPr>
        <p:spPr>
          <a:xfrm>
            <a:off x="4280639" y="2683919"/>
            <a:ext cx="64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3F0350-89FD-463E-A2FA-1867CE684E6A}"/>
              </a:ext>
            </a:extLst>
          </p:cNvPr>
          <p:cNvSpPr txBox="1"/>
          <p:nvPr/>
        </p:nvSpPr>
        <p:spPr>
          <a:xfrm>
            <a:off x="4722800" y="1184767"/>
            <a:ext cx="85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08C13F-DDB6-4081-9968-8606E4A4B886}"/>
              </a:ext>
            </a:extLst>
          </p:cNvPr>
          <p:cNvSpPr txBox="1"/>
          <p:nvPr/>
        </p:nvSpPr>
        <p:spPr>
          <a:xfrm>
            <a:off x="5609482" y="1511368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DFCF04-CFB6-4364-82E6-001767EFB58A}"/>
              </a:ext>
            </a:extLst>
          </p:cNvPr>
          <p:cNvSpPr txBox="1"/>
          <p:nvPr/>
        </p:nvSpPr>
        <p:spPr>
          <a:xfrm>
            <a:off x="6202856" y="2723321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8FDD321-BD24-4164-97BD-590847C3F243}"/>
              </a:ext>
            </a:extLst>
          </p:cNvPr>
          <p:cNvSpPr txBox="1"/>
          <p:nvPr/>
        </p:nvSpPr>
        <p:spPr>
          <a:xfrm>
            <a:off x="6726577" y="1768168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C0440F-1551-4270-BF35-CFB98D72DC53}"/>
              </a:ext>
            </a:extLst>
          </p:cNvPr>
          <p:cNvSpPr txBox="1"/>
          <p:nvPr/>
        </p:nvSpPr>
        <p:spPr>
          <a:xfrm>
            <a:off x="7489699" y="2983125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BC6B43-1F1F-40EB-BB84-4898FF5CD4FF}"/>
              </a:ext>
            </a:extLst>
          </p:cNvPr>
          <p:cNvSpPr txBox="1"/>
          <p:nvPr/>
        </p:nvSpPr>
        <p:spPr>
          <a:xfrm>
            <a:off x="7992627" y="1147378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2A3B2E-FE25-491D-878B-58B1515CC46A}"/>
              </a:ext>
            </a:extLst>
          </p:cNvPr>
          <p:cNvSpPr txBox="1"/>
          <p:nvPr/>
        </p:nvSpPr>
        <p:spPr>
          <a:xfrm>
            <a:off x="8725337" y="223933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5A8842-6AD7-41E3-A586-82C79B29868A}"/>
              </a:ext>
            </a:extLst>
          </p:cNvPr>
          <p:cNvSpPr txBox="1"/>
          <p:nvPr/>
        </p:nvSpPr>
        <p:spPr>
          <a:xfrm>
            <a:off x="9506837" y="401752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4047C6-0454-4796-95F8-FB710B67CDE3}"/>
              </a:ext>
            </a:extLst>
          </p:cNvPr>
          <p:cNvSpPr txBox="1"/>
          <p:nvPr/>
        </p:nvSpPr>
        <p:spPr>
          <a:xfrm>
            <a:off x="10078645" y="1920512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14D755-16B6-43D3-8951-195F3CC1A220}"/>
              </a:ext>
            </a:extLst>
          </p:cNvPr>
          <p:cNvSpPr txBox="1"/>
          <p:nvPr/>
        </p:nvSpPr>
        <p:spPr>
          <a:xfrm>
            <a:off x="10666307" y="2054954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2E795A-BB7B-4D80-AC64-7C987E2B3CB9}"/>
              </a:ext>
            </a:extLst>
          </p:cNvPr>
          <p:cNvSpPr txBox="1"/>
          <p:nvPr/>
        </p:nvSpPr>
        <p:spPr>
          <a:xfrm>
            <a:off x="11403845" y="269224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1880-E185-496E-BA55-75AFE9A6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B831-4EB2-4BF5-87CA-F561A78628B7}" type="datetime2">
              <a:rPr lang="en-US" smtClean="0"/>
              <a:t>Saturday, August 31,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D964D-AB42-48BD-95C3-4EBB9328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7DD7B-491C-4B4E-86CA-D06638A6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A64674-1642-4760-93D4-9C325A6B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61277"/>
              </p:ext>
            </p:extLst>
          </p:nvPr>
        </p:nvGraphicFramePr>
        <p:xfrm>
          <a:off x="30771" y="3132"/>
          <a:ext cx="12158054" cy="100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5103">
                  <a:extLst>
                    <a:ext uri="{9D8B030D-6E8A-4147-A177-3AD203B41FA5}">
                      <a16:colId xmlns:a16="http://schemas.microsoft.com/office/drawing/2014/main" val="1545175834"/>
                    </a:ext>
                  </a:extLst>
                </a:gridCol>
                <a:gridCol w="1130982">
                  <a:extLst>
                    <a:ext uri="{9D8B030D-6E8A-4147-A177-3AD203B41FA5}">
                      <a16:colId xmlns:a16="http://schemas.microsoft.com/office/drawing/2014/main" val="1487804693"/>
                    </a:ext>
                  </a:extLst>
                </a:gridCol>
                <a:gridCol w="989608">
                  <a:extLst>
                    <a:ext uri="{9D8B030D-6E8A-4147-A177-3AD203B41FA5}">
                      <a16:colId xmlns:a16="http://schemas.microsoft.com/office/drawing/2014/main" val="762268764"/>
                    </a:ext>
                  </a:extLst>
                </a:gridCol>
                <a:gridCol w="1078714">
                  <a:extLst>
                    <a:ext uri="{9D8B030D-6E8A-4147-A177-3AD203B41FA5}">
                      <a16:colId xmlns:a16="http://schemas.microsoft.com/office/drawing/2014/main" val="774942307"/>
                    </a:ext>
                  </a:extLst>
                </a:gridCol>
                <a:gridCol w="1028166">
                  <a:extLst>
                    <a:ext uri="{9D8B030D-6E8A-4147-A177-3AD203B41FA5}">
                      <a16:colId xmlns:a16="http://schemas.microsoft.com/office/drawing/2014/main" val="3695615680"/>
                    </a:ext>
                  </a:extLst>
                </a:gridCol>
                <a:gridCol w="1003320">
                  <a:extLst>
                    <a:ext uri="{9D8B030D-6E8A-4147-A177-3AD203B41FA5}">
                      <a16:colId xmlns:a16="http://schemas.microsoft.com/office/drawing/2014/main" val="3790125393"/>
                    </a:ext>
                  </a:extLst>
                </a:gridCol>
                <a:gridCol w="989608">
                  <a:extLst>
                    <a:ext uri="{9D8B030D-6E8A-4147-A177-3AD203B41FA5}">
                      <a16:colId xmlns:a16="http://schemas.microsoft.com/office/drawing/2014/main" val="1221352227"/>
                    </a:ext>
                  </a:extLst>
                </a:gridCol>
                <a:gridCol w="1091567">
                  <a:extLst>
                    <a:ext uri="{9D8B030D-6E8A-4147-A177-3AD203B41FA5}">
                      <a16:colId xmlns:a16="http://schemas.microsoft.com/office/drawing/2014/main" val="3481311831"/>
                    </a:ext>
                  </a:extLst>
                </a:gridCol>
                <a:gridCol w="1028166">
                  <a:extLst>
                    <a:ext uri="{9D8B030D-6E8A-4147-A177-3AD203B41FA5}">
                      <a16:colId xmlns:a16="http://schemas.microsoft.com/office/drawing/2014/main" val="2868866091"/>
                    </a:ext>
                  </a:extLst>
                </a:gridCol>
                <a:gridCol w="1131838">
                  <a:extLst>
                    <a:ext uri="{9D8B030D-6E8A-4147-A177-3AD203B41FA5}">
                      <a16:colId xmlns:a16="http://schemas.microsoft.com/office/drawing/2014/main" val="4137425184"/>
                    </a:ext>
                  </a:extLst>
                </a:gridCol>
                <a:gridCol w="1130982">
                  <a:extLst>
                    <a:ext uri="{9D8B030D-6E8A-4147-A177-3AD203B41FA5}">
                      <a16:colId xmlns:a16="http://schemas.microsoft.com/office/drawing/2014/main" val="3511751616"/>
                    </a:ext>
                  </a:extLst>
                </a:gridCol>
              </a:tblGrid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17660"/>
                  </a:ext>
                </a:extLst>
              </a:tr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4830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F155D6-3C83-4A6F-A4CD-FBB85B4A4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01780"/>
              </p:ext>
            </p:extLst>
          </p:nvPr>
        </p:nvGraphicFramePr>
        <p:xfrm>
          <a:off x="30771" y="1003912"/>
          <a:ext cx="5758841" cy="5850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204">
                  <a:extLst>
                    <a:ext uri="{9D8B030D-6E8A-4147-A177-3AD203B41FA5}">
                      <a16:colId xmlns:a16="http://schemas.microsoft.com/office/drawing/2014/main" val="460300576"/>
                    </a:ext>
                  </a:extLst>
                </a:gridCol>
                <a:gridCol w="1521201">
                  <a:extLst>
                    <a:ext uri="{9D8B030D-6E8A-4147-A177-3AD203B41FA5}">
                      <a16:colId xmlns:a16="http://schemas.microsoft.com/office/drawing/2014/main" val="3555235822"/>
                    </a:ext>
                  </a:extLst>
                </a:gridCol>
                <a:gridCol w="2716436">
                  <a:extLst>
                    <a:ext uri="{9D8B030D-6E8A-4147-A177-3AD203B41FA5}">
                      <a16:colId xmlns:a16="http://schemas.microsoft.com/office/drawing/2014/main" val="3610115927"/>
                    </a:ext>
                  </a:extLst>
                </a:gridCol>
              </a:tblGrid>
              <a:tr h="89251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54443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5374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6570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94011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61188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13252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37658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91182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57821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89843"/>
                  </a:ext>
                </a:extLst>
              </a:tr>
              <a:tr h="49584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2087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2F6B18-0BB9-4998-9D21-3C0D5A882446}"/>
                  </a:ext>
                </a:extLst>
              </p:cNvPr>
              <p:cNvSpPr/>
              <p:nvPr/>
            </p:nvSpPr>
            <p:spPr>
              <a:xfrm>
                <a:off x="5789612" y="1600200"/>
                <a:ext cx="6368442" cy="2898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dirty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i="1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i="1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i="1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bn-IN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b="1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2F6B18-0BB9-4998-9D21-3C0D5A882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2" y="1600200"/>
                <a:ext cx="6368442" cy="2898166"/>
              </a:xfrm>
              <a:prstGeom prst="rect">
                <a:avLst/>
              </a:prstGeom>
              <a:blipFill>
                <a:blip r:embed="rId2"/>
                <a:stretch>
                  <a:fillRect l="-1533" b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341616F-FB36-4137-9F5F-940109C0E4A1}"/>
              </a:ext>
            </a:extLst>
          </p:cNvPr>
          <p:cNvSpPr/>
          <p:nvPr/>
        </p:nvSpPr>
        <p:spPr>
          <a:xfrm>
            <a:off x="5876208" y="1003912"/>
            <a:ext cx="631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= ৫০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→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48C22E-FC29-414B-A5CA-EC391A02D7E2}"/>
              </a:ext>
            </a:extLst>
          </p:cNvPr>
          <p:cNvSpPr/>
          <p:nvPr/>
        </p:nvSpPr>
        <p:spPr>
          <a:xfrm>
            <a:off x="6170842" y="5214952"/>
            <a:ext cx="485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বিন্যস্ত উপাত্তের মধ্যক নির্ণয় পদ্ধতি।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E5EA1-3662-48CC-AF0C-AE65EE0D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CB0-4004-4553-9AAE-A4B586FC0513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E446E-9B06-422B-B76F-D2378EE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97D7E-47ED-4A2D-843C-89BD254E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1D3A84-64F0-40A0-84E2-6E58F0B1D30D}"/>
              </a:ext>
            </a:extLst>
          </p:cNvPr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7D58FE-B06D-4E4B-A8C1-8E04B66CA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DA271-BAAF-4D17-B577-C17292BD5AE7}"/>
                </a:ext>
              </a:extLst>
            </p:cNvPr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D510B-8D46-45B5-873E-8976DA6CB19C}"/>
              </a:ext>
            </a:extLst>
          </p:cNvPr>
          <p:cNvGrpSpPr/>
          <p:nvPr/>
        </p:nvGrpSpPr>
        <p:grpSpPr>
          <a:xfrm>
            <a:off x="2870443" y="740245"/>
            <a:ext cx="1413164" cy="1715984"/>
            <a:chOff x="578427" y="570016"/>
            <a:chExt cx="1413164" cy="17159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04B7A6-B7D5-4E87-B607-986E5DFA8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0951CD-64F8-4F7A-9BD2-9F4A71EFACEA}"/>
                </a:ext>
              </a:extLst>
            </p:cNvPr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0D649-228D-4241-80DE-6FD7BEDB2271}"/>
              </a:ext>
            </a:extLst>
          </p:cNvPr>
          <p:cNvGrpSpPr/>
          <p:nvPr/>
        </p:nvGrpSpPr>
        <p:grpSpPr>
          <a:xfrm>
            <a:off x="4906370" y="766935"/>
            <a:ext cx="1260760" cy="1689294"/>
            <a:chOff x="3390900" y="570016"/>
            <a:chExt cx="1260760" cy="1689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9AFD63-E576-4B64-9CC1-CD55D28BD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53257D-C146-41B3-9391-F744BAC9D7BD}"/>
                </a:ext>
              </a:extLst>
            </p:cNvPr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A20975-2DB5-4961-B3FF-0A44C96AFCDC}"/>
              </a:ext>
            </a:extLst>
          </p:cNvPr>
          <p:cNvGrpSpPr/>
          <p:nvPr/>
        </p:nvGrpSpPr>
        <p:grpSpPr>
          <a:xfrm>
            <a:off x="6789894" y="841876"/>
            <a:ext cx="1260760" cy="1689294"/>
            <a:chOff x="3390900" y="570016"/>
            <a:chExt cx="1260760" cy="1689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41917B-55FA-491A-AEE4-DFD5CF36E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C66281-33D9-4500-824D-FED178E6304E}"/>
                </a:ext>
              </a:extLst>
            </p:cNvPr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A9F4E8-6EC3-470A-B1C3-AE356F0B2DD7}"/>
              </a:ext>
            </a:extLst>
          </p:cNvPr>
          <p:cNvGrpSpPr/>
          <p:nvPr/>
        </p:nvGrpSpPr>
        <p:grpSpPr>
          <a:xfrm>
            <a:off x="8597910" y="822072"/>
            <a:ext cx="1260760" cy="1689294"/>
            <a:chOff x="3390900" y="570016"/>
            <a:chExt cx="1260760" cy="16892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25768E-C9E3-4CC1-B232-2792FC71E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CD856A-D467-4E00-9EB6-ADA25D255F97}"/>
                </a:ext>
              </a:extLst>
            </p:cNvPr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345A69-3C9A-4F94-BD08-0C3386C550EC}"/>
              </a:ext>
            </a:extLst>
          </p:cNvPr>
          <p:cNvGrpSpPr/>
          <p:nvPr/>
        </p:nvGrpSpPr>
        <p:grpSpPr>
          <a:xfrm>
            <a:off x="10262404" y="756946"/>
            <a:ext cx="1413165" cy="1715984"/>
            <a:chOff x="578427" y="570016"/>
            <a:chExt cx="1413164" cy="17159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60E815-EDE9-476B-8F4E-C5A60AC68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EDFA03-A8CD-4689-B620-AE3AF2F215A3}"/>
                </a:ext>
              </a:extLst>
            </p:cNvPr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02924D-9E08-44DB-8A33-2349CF1D9A1A}"/>
              </a:ext>
            </a:extLst>
          </p:cNvPr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D286E6-FDBB-492F-9FD4-7DDC3A54C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CACCCF-397B-4995-9901-74D251A5B8E2}"/>
                </a:ext>
              </a:extLst>
            </p:cNvPr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0BF004-1EE8-4DE6-8BE4-17A6B561879B}"/>
              </a:ext>
            </a:extLst>
          </p:cNvPr>
          <p:cNvGrpSpPr/>
          <p:nvPr/>
        </p:nvGrpSpPr>
        <p:grpSpPr>
          <a:xfrm>
            <a:off x="2478349" y="3021833"/>
            <a:ext cx="1240222" cy="1676400"/>
            <a:chOff x="592282" y="2590800"/>
            <a:chExt cx="1240222" cy="16764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8DABA6-097D-490D-BB33-B98FD9461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3ACB2E-30B4-4802-91F5-717AD360E1F5}"/>
                </a:ext>
              </a:extLst>
            </p:cNvPr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D335BD-F7D2-441A-ADD6-D99311F69147}"/>
              </a:ext>
            </a:extLst>
          </p:cNvPr>
          <p:cNvGrpSpPr/>
          <p:nvPr/>
        </p:nvGrpSpPr>
        <p:grpSpPr>
          <a:xfrm>
            <a:off x="5783773" y="3071197"/>
            <a:ext cx="1240222" cy="1676400"/>
            <a:chOff x="592282" y="2590800"/>
            <a:chExt cx="1240222" cy="1676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DB22AB-170D-43C1-BADF-ECD7B1C3C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16B18C-A376-4072-976E-A23679EEEA8D}"/>
                </a:ext>
              </a:extLst>
            </p:cNvPr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7899A-71CC-45BE-A9B1-25A74B001B18}"/>
              </a:ext>
            </a:extLst>
          </p:cNvPr>
          <p:cNvGrpSpPr/>
          <p:nvPr/>
        </p:nvGrpSpPr>
        <p:grpSpPr>
          <a:xfrm>
            <a:off x="4153614" y="3085305"/>
            <a:ext cx="1260760" cy="1689294"/>
            <a:chOff x="3390900" y="570016"/>
            <a:chExt cx="1260760" cy="16892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E59EC0-4B9A-45AF-825D-5E90535EF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8CAD60-CD4A-4729-905B-618F46B5904D}"/>
                </a:ext>
              </a:extLst>
            </p:cNvPr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438ACC-A617-413B-90A0-C83D6D5E4853}"/>
              </a:ext>
            </a:extLst>
          </p:cNvPr>
          <p:cNvGrpSpPr/>
          <p:nvPr/>
        </p:nvGrpSpPr>
        <p:grpSpPr>
          <a:xfrm>
            <a:off x="7357688" y="3037419"/>
            <a:ext cx="1240222" cy="1676400"/>
            <a:chOff x="592282" y="2590800"/>
            <a:chExt cx="1240222" cy="1676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2492952-697A-43C4-B3E1-B16E754DB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62D66F-3901-4545-8178-F82554347B3B}"/>
                </a:ext>
              </a:extLst>
            </p:cNvPr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743337-7530-4F2D-AEFE-6B89DB50EFEC}"/>
              </a:ext>
            </a:extLst>
          </p:cNvPr>
          <p:cNvGrpSpPr/>
          <p:nvPr/>
        </p:nvGrpSpPr>
        <p:grpSpPr>
          <a:xfrm>
            <a:off x="9626783" y="3088152"/>
            <a:ext cx="1260760" cy="1689294"/>
            <a:chOff x="3390900" y="570016"/>
            <a:chExt cx="1260760" cy="168929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7F24DD-E0AD-4B0A-8798-636EEFBB0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B2ECE9-4596-4C17-83F5-B07CA114400C}"/>
                </a:ext>
              </a:extLst>
            </p:cNvPr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BF99CD-3AF1-4602-8661-928B04E01542}"/>
              </a:ext>
            </a:extLst>
          </p:cNvPr>
          <p:cNvSpPr/>
          <p:nvPr/>
        </p:nvSpPr>
        <p:spPr>
          <a:xfrm>
            <a:off x="-1" y="5525869"/>
            <a:ext cx="1218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216D240E-3F7D-4A3E-8131-B2C29A66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0E31-6062-4B6E-B1FC-2D6BDCBF90D5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3C7C202C-BF9F-4770-B7C1-0ADF1E3A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EDC31C6-D76F-42B1-BB97-AD7E5C7C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1ADDF9-2A0B-49BF-86D0-AB5D5B8DA58F}"/>
              </a:ext>
            </a:extLst>
          </p:cNvPr>
          <p:cNvGrpSpPr/>
          <p:nvPr/>
        </p:nvGrpSpPr>
        <p:grpSpPr>
          <a:xfrm>
            <a:off x="303213" y="1137658"/>
            <a:ext cx="11734800" cy="4358266"/>
            <a:chOff x="457200" y="1025911"/>
            <a:chExt cx="8142514" cy="4480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58345-931D-4BE6-A87B-3C99DCE71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DA6556-852F-443C-A710-15CDFA1CE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5DCA26-54EB-4E5D-BADC-DDDDC3FF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F2FFFC-F2E3-41D1-A9D4-7796BFA8B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1EDD38-5535-428A-8BF4-2CD14CE9A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21700C-E208-414C-8B6A-E57084E40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09903E-BBF8-4E05-99A2-D36EA1DFC078}"/>
              </a:ext>
            </a:extLst>
          </p:cNvPr>
          <p:cNvSpPr txBox="1"/>
          <p:nvPr/>
        </p:nvSpPr>
        <p:spPr>
          <a:xfrm>
            <a:off x="5408612" y="561234"/>
            <a:ext cx="157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56C60-4E6D-410E-B6F1-3BAC0E9E9491}"/>
              </a:ext>
            </a:extLst>
          </p:cNvPr>
          <p:cNvSpPr txBox="1"/>
          <p:nvPr/>
        </p:nvSpPr>
        <p:spPr>
          <a:xfrm>
            <a:off x="7694612" y="522156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F8F2-886D-4822-9384-CA81221AB554}"/>
              </a:ext>
            </a:extLst>
          </p:cNvPr>
          <p:cNvSpPr/>
          <p:nvPr/>
        </p:nvSpPr>
        <p:spPr>
          <a:xfrm>
            <a:off x="74613" y="5720341"/>
            <a:ext cx="1193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54774-3932-489D-97DA-513E2DDF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E6AF-421D-49C3-A300-44BF7B6A30A9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6E97A-1067-4C14-89BE-59DA2C0C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4E7D8-F428-4994-BA21-BB1ED319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D6114-4E5B-4905-A051-F87790FD1D9B}"/>
              </a:ext>
            </a:extLst>
          </p:cNvPr>
          <p:cNvGrpSpPr/>
          <p:nvPr/>
        </p:nvGrpSpPr>
        <p:grpSpPr>
          <a:xfrm>
            <a:off x="341312" y="304800"/>
            <a:ext cx="11506200" cy="773430"/>
            <a:chOff x="609600" y="674370"/>
            <a:chExt cx="8077200" cy="7734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69AAC4-3C4F-4D18-BB45-1CD85E6CB193}"/>
                </a:ext>
              </a:extLst>
            </p:cNvPr>
            <p:cNvSpPr/>
            <p:nvPr/>
          </p:nvSpPr>
          <p:spPr>
            <a:xfrm>
              <a:off x="609600" y="7200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6C11A6-1AD0-4682-812B-80116A6496FC}"/>
                </a:ext>
              </a:extLst>
            </p:cNvPr>
            <p:cNvSpPr/>
            <p:nvPr/>
          </p:nvSpPr>
          <p:spPr>
            <a:xfrm>
              <a:off x="1508760" y="7277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A7FBD9-8A1D-4808-9A83-20E935DF2997}"/>
                </a:ext>
              </a:extLst>
            </p:cNvPr>
            <p:cNvSpPr/>
            <p:nvPr/>
          </p:nvSpPr>
          <p:spPr>
            <a:xfrm>
              <a:off x="2438400" y="67437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ABA070-4AF7-463B-B698-FAB96C994BE0}"/>
                </a:ext>
              </a:extLst>
            </p:cNvPr>
            <p:cNvSpPr/>
            <p:nvPr/>
          </p:nvSpPr>
          <p:spPr>
            <a:xfrm>
              <a:off x="3390900" y="6819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762C57-A044-40DC-A8A1-0BB7307C84D8}"/>
                </a:ext>
              </a:extLst>
            </p:cNvPr>
            <p:cNvSpPr/>
            <p:nvPr/>
          </p:nvSpPr>
          <p:spPr>
            <a:xfrm>
              <a:off x="5181600" y="6858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489E40-71E9-4643-927B-40ABE111DEB4}"/>
                </a:ext>
              </a:extLst>
            </p:cNvPr>
            <p:cNvSpPr/>
            <p:nvPr/>
          </p:nvSpPr>
          <p:spPr>
            <a:xfrm>
              <a:off x="4305300" y="6858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D506FC-C3B1-41BA-A836-03B3982C5C19}"/>
                </a:ext>
              </a:extLst>
            </p:cNvPr>
            <p:cNvSpPr/>
            <p:nvPr/>
          </p:nvSpPr>
          <p:spPr>
            <a:xfrm>
              <a:off x="6096000" y="7200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9EE407-6A36-481A-B84F-0DA843B6EF47}"/>
                </a:ext>
              </a:extLst>
            </p:cNvPr>
            <p:cNvSpPr/>
            <p:nvPr/>
          </p:nvSpPr>
          <p:spPr>
            <a:xfrm>
              <a:off x="7010400" y="7200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1D4CC4-6807-4FA7-B7FC-57632618F047}"/>
                </a:ext>
              </a:extLst>
            </p:cNvPr>
            <p:cNvSpPr/>
            <p:nvPr/>
          </p:nvSpPr>
          <p:spPr>
            <a:xfrm>
              <a:off x="7886700" y="6819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0E637C-01C3-4BFA-8FEA-4EFA1DE73E9A}"/>
              </a:ext>
            </a:extLst>
          </p:cNvPr>
          <p:cNvGrpSpPr/>
          <p:nvPr/>
        </p:nvGrpSpPr>
        <p:grpSpPr>
          <a:xfrm>
            <a:off x="360216" y="1295400"/>
            <a:ext cx="11695112" cy="800100"/>
            <a:chOff x="609600" y="1676400"/>
            <a:chExt cx="8039100" cy="8001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16A4DF-E5B0-4359-A710-7D3F93BF3B4D}"/>
                </a:ext>
              </a:extLst>
            </p:cNvPr>
            <p:cNvSpPr/>
            <p:nvPr/>
          </p:nvSpPr>
          <p:spPr>
            <a:xfrm>
              <a:off x="5181600" y="17221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667539-FF91-4717-849D-80FE0F3CBB73}"/>
                </a:ext>
              </a:extLst>
            </p:cNvPr>
            <p:cNvSpPr/>
            <p:nvPr/>
          </p:nvSpPr>
          <p:spPr>
            <a:xfrm>
              <a:off x="6934200" y="17106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DF9BE-A241-47E5-BA75-FFF315091711}"/>
                </a:ext>
              </a:extLst>
            </p:cNvPr>
            <p:cNvSpPr/>
            <p:nvPr/>
          </p:nvSpPr>
          <p:spPr>
            <a:xfrm>
              <a:off x="6057900" y="17106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287425-C96F-4562-AE55-43CC39BBE003}"/>
                </a:ext>
              </a:extLst>
            </p:cNvPr>
            <p:cNvSpPr/>
            <p:nvPr/>
          </p:nvSpPr>
          <p:spPr>
            <a:xfrm>
              <a:off x="7848600" y="16764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0D11212-C6D8-49A9-8734-05963354F76C}"/>
                </a:ext>
              </a:extLst>
            </p:cNvPr>
            <p:cNvSpPr/>
            <p:nvPr/>
          </p:nvSpPr>
          <p:spPr>
            <a:xfrm>
              <a:off x="1524000" y="17221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FB5AFA-EC0D-4A7E-AFAC-DD546EA8D2E0}"/>
                </a:ext>
              </a:extLst>
            </p:cNvPr>
            <p:cNvSpPr/>
            <p:nvPr/>
          </p:nvSpPr>
          <p:spPr>
            <a:xfrm>
              <a:off x="2438400" y="1718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5D9622-8322-4206-97C7-237F2D3B80EF}"/>
                </a:ext>
              </a:extLst>
            </p:cNvPr>
            <p:cNvSpPr/>
            <p:nvPr/>
          </p:nvSpPr>
          <p:spPr>
            <a:xfrm>
              <a:off x="609600" y="17564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BA14FC-DA09-429B-B2F3-45351A413BAA}"/>
                </a:ext>
              </a:extLst>
            </p:cNvPr>
            <p:cNvSpPr/>
            <p:nvPr/>
          </p:nvSpPr>
          <p:spPr>
            <a:xfrm>
              <a:off x="3352800" y="1718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24483F-7322-41FD-ADC6-88FE60350B57}"/>
                </a:ext>
              </a:extLst>
            </p:cNvPr>
            <p:cNvSpPr/>
            <p:nvPr/>
          </p:nvSpPr>
          <p:spPr>
            <a:xfrm>
              <a:off x="4267200" y="1718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9EBB7C18-66B0-4401-97EF-65AB9539F6A1}"/>
              </a:ext>
            </a:extLst>
          </p:cNvPr>
          <p:cNvSpPr/>
          <p:nvPr/>
        </p:nvSpPr>
        <p:spPr>
          <a:xfrm>
            <a:off x="5681215" y="1232535"/>
            <a:ext cx="2605072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319E5-3F3B-47A0-823B-72367E31D565}"/>
              </a:ext>
            </a:extLst>
          </p:cNvPr>
          <p:cNvSpPr/>
          <p:nvPr/>
        </p:nvSpPr>
        <p:spPr>
          <a:xfrm>
            <a:off x="3602699" y="2308860"/>
            <a:ext cx="477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AD4389-686E-48FE-8D58-EDCFDA38AF3A}"/>
              </a:ext>
            </a:extLst>
          </p:cNvPr>
          <p:cNvGrpSpPr/>
          <p:nvPr/>
        </p:nvGrpSpPr>
        <p:grpSpPr>
          <a:xfrm>
            <a:off x="227012" y="3203519"/>
            <a:ext cx="11828316" cy="781050"/>
            <a:chOff x="541020" y="3562350"/>
            <a:chExt cx="8065770" cy="7810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43011D-6F39-4D43-A1D8-46B18BD918D6}"/>
                </a:ext>
              </a:extLst>
            </p:cNvPr>
            <p:cNvSpPr/>
            <p:nvPr/>
          </p:nvSpPr>
          <p:spPr>
            <a:xfrm>
              <a:off x="541020" y="3623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31C2AA-336C-4473-827C-3DEA9EA02F9E}"/>
                </a:ext>
              </a:extLst>
            </p:cNvPr>
            <p:cNvSpPr/>
            <p:nvPr/>
          </p:nvSpPr>
          <p:spPr>
            <a:xfrm>
              <a:off x="1367790" y="3623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D95756-42AD-4A31-B718-22D25F73A951}"/>
                </a:ext>
              </a:extLst>
            </p:cNvPr>
            <p:cNvSpPr/>
            <p:nvPr/>
          </p:nvSpPr>
          <p:spPr>
            <a:xfrm>
              <a:off x="2202180" y="356235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02D138-7CC3-4CD3-A8B2-3711BBA41669}"/>
                </a:ext>
              </a:extLst>
            </p:cNvPr>
            <p:cNvSpPr/>
            <p:nvPr/>
          </p:nvSpPr>
          <p:spPr>
            <a:xfrm>
              <a:off x="3002280" y="35775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94BA62-E68E-4BD4-948F-81CA70D4F47E}"/>
                </a:ext>
              </a:extLst>
            </p:cNvPr>
            <p:cNvSpPr/>
            <p:nvPr/>
          </p:nvSpPr>
          <p:spPr>
            <a:xfrm>
              <a:off x="3802380" y="35852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F7E4881-874F-40FF-8BA1-33B6F7942F5B}"/>
                </a:ext>
              </a:extLst>
            </p:cNvPr>
            <p:cNvSpPr/>
            <p:nvPr/>
          </p:nvSpPr>
          <p:spPr>
            <a:xfrm>
              <a:off x="5406390" y="35890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0B727A-0605-443B-90BC-EAF14948652A}"/>
                </a:ext>
              </a:extLst>
            </p:cNvPr>
            <p:cNvSpPr/>
            <p:nvPr/>
          </p:nvSpPr>
          <p:spPr>
            <a:xfrm>
              <a:off x="4606290" y="35890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DDC2A2D-11C4-47EC-B7E1-B5A3703492EC}"/>
                </a:ext>
              </a:extLst>
            </p:cNvPr>
            <p:cNvSpPr/>
            <p:nvPr/>
          </p:nvSpPr>
          <p:spPr>
            <a:xfrm>
              <a:off x="6221730" y="3623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6C7455-3065-475E-9357-1E522773052C}"/>
                </a:ext>
              </a:extLst>
            </p:cNvPr>
            <p:cNvSpPr/>
            <p:nvPr/>
          </p:nvSpPr>
          <p:spPr>
            <a:xfrm>
              <a:off x="7006590" y="36233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8340DD-2C2F-42A3-838D-048DB0333147}"/>
                </a:ext>
              </a:extLst>
            </p:cNvPr>
            <p:cNvSpPr/>
            <p:nvPr/>
          </p:nvSpPr>
          <p:spPr>
            <a:xfrm>
              <a:off x="7806690" y="35852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0EE459-A282-4886-9DD3-E66F32DE15F3}"/>
              </a:ext>
            </a:extLst>
          </p:cNvPr>
          <p:cNvGrpSpPr/>
          <p:nvPr/>
        </p:nvGrpSpPr>
        <p:grpSpPr>
          <a:xfrm>
            <a:off x="74612" y="4415790"/>
            <a:ext cx="11828316" cy="765810"/>
            <a:chOff x="533400" y="4568190"/>
            <a:chExt cx="8073390" cy="76581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1DFB71-DF7E-42F8-8B5A-8FBDAEECB5A8}"/>
                </a:ext>
              </a:extLst>
            </p:cNvPr>
            <p:cNvSpPr/>
            <p:nvPr/>
          </p:nvSpPr>
          <p:spPr>
            <a:xfrm>
              <a:off x="5326380" y="45796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0F0E30E-010F-4435-B21B-5C2F19B4B44A}"/>
                </a:ext>
              </a:extLst>
            </p:cNvPr>
            <p:cNvSpPr/>
            <p:nvPr/>
          </p:nvSpPr>
          <p:spPr>
            <a:xfrm>
              <a:off x="6972300" y="45681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4BE869-DE20-473A-9C25-B315DBBBFC6B}"/>
                </a:ext>
              </a:extLst>
            </p:cNvPr>
            <p:cNvSpPr/>
            <p:nvPr/>
          </p:nvSpPr>
          <p:spPr>
            <a:xfrm>
              <a:off x="6172200" y="45681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BB35E22-00D2-4C0B-9C34-9982747721F9}"/>
                </a:ext>
              </a:extLst>
            </p:cNvPr>
            <p:cNvSpPr/>
            <p:nvPr/>
          </p:nvSpPr>
          <p:spPr>
            <a:xfrm>
              <a:off x="533400" y="459867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024800-9456-481A-83F6-C1138961A3B8}"/>
                </a:ext>
              </a:extLst>
            </p:cNvPr>
            <p:cNvSpPr/>
            <p:nvPr/>
          </p:nvSpPr>
          <p:spPr>
            <a:xfrm>
              <a:off x="7806690" y="45720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802EA5-AE32-4F7A-BF01-4B8F5E0A9E14}"/>
                </a:ext>
              </a:extLst>
            </p:cNvPr>
            <p:cNvSpPr/>
            <p:nvPr/>
          </p:nvSpPr>
          <p:spPr>
            <a:xfrm>
              <a:off x="2141220" y="45796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222D1D2-283A-499F-BD8D-DB7E7F5AE7C9}"/>
                </a:ext>
              </a:extLst>
            </p:cNvPr>
            <p:cNvSpPr/>
            <p:nvPr/>
          </p:nvSpPr>
          <p:spPr>
            <a:xfrm>
              <a:off x="2960370" y="46139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D3ED8E-C3D6-4B70-9CCD-05666192B102}"/>
                </a:ext>
              </a:extLst>
            </p:cNvPr>
            <p:cNvSpPr/>
            <p:nvPr/>
          </p:nvSpPr>
          <p:spPr>
            <a:xfrm>
              <a:off x="1344930" y="46139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045C092-A882-4BE4-BB81-26E70F73C184}"/>
                </a:ext>
              </a:extLst>
            </p:cNvPr>
            <p:cNvSpPr/>
            <p:nvPr/>
          </p:nvSpPr>
          <p:spPr>
            <a:xfrm>
              <a:off x="3741420" y="46139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A2B3BD6-6871-41F4-BBC6-E8350087A749}"/>
                </a:ext>
              </a:extLst>
            </p:cNvPr>
            <p:cNvSpPr/>
            <p:nvPr/>
          </p:nvSpPr>
          <p:spPr>
            <a:xfrm>
              <a:off x="4541520" y="45758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Rounded Rectangle 64">
            <a:extLst>
              <a:ext uri="{FF2B5EF4-FFF2-40B4-BE49-F238E27FC236}">
                <a16:creationId xmlns:a16="http://schemas.microsoft.com/office/drawing/2014/main" id="{02738CF4-35DA-408F-990A-DD75109E460C}"/>
              </a:ext>
            </a:extLst>
          </p:cNvPr>
          <p:cNvSpPr/>
          <p:nvPr/>
        </p:nvSpPr>
        <p:spPr>
          <a:xfrm>
            <a:off x="1267713" y="4343400"/>
            <a:ext cx="2334739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64">
            <a:extLst>
              <a:ext uri="{FF2B5EF4-FFF2-40B4-BE49-F238E27FC236}">
                <a16:creationId xmlns:a16="http://schemas.microsoft.com/office/drawing/2014/main" id="{41E76CEA-F48D-4124-9494-5ADCD33B6B5B}"/>
              </a:ext>
            </a:extLst>
          </p:cNvPr>
          <p:cNvSpPr/>
          <p:nvPr/>
        </p:nvSpPr>
        <p:spPr>
          <a:xfrm>
            <a:off x="5951761" y="4343400"/>
            <a:ext cx="2334739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4D84DA-7C0E-43F1-A12F-66F5EB22D26A}"/>
              </a:ext>
            </a:extLst>
          </p:cNvPr>
          <p:cNvSpPr/>
          <p:nvPr/>
        </p:nvSpPr>
        <p:spPr>
          <a:xfrm>
            <a:off x="1246838" y="5512131"/>
            <a:ext cx="943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8918C0F4-2C67-4974-B605-39B0CB89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17A1-7578-4487-98BE-1A2AD4F0EDF5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26D613CD-B646-46FA-B9A4-91DE8122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8CE3FB6C-BE87-4552-BCD6-67342C6F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6" grpId="0" animBg="1"/>
      <p:bldP spid="47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971C2B8C-8F08-402C-A0A2-CBB13C398AF2}"/>
              </a:ext>
            </a:extLst>
          </p:cNvPr>
          <p:cNvSpPr/>
          <p:nvPr/>
        </p:nvSpPr>
        <p:spPr>
          <a:xfrm>
            <a:off x="1566409" y="4522768"/>
            <a:ext cx="1102582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E4F3208-3E53-45DF-82D7-2897D5812388}"/>
              </a:ext>
            </a:extLst>
          </p:cNvPr>
          <p:cNvSpPr/>
          <p:nvPr/>
        </p:nvSpPr>
        <p:spPr>
          <a:xfrm>
            <a:off x="2462225" y="4501744"/>
            <a:ext cx="1170914" cy="93952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A32D0F8D-51D0-48C6-B5B7-BA756F956744}"/>
              </a:ext>
            </a:extLst>
          </p:cNvPr>
          <p:cNvSpPr/>
          <p:nvPr/>
        </p:nvSpPr>
        <p:spPr>
          <a:xfrm>
            <a:off x="3434098" y="4501744"/>
            <a:ext cx="1474053" cy="939521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086E61BA-5728-4259-8726-04E2318EA06E}"/>
              </a:ext>
            </a:extLst>
          </p:cNvPr>
          <p:cNvSpPr/>
          <p:nvPr/>
        </p:nvSpPr>
        <p:spPr>
          <a:xfrm>
            <a:off x="4636351" y="4530675"/>
            <a:ext cx="1343686" cy="91059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D3D69A7E-4736-4F94-93FE-ADD2C20ED6FF}"/>
              </a:ext>
            </a:extLst>
          </p:cNvPr>
          <p:cNvSpPr/>
          <p:nvPr/>
        </p:nvSpPr>
        <p:spPr>
          <a:xfrm>
            <a:off x="5761101" y="4530988"/>
            <a:ext cx="1504189" cy="89796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7749DB80-1ED9-4A1D-BF26-143DC0A1CF57}"/>
              </a:ext>
            </a:extLst>
          </p:cNvPr>
          <p:cNvSpPr/>
          <p:nvPr/>
        </p:nvSpPr>
        <p:spPr>
          <a:xfrm>
            <a:off x="7030211" y="4485320"/>
            <a:ext cx="1370012" cy="939519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B7781E91-1E46-4182-8677-F775D4F05DC4}"/>
              </a:ext>
            </a:extLst>
          </p:cNvPr>
          <p:cNvSpPr/>
          <p:nvPr/>
        </p:nvSpPr>
        <p:spPr>
          <a:xfrm>
            <a:off x="8151812" y="4485321"/>
            <a:ext cx="1444626" cy="943627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2C73A26-9E35-4CAC-AA59-9A89144DC701}"/>
              </a:ext>
            </a:extLst>
          </p:cNvPr>
          <p:cNvSpPr/>
          <p:nvPr/>
        </p:nvSpPr>
        <p:spPr>
          <a:xfrm>
            <a:off x="9342537" y="4485320"/>
            <a:ext cx="1158042" cy="951847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9BB38B59-61D1-49BB-893B-0ABEB96BDE65}"/>
              </a:ext>
            </a:extLst>
          </p:cNvPr>
          <p:cNvSpPr/>
          <p:nvPr/>
        </p:nvSpPr>
        <p:spPr>
          <a:xfrm>
            <a:off x="1546797" y="3834273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21A7681F-1C36-43D9-96A7-95F822FE523D}"/>
              </a:ext>
            </a:extLst>
          </p:cNvPr>
          <p:cNvSpPr/>
          <p:nvPr/>
        </p:nvSpPr>
        <p:spPr>
          <a:xfrm>
            <a:off x="2334567" y="3780680"/>
            <a:ext cx="1120142" cy="93952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D77AB4D7-64C0-481F-9C53-E405F8137143}"/>
              </a:ext>
            </a:extLst>
          </p:cNvPr>
          <p:cNvSpPr/>
          <p:nvPr/>
        </p:nvSpPr>
        <p:spPr>
          <a:xfrm>
            <a:off x="3221089" y="3687245"/>
            <a:ext cx="1194740" cy="1056619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B8E09680-F745-42EE-97F0-6D79E6C1F4FF}"/>
              </a:ext>
            </a:extLst>
          </p:cNvPr>
          <p:cNvSpPr/>
          <p:nvPr/>
        </p:nvSpPr>
        <p:spPr>
          <a:xfrm>
            <a:off x="4161052" y="3804384"/>
            <a:ext cx="1229208" cy="975517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B8E21AC3-1B1F-4667-955B-321B5B597490}"/>
              </a:ext>
            </a:extLst>
          </p:cNvPr>
          <p:cNvSpPr/>
          <p:nvPr/>
        </p:nvSpPr>
        <p:spPr>
          <a:xfrm>
            <a:off x="5139310" y="3824560"/>
            <a:ext cx="1278774" cy="93952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57C2AE8-49F9-421C-B45D-C9BF3CABFB85}"/>
              </a:ext>
            </a:extLst>
          </p:cNvPr>
          <p:cNvSpPr/>
          <p:nvPr/>
        </p:nvSpPr>
        <p:spPr>
          <a:xfrm>
            <a:off x="6122403" y="3877219"/>
            <a:ext cx="1334855" cy="89796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07E3F55E-BFC5-46AC-A8AD-DA722F928109}"/>
              </a:ext>
            </a:extLst>
          </p:cNvPr>
          <p:cNvSpPr/>
          <p:nvPr/>
        </p:nvSpPr>
        <p:spPr>
          <a:xfrm>
            <a:off x="7265290" y="3779677"/>
            <a:ext cx="1158042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7D4106A-44F2-46D2-921C-FF5742FAEFCB}"/>
              </a:ext>
            </a:extLst>
          </p:cNvPr>
          <p:cNvSpPr/>
          <p:nvPr/>
        </p:nvSpPr>
        <p:spPr>
          <a:xfrm>
            <a:off x="8207604" y="3740971"/>
            <a:ext cx="1388834" cy="983429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E910C6EF-EB4E-4449-9826-B21695E1F70E}"/>
              </a:ext>
            </a:extLst>
          </p:cNvPr>
          <p:cNvSpPr/>
          <p:nvPr/>
        </p:nvSpPr>
        <p:spPr>
          <a:xfrm>
            <a:off x="2111724" y="3094220"/>
            <a:ext cx="1262054" cy="912138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18D356B5-8C1A-4071-B002-0743BC7B0777}"/>
              </a:ext>
            </a:extLst>
          </p:cNvPr>
          <p:cNvSpPr/>
          <p:nvPr/>
        </p:nvSpPr>
        <p:spPr>
          <a:xfrm>
            <a:off x="3173248" y="3051942"/>
            <a:ext cx="1194093" cy="912138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349CE89C-24D5-4CD9-A100-C77ACDFB18BC}"/>
              </a:ext>
            </a:extLst>
          </p:cNvPr>
          <p:cNvSpPr/>
          <p:nvPr/>
        </p:nvSpPr>
        <p:spPr>
          <a:xfrm>
            <a:off x="2979419" y="2343149"/>
            <a:ext cx="1217407" cy="1037459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DB03EBEA-DA10-4A14-A3F5-21700DD859A5}"/>
              </a:ext>
            </a:extLst>
          </p:cNvPr>
          <p:cNvSpPr/>
          <p:nvPr/>
        </p:nvSpPr>
        <p:spPr>
          <a:xfrm>
            <a:off x="4149165" y="3120846"/>
            <a:ext cx="1262054" cy="896124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F1C6720E-072C-4BAA-8796-055E58055230}"/>
              </a:ext>
            </a:extLst>
          </p:cNvPr>
          <p:cNvSpPr/>
          <p:nvPr/>
        </p:nvSpPr>
        <p:spPr>
          <a:xfrm>
            <a:off x="5197738" y="3129251"/>
            <a:ext cx="1220346" cy="906099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D6FFFE41-B1CE-41C3-BDED-AF08C9A19F52}"/>
              </a:ext>
            </a:extLst>
          </p:cNvPr>
          <p:cNvSpPr/>
          <p:nvPr/>
        </p:nvSpPr>
        <p:spPr>
          <a:xfrm>
            <a:off x="6168960" y="3143251"/>
            <a:ext cx="1225679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EBCF305D-9427-4A0F-8945-D2F2817347DD}"/>
              </a:ext>
            </a:extLst>
          </p:cNvPr>
          <p:cNvSpPr/>
          <p:nvPr/>
        </p:nvSpPr>
        <p:spPr>
          <a:xfrm>
            <a:off x="7160706" y="3137390"/>
            <a:ext cx="1189047" cy="89796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A7B9063B-1B95-4BE1-8A13-4BEE7C493D7D}"/>
              </a:ext>
            </a:extLst>
          </p:cNvPr>
          <p:cNvSpPr/>
          <p:nvPr/>
        </p:nvSpPr>
        <p:spPr>
          <a:xfrm>
            <a:off x="3996297" y="2466209"/>
            <a:ext cx="1199822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92C3CC4A-ABB6-41C5-9A42-E7EE39E18734}"/>
              </a:ext>
            </a:extLst>
          </p:cNvPr>
          <p:cNvSpPr/>
          <p:nvPr/>
        </p:nvSpPr>
        <p:spPr>
          <a:xfrm>
            <a:off x="5022037" y="2467808"/>
            <a:ext cx="1194092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03DD20DC-BAE8-4C30-BF97-C0055F66A9A9}"/>
              </a:ext>
            </a:extLst>
          </p:cNvPr>
          <p:cNvSpPr/>
          <p:nvPr/>
        </p:nvSpPr>
        <p:spPr>
          <a:xfrm>
            <a:off x="5959738" y="2467808"/>
            <a:ext cx="1278774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EA6F6E9B-C9A5-4E7B-8698-E31ECEAA5655}"/>
              </a:ext>
            </a:extLst>
          </p:cNvPr>
          <p:cNvSpPr/>
          <p:nvPr/>
        </p:nvSpPr>
        <p:spPr>
          <a:xfrm>
            <a:off x="3704366" y="1782113"/>
            <a:ext cx="1217407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69F8ADAE-BAF3-45CC-878D-8AC7D9737338}"/>
              </a:ext>
            </a:extLst>
          </p:cNvPr>
          <p:cNvSpPr/>
          <p:nvPr/>
        </p:nvSpPr>
        <p:spPr>
          <a:xfrm>
            <a:off x="4694879" y="1764094"/>
            <a:ext cx="1194092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586E71-D8EA-44D9-9B0E-A485565D7D7A}"/>
              </a:ext>
            </a:extLst>
          </p:cNvPr>
          <p:cNvSpPr/>
          <p:nvPr/>
        </p:nvSpPr>
        <p:spPr>
          <a:xfrm>
            <a:off x="915419" y="536447"/>
            <a:ext cx="899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3182C6-C4F5-4D49-ABD4-0F77A5207539}"/>
              </a:ext>
            </a:extLst>
          </p:cNvPr>
          <p:cNvSpPr/>
          <p:nvPr/>
        </p:nvSpPr>
        <p:spPr>
          <a:xfrm>
            <a:off x="0" y="5678780"/>
            <a:ext cx="12188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C671F67A-75A4-4FC0-AC45-9BC0AC8A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1EEC-055F-4D08-A146-B687770C96EB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3197FA85-0C5C-4CFF-8B53-D6DEABE1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5B13E0C-689F-4BD8-B17A-28C500F6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73085C-6560-44BA-A789-630C25FB1765}"/>
              </a:ext>
            </a:extLst>
          </p:cNvPr>
          <p:cNvSpPr/>
          <p:nvPr/>
        </p:nvSpPr>
        <p:spPr>
          <a:xfrm>
            <a:off x="0" y="228600"/>
            <a:ext cx="12188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ক.    ৮     খ.     ৭     গ.     ৬      ঘ.       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৫। ৪,৬,৮,৯,১০.১৮,১৯,২০,২১,২৩,২৪,৩০ এর প্রচু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 কত?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* উপাত্তগুলোর প্রচুরক নেই।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9AD68-C6B3-4381-BD40-0C3D8781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184C-EC63-44C1-9725-30CD58EC68A9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12AF7-0530-473F-8143-DC0CD827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2A26-5853-468D-BCB6-9717D280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DFD3C-8DC0-4989-9783-D7C48DD85A74}"/>
              </a:ext>
            </a:extLst>
          </p:cNvPr>
          <p:cNvSpPr/>
          <p:nvPr/>
        </p:nvSpPr>
        <p:spPr>
          <a:xfrm>
            <a:off x="303212" y="7620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38B29C-4451-40D5-A6C5-C467507DF81C}"/>
              </a:ext>
            </a:extLst>
          </p:cNvPr>
          <p:cNvSpPr/>
          <p:nvPr/>
        </p:nvSpPr>
        <p:spPr>
          <a:xfrm>
            <a:off x="6018212" y="18288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208E4B-93B6-42AC-8215-1CBAF8146C72}"/>
              </a:ext>
            </a:extLst>
          </p:cNvPr>
          <p:cNvSpPr/>
          <p:nvPr/>
        </p:nvSpPr>
        <p:spPr>
          <a:xfrm>
            <a:off x="3935995" y="2971800"/>
            <a:ext cx="78681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98ACA2-CC59-456C-8781-3851149D0426}"/>
              </a:ext>
            </a:extLst>
          </p:cNvPr>
          <p:cNvSpPr/>
          <p:nvPr/>
        </p:nvSpPr>
        <p:spPr>
          <a:xfrm>
            <a:off x="2208212" y="405772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4376E4-8BC2-44A2-8134-48A34005AD8C}"/>
              </a:ext>
            </a:extLst>
          </p:cNvPr>
          <p:cNvSpPr/>
          <p:nvPr/>
        </p:nvSpPr>
        <p:spPr>
          <a:xfrm>
            <a:off x="227012" y="1720840"/>
            <a:ext cx="1188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সাজাও।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E3C4C-C6F3-413A-9193-A639A097AE18}"/>
              </a:ext>
            </a:extLst>
          </p:cNvPr>
          <p:cNvSpPr/>
          <p:nvPr/>
        </p:nvSpPr>
        <p:spPr>
          <a:xfrm>
            <a:off x="1827212" y="3048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9781-0D41-43FE-86C2-0E318369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96C8-C8FF-4AEE-89E2-BE033169E03E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35CE9-15B6-4071-B657-C3537A1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92177-772B-4B8E-905B-E22F5863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B30AE0-91E1-4595-BDCE-0045DFEF215A}"/>
              </a:ext>
            </a:extLst>
          </p:cNvPr>
          <p:cNvSpPr/>
          <p:nvPr/>
        </p:nvSpPr>
        <p:spPr>
          <a:xfrm>
            <a:off x="5867400" y="3740802"/>
            <a:ext cx="6321425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7E446-9E15-4A1D-AD9E-F7310C43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6" y="2460625"/>
            <a:ext cx="3406775" cy="287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21">
            <a:extLst>
              <a:ext uri="{FF2B5EF4-FFF2-40B4-BE49-F238E27FC236}">
                <a16:creationId xmlns:a16="http://schemas.microsoft.com/office/drawing/2014/main" id="{22A9F8CD-7B29-4BEB-B2C8-E0B4CB28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B47B5C-E146-4556-A27D-623F57AFB702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12" name="Footer Placeholder 22">
            <a:extLst>
              <a:ext uri="{FF2B5EF4-FFF2-40B4-BE49-F238E27FC236}">
                <a16:creationId xmlns:a16="http://schemas.microsoft.com/office/drawing/2014/main" id="{F0968162-E345-4534-B15D-4B3548AC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23">
            <a:extLst>
              <a:ext uri="{FF2B5EF4-FFF2-40B4-BE49-F238E27FC236}">
                <a16:creationId xmlns:a16="http://schemas.microsoft.com/office/drawing/2014/main" id="{CA4E2B3F-3393-4206-81F1-97FFCD7D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61018F-2D84-4D29-89D3-3D67B30C5E14}" type="slidenum">
              <a:rPr lang="en-US" smtClean="0"/>
              <a:t>18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133EC-773A-4222-AD44-6A5D09C396A2}"/>
              </a:ext>
            </a:extLst>
          </p:cNvPr>
          <p:cNvSpPr/>
          <p:nvPr/>
        </p:nvSpPr>
        <p:spPr>
          <a:xfrm>
            <a:off x="230188" y="269223"/>
            <a:ext cx="7312024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A7A61D-03A1-4DF6-A686-5191AF726B6F}"/>
              </a:ext>
            </a:extLst>
          </p:cNvPr>
          <p:cNvSpPr txBox="1"/>
          <p:nvPr/>
        </p:nvSpPr>
        <p:spPr>
          <a:xfrm>
            <a:off x="609441" y="685800"/>
            <a:ext cx="6170771" cy="36009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আহমাদিয়া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০১৯১১২৭২৪৩৭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A3A8F-C6C0-440B-B0D0-D5C78AB740BE}"/>
              </a:ext>
            </a:extLst>
          </p:cNvPr>
          <p:cNvSpPr txBox="1"/>
          <p:nvPr/>
        </p:nvSpPr>
        <p:spPr>
          <a:xfrm>
            <a:off x="6780212" y="515655"/>
            <a:ext cx="5408612" cy="40934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বিষয়বস্তুঃ মধ্যক ও প্রচুক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3B7B-5ECD-4382-AA77-D2002A51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FFF-B34F-43C4-8D01-E0621837BE42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3164-7269-42A6-8C77-BF604C02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0234-70EF-49C8-82DC-F652F739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BDD15A9F-F912-4343-9A65-96C2B863357A}"/>
              </a:ext>
            </a:extLst>
          </p:cNvPr>
          <p:cNvGrpSpPr/>
          <p:nvPr/>
        </p:nvGrpSpPr>
        <p:grpSpPr>
          <a:xfrm>
            <a:off x="455612" y="1024841"/>
            <a:ext cx="11476672" cy="5181600"/>
            <a:chOff x="408940" y="2590800"/>
            <a:chExt cx="8326120" cy="2286000"/>
          </a:xfrm>
        </p:grpSpPr>
        <p:pic>
          <p:nvPicPr>
            <p:cNvPr id="54" name="Picture 2" descr="C:\Users\nmmhs\Desktop\median_toc.gif">
              <a:extLst>
                <a:ext uri="{FF2B5EF4-FFF2-40B4-BE49-F238E27FC236}">
                  <a16:creationId xmlns:a16="http://schemas.microsoft.com/office/drawing/2014/main" id="{FAB20526-8A69-408D-B608-C7C8D8F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395C394-9E60-44D9-B4FD-0965DB712FF8}"/>
                </a:ext>
              </a:extLst>
            </p:cNvPr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6E3242C-435C-4243-884C-E2B382E99702}"/>
              </a:ext>
            </a:extLst>
          </p:cNvPr>
          <p:cNvSpPr txBox="1"/>
          <p:nvPr/>
        </p:nvSpPr>
        <p:spPr>
          <a:xfrm>
            <a:off x="4837112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7868A-B01F-422B-BE00-480541CC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607-CD3A-4A22-8063-F146B57728F6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7EF9D-6BDD-4404-8758-90EE35B4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D300-C63D-4F41-9763-E2BDEEDA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6ACFA9B-4C50-41F7-89B5-06A66EBEF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0" y="76200"/>
            <a:ext cx="12038012" cy="6197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2C1550-DA58-45E7-9C19-BFFC8C5F1DA4}"/>
              </a:ext>
            </a:extLst>
          </p:cNvPr>
          <p:cNvSpPr txBox="1"/>
          <p:nvPr/>
        </p:nvSpPr>
        <p:spPr>
          <a:xfrm>
            <a:off x="74612" y="6273225"/>
            <a:ext cx="1218882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A7360B-854F-498F-BF2E-6C2C44DD84A1}"/>
              </a:ext>
            </a:extLst>
          </p:cNvPr>
          <p:cNvSpPr txBox="1"/>
          <p:nvPr/>
        </p:nvSpPr>
        <p:spPr>
          <a:xfrm>
            <a:off x="0" y="99164"/>
            <a:ext cx="1165701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412F25-06BB-4DF4-8D64-B8A227F679A2}"/>
              </a:ext>
            </a:extLst>
          </p:cNvPr>
          <p:cNvSpPr txBox="1"/>
          <p:nvPr/>
        </p:nvSpPr>
        <p:spPr>
          <a:xfrm>
            <a:off x="0" y="653161"/>
            <a:ext cx="464978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চিহ্নিত স্তম্ভটি হলো মধ্য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235225-748D-4831-BCE0-736937A2614D}"/>
              </a:ext>
            </a:extLst>
          </p:cNvPr>
          <p:cNvCxnSpPr>
            <a:cxnSpLocks/>
          </p:cNvCxnSpPr>
          <p:nvPr/>
        </p:nvCxnSpPr>
        <p:spPr>
          <a:xfrm>
            <a:off x="3637433" y="994008"/>
            <a:ext cx="2301238" cy="2335727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030DFE-5AA4-49D5-9AA1-2563646139F0}"/>
              </a:ext>
            </a:extLst>
          </p:cNvPr>
          <p:cNvCxnSpPr>
            <a:cxnSpLocks/>
          </p:cNvCxnSpPr>
          <p:nvPr/>
        </p:nvCxnSpPr>
        <p:spPr>
          <a:xfrm flipH="1">
            <a:off x="5938671" y="584775"/>
            <a:ext cx="1451141" cy="274496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468D3-CBC4-40BE-BE9E-3B41F19C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661B-F4E1-4480-B834-D46F98F9B1BA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2033E-1A4A-4B94-B9C9-1CD0614F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FC8A8-92B6-49D7-9E69-7F7259BF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83E78-1947-4D8B-8137-A921B4369DDC}"/>
              </a:ext>
            </a:extLst>
          </p:cNvPr>
          <p:cNvSpPr txBox="1"/>
          <p:nvPr/>
        </p:nvSpPr>
        <p:spPr>
          <a:xfrm>
            <a:off x="342106" y="0"/>
            <a:ext cx="1150461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মধ্যক ও প্রচুরক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9B611-7CFD-4DD4-9675-E6070EE8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990600"/>
            <a:ext cx="11772105" cy="4520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8AE12-88F4-46FA-96A7-0689E60BC103}"/>
              </a:ext>
            </a:extLst>
          </p:cNvPr>
          <p:cNvSpPr txBox="1"/>
          <p:nvPr/>
        </p:nvSpPr>
        <p:spPr>
          <a:xfrm>
            <a:off x="0" y="5816025"/>
            <a:ext cx="1211421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CCB80-B53E-4A8B-99EE-F20FF9B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06A-F719-4840-8896-2F88197FF2F1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CE3F5-9E53-44E9-B419-24F4EAF2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3F7C-EAA7-46B6-BFC0-36805794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B17823-7188-4278-96EF-71CF514E26A5}"/>
              </a:ext>
            </a:extLst>
          </p:cNvPr>
          <p:cNvSpPr/>
          <p:nvPr/>
        </p:nvSpPr>
        <p:spPr>
          <a:xfrm>
            <a:off x="74613" y="762000"/>
            <a:ext cx="12114212" cy="518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বিন্যস্ত উপাত্তের গড় ও মধ্যক নির্ণয় করতে পারবে।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AC89D-03C5-4837-ACF7-8CB7D494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8EC5-7561-43F8-92DC-66A9B8B3D21A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79913-1FA9-483E-842A-2B6F3195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CAE32-B88C-4A10-8A2F-B9D43C9F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6B248-90B2-4C21-A6FD-48FC5253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751012" y="3124200"/>
            <a:ext cx="1177473" cy="1462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03A1B-2B7A-480F-8624-7729813C9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970212" y="2743201"/>
            <a:ext cx="1177474" cy="1859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5DED6-25C2-42C4-8341-6437B7F9F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4189412" y="2209800"/>
            <a:ext cx="1871125" cy="2392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60436-2003-4A68-9DEB-3DC1CCDDE7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6094412" y="1828800"/>
            <a:ext cx="1992065" cy="2773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486A85-048A-4C29-9571-DD184A2425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8179784" y="1232769"/>
            <a:ext cx="1695450" cy="3367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ACE3C-C43D-4B18-ADFD-4C05B2313D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9828212" y="914400"/>
            <a:ext cx="1695450" cy="3672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99EFA-D82C-424E-8F06-7909859079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3" y="3276600"/>
            <a:ext cx="1177473" cy="132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2253E-42B9-4B08-8927-63E21B01F34B}"/>
              </a:ext>
            </a:extLst>
          </p:cNvPr>
          <p:cNvSpPr txBox="1"/>
          <p:nvPr/>
        </p:nvSpPr>
        <p:spPr>
          <a:xfrm>
            <a:off x="428893" y="152400"/>
            <a:ext cx="1134661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C3B59-8A82-4068-87C3-3F0DEAA45FA9}"/>
              </a:ext>
            </a:extLst>
          </p:cNvPr>
          <p:cNvSpPr txBox="1"/>
          <p:nvPr/>
        </p:nvSpPr>
        <p:spPr>
          <a:xfrm>
            <a:off x="4352677" y="1511981"/>
            <a:ext cx="136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1833D-3ADD-4732-A736-908C73B1B174}"/>
              </a:ext>
            </a:extLst>
          </p:cNvPr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8621F-4AAD-4282-8337-CB751EE21671}"/>
              </a:ext>
            </a:extLst>
          </p:cNvPr>
          <p:cNvSpPr txBox="1"/>
          <p:nvPr/>
        </p:nvSpPr>
        <p:spPr>
          <a:xfrm>
            <a:off x="2089209" y="4617482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3F430-F014-4676-A9F3-306FB29A821D}"/>
              </a:ext>
            </a:extLst>
          </p:cNvPr>
          <p:cNvSpPr txBox="1"/>
          <p:nvPr/>
        </p:nvSpPr>
        <p:spPr>
          <a:xfrm>
            <a:off x="3306653" y="461748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27AAF-D23F-4D13-94F0-9CDD84D109A3}"/>
              </a:ext>
            </a:extLst>
          </p:cNvPr>
          <p:cNvSpPr txBox="1"/>
          <p:nvPr/>
        </p:nvSpPr>
        <p:spPr>
          <a:xfrm>
            <a:off x="4844531" y="4660887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7DC25-95FC-45D8-8F5E-7ABE6EAA1510}"/>
              </a:ext>
            </a:extLst>
          </p:cNvPr>
          <p:cNvSpPr txBox="1"/>
          <p:nvPr/>
        </p:nvSpPr>
        <p:spPr>
          <a:xfrm>
            <a:off x="6919628" y="4617481"/>
            <a:ext cx="44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4C8BE-460F-4E41-8152-26000F5A3E82}"/>
              </a:ext>
            </a:extLst>
          </p:cNvPr>
          <p:cNvSpPr txBox="1"/>
          <p:nvPr/>
        </p:nvSpPr>
        <p:spPr>
          <a:xfrm>
            <a:off x="8748712" y="4641287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1FFAAD-8E00-49E9-9DAD-1C4CA64F0D8B}"/>
              </a:ext>
            </a:extLst>
          </p:cNvPr>
          <p:cNvSpPr txBox="1"/>
          <p:nvPr/>
        </p:nvSpPr>
        <p:spPr>
          <a:xfrm>
            <a:off x="10360776" y="4551219"/>
            <a:ext cx="38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F3AD0-BC16-4892-B701-0826E12C1EAC}"/>
              </a:ext>
            </a:extLst>
          </p:cNvPr>
          <p:cNvSpPr txBox="1"/>
          <p:nvPr/>
        </p:nvSpPr>
        <p:spPr>
          <a:xfrm>
            <a:off x="7788" y="5313732"/>
            <a:ext cx="12188825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EB40C92-A22E-4CFB-8C64-CE7852FA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E6E6-9CB7-4392-986E-0DC01B06FE4D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C45EDC3-65D1-4BA4-B005-A3544A12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44A40C9-468E-41EB-9F16-BAE016C6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527B77-2BA5-4E4C-9FFB-24CCC2C8C15E}"/>
              </a:ext>
            </a:extLst>
          </p:cNvPr>
          <p:cNvGrpSpPr/>
          <p:nvPr/>
        </p:nvGrpSpPr>
        <p:grpSpPr>
          <a:xfrm>
            <a:off x="59911" y="152400"/>
            <a:ext cx="11978101" cy="773430"/>
            <a:chOff x="609600" y="609600"/>
            <a:chExt cx="8077200" cy="7734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C8CF51-0465-4E4B-B485-1E87C780F700}"/>
                </a:ext>
              </a:extLst>
            </p:cNvPr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781FDC3-EAB5-4925-889C-430B510E0BFB}"/>
                </a:ext>
              </a:extLst>
            </p:cNvPr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34663E-EFDB-4C0C-A030-E9957CCDB51F}"/>
                </a:ext>
              </a:extLst>
            </p:cNvPr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187EB0-9312-4796-B540-CCDA41FCCC08}"/>
                </a:ext>
              </a:extLst>
            </p:cNvPr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E5CA2E-1ADB-4B0A-94CA-9DAC9043E116}"/>
                </a:ext>
              </a:extLst>
            </p:cNvPr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52C4A2-BAF2-4E77-A7E8-235322328F85}"/>
                </a:ext>
              </a:extLst>
            </p:cNvPr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BD087-6407-436E-B577-E1A9FBAC60C3}"/>
                </a:ext>
              </a:extLst>
            </p:cNvPr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316985-58A8-4257-B6FC-55866055E867}"/>
                </a:ext>
              </a:extLst>
            </p:cNvPr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C516FB-AA09-4ABC-A5FA-CB53D20927E9}"/>
                </a:ext>
              </a:extLst>
            </p:cNvPr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D3EC35-6B18-415F-B4F2-DE79AC4103AF}"/>
              </a:ext>
            </a:extLst>
          </p:cNvPr>
          <p:cNvSpPr txBox="1"/>
          <p:nvPr/>
        </p:nvSpPr>
        <p:spPr>
          <a:xfrm>
            <a:off x="59911" y="1295400"/>
            <a:ext cx="531104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A118C-5760-45EE-90E9-2D2D217D5110}"/>
              </a:ext>
            </a:extLst>
          </p:cNvPr>
          <p:cNvSpPr txBox="1"/>
          <p:nvPr/>
        </p:nvSpPr>
        <p:spPr>
          <a:xfrm>
            <a:off x="6851950" y="1295400"/>
            <a:ext cx="495041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5BF2B-6513-4D8B-ACB0-591512497DA7}"/>
              </a:ext>
            </a:extLst>
          </p:cNvPr>
          <p:cNvSpPr txBox="1"/>
          <p:nvPr/>
        </p:nvSpPr>
        <p:spPr>
          <a:xfrm>
            <a:off x="59911" y="2057400"/>
            <a:ext cx="1212891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0B0180-E137-41D1-8547-A3BA85D551D1}"/>
              </a:ext>
            </a:extLst>
          </p:cNvPr>
          <p:cNvGrpSpPr/>
          <p:nvPr/>
        </p:nvGrpSpPr>
        <p:grpSpPr>
          <a:xfrm>
            <a:off x="227012" y="3144033"/>
            <a:ext cx="11810999" cy="894567"/>
            <a:chOff x="521277" y="3276600"/>
            <a:chExt cx="8039100" cy="8001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EEB096-15CA-4E49-BA51-60248DA14038}"/>
                </a:ext>
              </a:extLst>
            </p:cNvPr>
            <p:cNvSpPr/>
            <p:nvPr/>
          </p:nvSpPr>
          <p:spPr>
            <a:xfrm>
              <a:off x="5093277" y="33223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42C273-E7B1-47A0-BF03-379524874F84}"/>
                </a:ext>
              </a:extLst>
            </p:cNvPr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80B5FF-16F4-46B9-9A91-18B7B9B71F90}"/>
                </a:ext>
              </a:extLst>
            </p:cNvPr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189EE6D-E5F0-4286-870F-4FECDF646B1E}"/>
                </a:ext>
              </a:extLst>
            </p:cNvPr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59BDAF0-ED61-4120-BD5F-C8D5190CFF97}"/>
                </a:ext>
              </a:extLst>
            </p:cNvPr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39DA28-B0FD-4FF4-88D6-3583EBAD907A}"/>
                </a:ext>
              </a:extLst>
            </p:cNvPr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2CAB75-5923-4B2A-93DF-8839AA2136E3}"/>
                </a:ext>
              </a:extLst>
            </p:cNvPr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ED6093-2464-45BC-93AD-87111C590BC3}"/>
                </a:ext>
              </a:extLst>
            </p:cNvPr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38C519-ADCA-4E8B-B193-6A936DF2BBC2}"/>
                </a:ext>
              </a:extLst>
            </p:cNvPr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00C3030-B0F7-4C55-9E11-162421A17B8F}"/>
              </a:ext>
            </a:extLst>
          </p:cNvPr>
          <p:cNvSpPr txBox="1"/>
          <p:nvPr/>
        </p:nvSpPr>
        <p:spPr>
          <a:xfrm>
            <a:off x="227012" y="4224853"/>
            <a:ext cx="1178122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992863-1E32-4AAF-A1DF-2705DD3F112E}"/>
              </a:ext>
            </a:extLst>
          </p:cNvPr>
          <p:cNvSpPr/>
          <p:nvPr/>
        </p:nvSpPr>
        <p:spPr>
          <a:xfrm>
            <a:off x="1" y="5247382"/>
            <a:ext cx="12188824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২৩,১১,২৫,১৫,২১,১২,১৭,১৮,২২,২৭,২৯,৩০,১৬,১৯,১৪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সংখ্যাগুলোর মধ্যক নির্ণয় কর।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0F19664E-C2A3-43C3-AC86-45D3A3F9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F61-0639-48FE-B203-F6E449227413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2CAC25F-67C1-45F5-9B7B-47835798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11B560A-873B-430E-8E7C-9CAD2005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 animBg="1"/>
      <p:bldP spid="2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082C69-39EB-4669-B6BA-615DC9C5D8A0}"/>
              </a:ext>
            </a:extLst>
          </p:cNvPr>
          <p:cNvGrpSpPr/>
          <p:nvPr/>
        </p:nvGrpSpPr>
        <p:grpSpPr>
          <a:xfrm>
            <a:off x="227012" y="304800"/>
            <a:ext cx="11811000" cy="773430"/>
            <a:chOff x="381000" y="457200"/>
            <a:chExt cx="8305800" cy="7734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092F27-787B-492A-B291-33F5547B166D}"/>
                </a:ext>
              </a:extLst>
            </p:cNvPr>
            <p:cNvSpPr/>
            <p:nvPr/>
          </p:nvSpPr>
          <p:spPr>
            <a:xfrm>
              <a:off x="381000" y="5029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0FE033-51DA-4018-BE7D-3D22CE8E9516}"/>
                </a:ext>
              </a:extLst>
            </p:cNvPr>
            <p:cNvSpPr/>
            <p:nvPr/>
          </p:nvSpPr>
          <p:spPr>
            <a:xfrm>
              <a:off x="1219200" y="51054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C6BE6B-D032-4FCD-9F57-440C42627CCA}"/>
                </a:ext>
              </a:extLst>
            </p:cNvPr>
            <p:cNvSpPr/>
            <p:nvPr/>
          </p:nvSpPr>
          <p:spPr>
            <a:xfrm>
              <a:off x="2057400" y="4572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C45E80-F4C1-475E-855A-896212790FBE}"/>
                </a:ext>
              </a:extLst>
            </p:cNvPr>
            <p:cNvSpPr/>
            <p:nvPr/>
          </p:nvSpPr>
          <p:spPr>
            <a:xfrm>
              <a:off x="2895600" y="4648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665C96-DFDB-470B-BF02-E17BAEF4D06C}"/>
                </a:ext>
              </a:extLst>
            </p:cNvPr>
            <p:cNvSpPr/>
            <p:nvPr/>
          </p:nvSpPr>
          <p:spPr>
            <a:xfrm>
              <a:off x="4572000" y="46863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CF0798-9F7A-4C92-BD8F-264C4848E325}"/>
                </a:ext>
              </a:extLst>
            </p:cNvPr>
            <p:cNvSpPr/>
            <p:nvPr/>
          </p:nvSpPr>
          <p:spPr>
            <a:xfrm>
              <a:off x="3733800" y="46863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1FD00E-A7DB-46B8-877F-A94439A2B9C8}"/>
                </a:ext>
              </a:extLst>
            </p:cNvPr>
            <p:cNvSpPr/>
            <p:nvPr/>
          </p:nvSpPr>
          <p:spPr>
            <a:xfrm>
              <a:off x="5410200" y="5029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E90515-C601-45CE-BA9B-BF667B9DB6C5}"/>
                </a:ext>
              </a:extLst>
            </p:cNvPr>
            <p:cNvSpPr/>
            <p:nvPr/>
          </p:nvSpPr>
          <p:spPr>
            <a:xfrm>
              <a:off x="6248400" y="5029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27545A-4F97-436F-B023-55885B1E47C8}"/>
                </a:ext>
              </a:extLst>
            </p:cNvPr>
            <p:cNvSpPr/>
            <p:nvPr/>
          </p:nvSpPr>
          <p:spPr>
            <a:xfrm>
              <a:off x="7086600" y="4648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0E1A73-7435-4C02-BBEA-5BAFBA46AF07}"/>
                </a:ext>
              </a:extLst>
            </p:cNvPr>
            <p:cNvSpPr/>
            <p:nvPr/>
          </p:nvSpPr>
          <p:spPr>
            <a:xfrm>
              <a:off x="7886700" y="5029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2F84F3-5171-4050-A7B3-68CF0A60FDFD}"/>
              </a:ext>
            </a:extLst>
          </p:cNvPr>
          <p:cNvSpPr txBox="1"/>
          <p:nvPr/>
        </p:nvSpPr>
        <p:spPr>
          <a:xfrm>
            <a:off x="379412" y="1295400"/>
            <a:ext cx="603864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1A8C5-D395-4134-8D7B-EC0ED2ADF2F3}"/>
              </a:ext>
            </a:extLst>
          </p:cNvPr>
          <p:cNvSpPr txBox="1"/>
          <p:nvPr/>
        </p:nvSpPr>
        <p:spPr>
          <a:xfrm>
            <a:off x="6879279" y="1295399"/>
            <a:ext cx="493013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6F481-163A-4A39-969D-539511DA5EFF}"/>
              </a:ext>
            </a:extLst>
          </p:cNvPr>
          <p:cNvSpPr txBox="1"/>
          <p:nvPr/>
        </p:nvSpPr>
        <p:spPr>
          <a:xfrm>
            <a:off x="194168" y="2097344"/>
            <a:ext cx="11887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BD25F1-68A2-4905-9B84-5A58CCCE6B07}"/>
              </a:ext>
            </a:extLst>
          </p:cNvPr>
          <p:cNvGrpSpPr/>
          <p:nvPr/>
        </p:nvGrpSpPr>
        <p:grpSpPr>
          <a:xfrm>
            <a:off x="194168" y="2884170"/>
            <a:ext cx="11843844" cy="773430"/>
            <a:chOff x="419100" y="2819400"/>
            <a:chExt cx="8305800" cy="7734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EBDD21-937E-4F98-BE3E-959EB8CAA2E9}"/>
                </a:ext>
              </a:extLst>
            </p:cNvPr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DFFCD9-1B2D-453A-8E5C-0E9CDF37EE58}"/>
                </a:ext>
              </a:extLst>
            </p:cNvPr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6F0DD1-C586-4E37-B6CF-B17ADF92784F}"/>
                </a:ext>
              </a:extLst>
            </p:cNvPr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0CE11A-0121-43C7-9943-DABA03CAB7A2}"/>
                </a:ext>
              </a:extLst>
            </p:cNvPr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B4F31B-5508-4E99-8F70-AB5A2074DD97}"/>
                </a:ext>
              </a:extLst>
            </p:cNvPr>
            <p:cNvSpPr/>
            <p:nvPr/>
          </p:nvSpPr>
          <p:spPr>
            <a:xfrm>
              <a:off x="4610100" y="283083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0E929E-92CC-4503-8748-A4B4A006B192}"/>
                </a:ext>
              </a:extLst>
            </p:cNvPr>
            <p:cNvSpPr/>
            <p:nvPr/>
          </p:nvSpPr>
          <p:spPr>
            <a:xfrm>
              <a:off x="3771900" y="283083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F904B-AE70-40C8-B347-BAEA35FF9A72}"/>
                </a:ext>
              </a:extLst>
            </p:cNvPr>
            <p:cNvSpPr/>
            <p:nvPr/>
          </p:nvSpPr>
          <p:spPr>
            <a:xfrm>
              <a:off x="5448300" y="28651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CFA5E0-4751-4F72-BBDE-2C5E9C25D375}"/>
                </a:ext>
              </a:extLst>
            </p:cNvPr>
            <p:cNvSpPr/>
            <p:nvPr/>
          </p:nvSpPr>
          <p:spPr>
            <a:xfrm>
              <a:off x="6286500" y="28651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388929-68C5-43B1-9088-5C0B3C483764}"/>
                </a:ext>
              </a:extLst>
            </p:cNvPr>
            <p:cNvSpPr/>
            <p:nvPr/>
          </p:nvSpPr>
          <p:spPr>
            <a:xfrm>
              <a:off x="7124700" y="28270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E91BD6-FEFF-450B-BD56-5081707DCEBB}"/>
                </a:ext>
              </a:extLst>
            </p:cNvPr>
            <p:cNvSpPr/>
            <p:nvPr/>
          </p:nvSpPr>
          <p:spPr>
            <a:xfrm>
              <a:off x="7924800" y="2865120"/>
              <a:ext cx="800100" cy="7200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02CC52-6986-488D-9E93-33DDFCDCE710}"/>
              </a:ext>
            </a:extLst>
          </p:cNvPr>
          <p:cNvSpPr txBox="1"/>
          <p:nvPr/>
        </p:nvSpPr>
        <p:spPr>
          <a:xfrm>
            <a:off x="227012" y="3785974"/>
            <a:ext cx="1173479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F06BC7A-75D6-4862-B145-A572015E197D}"/>
                  </a:ext>
                </a:extLst>
              </p:cNvPr>
              <p:cNvSpPr/>
              <p:nvPr/>
            </p:nvSpPr>
            <p:spPr>
              <a:xfrm>
                <a:off x="0" y="4495800"/>
                <a:ext cx="12188825" cy="2244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32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তম পদের মান। আর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dirty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600" dirty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6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32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F06BC7A-75D6-4862-B145-A572015E1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5800"/>
                <a:ext cx="12188825" cy="2244974"/>
              </a:xfrm>
              <a:prstGeom prst="rect">
                <a:avLst/>
              </a:prstGeom>
              <a:blipFill>
                <a:blip r:embed="rId2"/>
                <a:stretch>
                  <a:fillRect t="-4076" r="-250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9D20FFA3-D92A-43CD-A41B-8750F41B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90CA-018F-4382-8790-D32CBA011B11}" type="datetime2">
              <a:rPr lang="en-US" smtClean="0"/>
              <a:t>Saturday, August 31, 2019</a:t>
            </a:fld>
            <a:endParaRPr lang="en-US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C8DC6EA8-3C92-4855-A230-6A529804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B3E8D43-3D9A-4623-910F-D1670036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Blockchai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63FF"/>
      </a:accent1>
      <a:accent2>
        <a:srgbClr val="023BCA"/>
      </a:accent2>
      <a:accent3>
        <a:srgbClr val="CCCCCC"/>
      </a:accent3>
      <a:accent4>
        <a:srgbClr val="948F8C"/>
      </a:accent4>
      <a:accent5>
        <a:srgbClr val="E7AE45"/>
      </a:accent5>
      <a:accent6>
        <a:srgbClr val="FF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5525</TotalTime>
  <Words>778</Words>
  <Application>Microsoft Office PowerPoint</Application>
  <PresentationFormat>Custom</PresentationFormat>
  <Paragraphs>331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amin torab</cp:lastModifiedBy>
  <cp:revision>132</cp:revision>
  <dcterms:created xsi:type="dcterms:W3CDTF">2013-09-12T13:05:01Z</dcterms:created>
  <dcterms:modified xsi:type="dcterms:W3CDTF">2019-08-31T07:28:28Z</dcterms:modified>
</cp:coreProperties>
</file>