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4" r:id="rId2"/>
  </p:sldMasterIdLst>
  <p:notesMasterIdLst>
    <p:notesMasterId r:id="rId27"/>
  </p:notesMasterIdLst>
  <p:sldIdLst>
    <p:sldId id="338" r:id="rId3"/>
    <p:sldId id="257" r:id="rId4"/>
    <p:sldId id="286" r:id="rId5"/>
    <p:sldId id="306" r:id="rId6"/>
    <p:sldId id="287" r:id="rId7"/>
    <p:sldId id="324" r:id="rId8"/>
    <p:sldId id="312" r:id="rId9"/>
    <p:sldId id="309" r:id="rId10"/>
    <p:sldId id="328" r:id="rId11"/>
    <p:sldId id="326" r:id="rId12"/>
    <p:sldId id="330" r:id="rId13"/>
    <p:sldId id="316" r:id="rId14"/>
    <p:sldId id="288" r:id="rId15"/>
    <p:sldId id="320" r:id="rId16"/>
    <p:sldId id="272" r:id="rId17"/>
    <p:sldId id="321" r:id="rId18"/>
    <p:sldId id="289" r:id="rId19"/>
    <p:sldId id="304" r:id="rId20"/>
    <p:sldId id="305" r:id="rId21"/>
    <p:sldId id="332" r:id="rId22"/>
    <p:sldId id="333" r:id="rId23"/>
    <p:sldId id="334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C76F"/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69659" autoAdjust="0"/>
  </p:normalViewPr>
  <p:slideViewPr>
    <p:cSldViewPr>
      <p:cViewPr varScale="1">
        <p:scale>
          <a:sx n="50" d="100"/>
          <a:sy n="50" d="100"/>
        </p:scale>
        <p:origin x="-1956" y="-90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9"/>
  <c:chart>
    <c:title>
      <c:tx>
        <c:rich>
          <a:bodyPr/>
          <a:lstStyle/>
          <a:p>
            <a:pPr>
              <a:defRPr/>
            </a:pPr>
            <a:r>
              <a:rPr lang="bn-BD"/>
              <a:t> </a:t>
            </a:r>
            <a:endParaRPr lang="en-US"/>
          </a:p>
        </c:rich>
      </c:tx>
      <c:layout>
        <c:manualLayout>
          <c:xMode val="edge"/>
          <c:yMode val="edge"/>
          <c:x val="0.48576033464566931"/>
          <c:y val="3.1250000000000153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explosion val="25"/>
          <c:dPt>
            <c:idx val="0"/>
            <c:explosion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71-41C0-9BCB-664B5AD98931}"/>
              </c:ext>
            </c:extLst>
          </c:dPt>
          <c:dPt>
            <c:idx val="1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F71-41C0-9BCB-664B5AD98931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71-41C0-9BCB-664B5AD98931}"/>
            </c:ext>
          </c:extLst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3"/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44"/>
  <c:chart>
    <c:title>
      <c:tx>
        <c:rich>
          <a:bodyPr/>
          <a:lstStyle/>
          <a:p>
            <a:pPr>
              <a:defRPr/>
            </a:pPr>
            <a:r>
              <a:rPr lang="as-IN" dirty="0">
                <a:latin typeface="NikoshBAN" pitchFamily="2" charset="0"/>
                <a:cs typeface="NikoshBAN" pitchFamily="2" charset="0"/>
              </a:rPr>
              <a:t>বিশ্ব ও এশিয়া মহাদেশের আয়তন</a:t>
            </a:r>
          </a:p>
        </c:rich>
      </c:tx>
      <c:layout/>
    </c:title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বিশ্ব ও এশিয়া মহাদেশের আয়তন</c:v>
                </c:pt>
              </c:strCache>
            </c:strRef>
          </c:tx>
          <c:explosion val="25"/>
          <c:dPt>
            <c:idx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5C-4B8B-ABEB-8D7345F402C3}"/>
              </c:ext>
            </c:extLst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5C-4B8B-ABEB-8D7345F402C3}"/>
              </c:ext>
            </c:extLst>
          </c:dPt>
          <c:cat>
            <c:strRef>
              <c:f>Sheet1!$A$2:$A$3</c:f>
              <c:strCache>
                <c:ptCount val="2"/>
                <c:pt idx="0">
                  <c:v>এশিয়া আয়তন</c:v>
                </c:pt>
                <c:pt idx="1">
                  <c:v>বিশ্বের আয়তন</c:v>
                </c:pt>
              </c:strCache>
            </c:strRef>
          </c:cat>
          <c:val>
            <c:numRef>
              <c:f>Sheet1!$B$2:$B$3</c:f>
              <c:numCache>
                <c:formatCode>[$-5000445]0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B5C-4B8B-ABEB-8D7345F402C3}"/>
            </c:ext>
          </c:extLst>
        </c:ser>
        <c:dLbls/>
        <c:firstSliceAng val="0"/>
        <c:holeSize val="50"/>
      </c:doughnutChart>
    </c:plotArea>
    <c:legend>
      <c:legendPos val="r"/>
      <c:layout/>
      <c:txPr>
        <a:bodyPr/>
        <a:lstStyle/>
        <a:p>
          <a:pPr>
            <a:defRPr>
              <a:latin typeface="NikoshBAN" pitchFamily="2" charset="0"/>
              <a:cs typeface="NikoshBAN" pitchFamily="2" charset="0"/>
            </a:defRPr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577961-D187-4C30-9053-2368C508C3D2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4CFA75-340E-4523-A3A3-92B6AFBA3598}">
      <dgm:prSet phldrT="[Text]" custT="1"/>
      <dgm:spPr>
        <a:solidFill>
          <a:schemeClr val="accent5">
            <a:lumMod val="40000"/>
            <a:lumOff val="6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১. এশিয়া মহাদেশের  জনসংখ্যা ও অধিবাসী সম্পর্কে বলতে পারবে</a:t>
          </a:r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dirty="0"/>
        </a:p>
      </dgm:t>
    </dgm:pt>
    <dgm:pt modelId="{424753AC-A5AD-4BC1-AD1B-77CD1E4628C1}" type="parTrans" cxnId="{13430E44-82A9-4B69-986A-30A5D446437D}">
      <dgm:prSet/>
      <dgm:spPr/>
      <dgm:t>
        <a:bodyPr/>
        <a:lstStyle/>
        <a:p>
          <a:endParaRPr lang="en-US"/>
        </a:p>
      </dgm:t>
    </dgm:pt>
    <dgm:pt modelId="{BBB11B71-144A-4157-A450-009AE782A8F8}" type="sibTrans" cxnId="{13430E44-82A9-4B69-986A-30A5D446437D}">
      <dgm:prSet/>
      <dgm:spPr/>
      <dgm:t>
        <a:bodyPr/>
        <a:lstStyle/>
        <a:p>
          <a:endParaRPr lang="en-US"/>
        </a:p>
      </dgm:t>
    </dgm:pt>
    <dgm:pt modelId="{5716E0BD-B081-49FB-9433-6826A984B646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২. এশিয়া মহাদেশের অর্থনৈতিক অবস্থা ব্যাখ্যা করতে পারবে।  </a:t>
          </a:r>
          <a:endParaRPr lang="en-US" sz="3200" dirty="0"/>
        </a:p>
      </dgm:t>
    </dgm:pt>
    <dgm:pt modelId="{E50CB5F7-412B-495D-AE93-E30F622BC211}" type="parTrans" cxnId="{BBC13548-59D2-4D05-BEF9-9FAFA587C17F}">
      <dgm:prSet/>
      <dgm:spPr/>
      <dgm:t>
        <a:bodyPr/>
        <a:lstStyle/>
        <a:p>
          <a:endParaRPr lang="en-US"/>
        </a:p>
      </dgm:t>
    </dgm:pt>
    <dgm:pt modelId="{9C4BBD2C-09C4-4CD0-A377-41E2A2CB5F0B}" type="sibTrans" cxnId="{BBC13548-59D2-4D05-BEF9-9FAFA587C17F}">
      <dgm:prSet/>
      <dgm:spPr/>
      <dgm:t>
        <a:bodyPr/>
        <a:lstStyle/>
        <a:p>
          <a:endParaRPr lang="en-US"/>
        </a:p>
      </dgm:t>
    </dgm:pt>
    <dgm:pt modelId="{84E06570-28C7-4EBC-9C74-3D2E5277B723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tx1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৩. এশিয়া মহাদেশে অবস্থিত বিভিন্ন ধর্মের পবিত্র স্থান সম্পর্কে বর্ণনা করতে পার</a:t>
          </a:r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dirty="0"/>
        </a:p>
      </dgm:t>
    </dgm:pt>
    <dgm:pt modelId="{F2498333-8824-4946-9E95-9A489B19D4C2}" type="parTrans" cxnId="{277FCDEF-38C2-412D-B975-4622D6A35D53}">
      <dgm:prSet/>
      <dgm:spPr/>
      <dgm:t>
        <a:bodyPr/>
        <a:lstStyle/>
        <a:p>
          <a:endParaRPr lang="en-US"/>
        </a:p>
      </dgm:t>
    </dgm:pt>
    <dgm:pt modelId="{2BDE57F2-E7EE-4DB1-8748-7EADCAC83463}" type="sibTrans" cxnId="{277FCDEF-38C2-412D-B975-4622D6A35D53}">
      <dgm:prSet/>
      <dgm:spPr/>
      <dgm:t>
        <a:bodyPr/>
        <a:lstStyle/>
        <a:p>
          <a:endParaRPr lang="en-US"/>
        </a:p>
      </dgm:t>
    </dgm:pt>
    <dgm:pt modelId="{1512E0AB-A608-4A6D-B25E-E820AB8A1E35}" type="pres">
      <dgm:prSet presAssocID="{AF577961-D187-4C30-9053-2368C508C3D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C1A976-FEF2-4922-8391-330BF0A32478}" type="pres">
      <dgm:prSet presAssocID="{204CFA75-340E-4523-A3A3-92B6AFBA359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144B42-DC5A-4372-A362-22942757E175}" type="pres">
      <dgm:prSet presAssocID="{BBB11B71-144A-4157-A450-009AE782A8F8}" presName="sibTrans" presStyleCnt="0"/>
      <dgm:spPr/>
    </dgm:pt>
    <dgm:pt modelId="{3E446786-D026-4775-BDC2-A15EF9AF708D}" type="pres">
      <dgm:prSet presAssocID="{5716E0BD-B081-49FB-9433-6826A984B64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B9B5D4-F294-41DE-B4FB-EC6A15C57349}" type="pres">
      <dgm:prSet presAssocID="{9C4BBD2C-09C4-4CD0-A377-41E2A2CB5F0B}" presName="sibTrans" presStyleCnt="0"/>
      <dgm:spPr/>
    </dgm:pt>
    <dgm:pt modelId="{3059F25A-009B-48C2-976D-92A9C6062069}" type="pres">
      <dgm:prSet presAssocID="{84E06570-28C7-4EBC-9C74-3D2E5277B72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C13548-59D2-4D05-BEF9-9FAFA587C17F}" srcId="{AF577961-D187-4C30-9053-2368C508C3D2}" destId="{5716E0BD-B081-49FB-9433-6826A984B646}" srcOrd="1" destOrd="0" parTransId="{E50CB5F7-412B-495D-AE93-E30F622BC211}" sibTransId="{9C4BBD2C-09C4-4CD0-A377-41E2A2CB5F0B}"/>
    <dgm:cxn modelId="{50E56704-DC7A-4866-B69C-2C154D62B055}" type="presOf" srcId="{84E06570-28C7-4EBC-9C74-3D2E5277B723}" destId="{3059F25A-009B-48C2-976D-92A9C6062069}" srcOrd="0" destOrd="0" presId="urn:microsoft.com/office/officeart/2005/8/layout/hList6"/>
    <dgm:cxn modelId="{19D682D1-A5AA-46A3-8DBE-8F76560393BA}" type="presOf" srcId="{5716E0BD-B081-49FB-9433-6826A984B646}" destId="{3E446786-D026-4775-BDC2-A15EF9AF708D}" srcOrd="0" destOrd="0" presId="urn:microsoft.com/office/officeart/2005/8/layout/hList6"/>
    <dgm:cxn modelId="{938EDDD4-BFB8-4261-8A8E-3D705224064D}" type="presOf" srcId="{AF577961-D187-4C30-9053-2368C508C3D2}" destId="{1512E0AB-A608-4A6D-B25E-E820AB8A1E35}" srcOrd="0" destOrd="0" presId="urn:microsoft.com/office/officeart/2005/8/layout/hList6"/>
    <dgm:cxn modelId="{13430E44-82A9-4B69-986A-30A5D446437D}" srcId="{AF577961-D187-4C30-9053-2368C508C3D2}" destId="{204CFA75-340E-4523-A3A3-92B6AFBA3598}" srcOrd="0" destOrd="0" parTransId="{424753AC-A5AD-4BC1-AD1B-77CD1E4628C1}" sibTransId="{BBB11B71-144A-4157-A450-009AE782A8F8}"/>
    <dgm:cxn modelId="{277FCDEF-38C2-412D-B975-4622D6A35D53}" srcId="{AF577961-D187-4C30-9053-2368C508C3D2}" destId="{84E06570-28C7-4EBC-9C74-3D2E5277B723}" srcOrd="2" destOrd="0" parTransId="{F2498333-8824-4946-9E95-9A489B19D4C2}" sibTransId="{2BDE57F2-E7EE-4DB1-8748-7EADCAC83463}"/>
    <dgm:cxn modelId="{1D47A762-DF4C-4193-928B-C89C8DF5C70B}" type="presOf" srcId="{204CFA75-340E-4523-A3A3-92B6AFBA3598}" destId="{7FC1A976-FEF2-4922-8391-330BF0A32478}" srcOrd="0" destOrd="0" presId="urn:microsoft.com/office/officeart/2005/8/layout/hList6"/>
    <dgm:cxn modelId="{95BB0728-8A96-42FA-85C6-CCF06C08E2C4}" type="presParOf" srcId="{1512E0AB-A608-4A6D-B25E-E820AB8A1E35}" destId="{7FC1A976-FEF2-4922-8391-330BF0A32478}" srcOrd="0" destOrd="0" presId="urn:microsoft.com/office/officeart/2005/8/layout/hList6"/>
    <dgm:cxn modelId="{ED0E0C55-C1AD-4D37-9188-79E6D0F35DB3}" type="presParOf" srcId="{1512E0AB-A608-4A6D-B25E-E820AB8A1E35}" destId="{0B144B42-DC5A-4372-A362-22942757E175}" srcOrd="1" destOrd="0" presId="urn:microsoft.com/office/officeart/2005/8/layout/hList6"/>
    <dgm:cxn modelId="{B5559297-7C97-4346-B2FA-87FCFBD93A52}" type="presParOf" srcId="{1512E0AB-A608-4A6D-B25E-E820AB8A1E35}" destId="{3E446786-D026-4775-BDC2-A15EF9AF708D}" srcOrd="2" destOrd="0" presId="urn:microsoft.com/office/officeart/2005/8/layout/hList6"/>
    <dgm:cxn modelId="{AF23E060-20D9-45EB-AB57-633DFD439FDD}" type="presParOf" srcId="{1512E0AB-A608-4A6D-B25E-E820AB8A1E35}" destId="{6FB9B5D4-F294-41DE-B4FB-EC6A15C57349}" srcOrd="3" destOrd="0" presId="urn:microsoft.com/office/officeart/2005/8/layout/hList6"/>
    <dgm:cxn modelId="{FCD996D7-0FE2-45AB-B963-335D59E94B69}" type="presParOf" srcId="{1512E0AB-A608-4A6D-B25E-E820AB8A1E35}" destId="{3059F25A-009B-48C2-976D-92A9C606206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E503BD-A099-40C4-8AD3-57DFB32E64B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08B91D-1D7D-4FDD-A6DE-2E20BC7195A9}">
      <dgm:prSet phldrT="[Text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তেল</a:t>
          </a:r>
          <a:endParaRPr lang="en-US" dirty="0">
            <a:solidFill>
              <a:schemeClr val="tx1"/>
            </a:solidFill>
          </a:endParaRPr>
        </a:p>
      </dgm:t>
    </dgm:pt>
    <dgm:pt modelId="{5B46A902-85CE-4B91-8F49-47FC0DFF04D5}" type="parTrans" cxnId="{51AEC8D2-5730-4AA2-888B-9E5A212BE7AF}">
      <dgm:prSet/>
      <dgm:spPr/>
      <dgm:t>
        <a:bodyPr/>
        <a:lstStyle/>
        <a:p>
          <a:endParaRPr lang="en-US"/>
        </a:p>
      </dgm:t>
    </dgm:pt>
    <dgm:pt modelId="{CA9B459D-958D-4578-8637-42F78C7169FC}" type="sibTrans" cxnId="{51AEC8D2-5730-4AA2-888B-9E5A212BE7AF}">
      <dgm:prSet/>
      <dgm:spPr/>
      <dgm:t>
        <a:bodyPr/>
        <a:lstStyle/>
        <a:p>
          <a:endParaRPr lang="en-US"/>
        </a:p>
      </dgm:t>
    </dgm:pt>
    <dgm:pt modelId="{982AC2E2-CC8B-484A-9C8B-3F1FBA645F24}">
      <dgm:prSet phldrT="[Text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গ্যাস</a:t>
          </a:r>
          <a:endParaRPr lang="en-US" dirty="0">
            <a:solidFill>
              <a:schemeClr val="tx1"/>
            </a:solidFill>
          </a:endParaRPr>
        </a:p>
      </dgm:t>
    </dgm:pt>
    <dgm:pt modelId="{1EA2AEBD-26C5-4919-A12E-9FF37D36B49D}" type="parTrans" cxnId="{ECAF92B3-921B-4348-96E5-A798ACB6EEC8}">
      <dgm:prSet/>
      <dgm:spPr/>
      <dgm:t>
        <a:bodyPr/>
        <a:lstStyle/>
        <a:p>
          <a:endParaRPr lang="en-US"/>
        </a:p>
      </dgm:t>
    </dgm:pt>
    <dgm:pt modelId="{2076A89E-C2D3-4032-8EA1-6A4A063729B3}" type="sibTrans" cxnId="{ECAF92B3-921B-4348-96E5-A798ACB6EEC8}">
      <dgm:prSet/>
      <dgm:spPr/>
      <dgm:t>
        <a:bodyPr/>
        <a:lstStyle/>
        <a:p>
          <a:endParaRPr lang="en-US"/>
        </a:p>
      </dgm:t>
    </dgm:pt>
    <dgm:pt modelId="{5F9E3AC9-9622-4FF0-A110-F1497B6DC6D2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কয়লা</a:t>
          </a:r>
          <a:endParaRPr lang="en-US" dirty="0">
            <a:solidFill>
              <a:schemeClr val="tx1"/>
            </a:solidFill>
          </a:endParaRPr>
        </a:p>
      </dgm:t>
    </dgm:pt>
    <dgm:pt modelId="{AA319AB8-1BA0-4176-9553-EC9C96B9D5DF}" type="parTrans" cxnId="{D4466CAE-E37A-45D7-BA6A-2CA363BD2F3E}">
      <dgm:prSet/>
      <dgm:spPr/>
      <dgm:t>
        <a:bodyPr/>
        <a:lstStyle/>
        <a:p>
          <a:endParaRPr lang="en-US"/>
        </a:p>
      </dgm:t>
    </dgm:pt>
    <dgm:pt modelId="{B82A6677-C78E-4E05-A1FB-F355D34395A9}" type="sibTrans" cxnId="{D4466CAE-E37A-45D7-BA6A-2CA363BD2F3E}">
      <dgm:prSet/>
      <dgm:spPr/>
      <dgm:t>
        <a:bodyPr/>
        <a:lstStyle/>
        <a:p>
          <a:endParaRPr lang="en-US"/>
        </a:p>
      </dgm:t>
    </dgm:pt>
    <dgm:pt modelId="{0921D676-8330-4693-93F7-58D343D314DA}">
      <dgm:prSet phldrT="[Text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আকরিক লোহা </a:t>
          </a:r>
          <a:endParaRPr lang="en-US" dirty="0">
            <a:solidFill>
              <a:schemeClr val="tx1"/>
            </a:solidFill>
          </a:endParaRPr>
        </a:p>
      </dgm:t>
    </dgm:pt>
    <dgm:pt modelId="{21D5BFCA-6BFF-4D38-BD62-7CC4E2D3907C}" type="parTrans" cxnId="{F70636ED-5B25-4602-B658-627D3089420A}">
      <dgm:prSet/>
      <dgm:spPr/>
      <dgm:t>
        <a:bodyPr/>
        <a:lstStyle/>
        <a:p>
          <a:endParaRPr lang="en-US"/>
        </a:p>
      </dgm:t>
    </dgm:pt>
    <dgm:pt modelId="{805B2709-8121-4759-A240-3083EED0FBB7}" type="sibTrans" cxnId="{F70636ED-5B25-4602-B658-627D3089420A}">
      <dgm:prSet/>
      <dgm:spPr/>
      <dgm:t>
        <a:bodyPr/>
        <a:lstStyle/>
        <a:p>
          <a:endParaRPr lang="en-US"/>
        </a:p>
      </dgm:t>
    </dgm:pt>
    <dgm:pt modelId="{27E1D3B9-C47A-44A6-9F2D-8056B581F141}">
      <dgm:prSet phldrT="[Text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>
        <a:solidFill>
          <a:srgbClr val="00B050"/>
        </a:solidFill>
      </dgm:spPr>
      <dgm:t>
        <a:bodyPr/>
        <a:lstStyle/>
        <a:p>
          <a:r>
            <a: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ম্যাঙ্গানিজ</a:t>
          </a:r>
          <a:endParaRPr lang="en-US" dirty="0">
            <a:solidFill>
              <a:schemeClr val="tx1"/>
            </a:solidFill>
          </a:endParaRPr>
        </a:p>
      </dgm:t>
    </dgm:pt>
    <dgm:pt modelId="{06D93AB1-AAC7-4BCB-AF13-955BD1D27B53}" type="parTrans" cxnId="{8AF45185-A731-4CF2-8683-82159BA3D08E}">
      <dgm:prSet/>
      <dgm:spPr/>
      <dgm:t>
        <a:bodyPr/>
        <a:lstStyle/>
        <a:p>
          <a:endParaRPr lang="en-US"/>
        </a:p>
      </dgm:t>
    </dgm:pt>
    <dgm:pt modelId="{0443061E-F516-4E4B-91BC-5765477BB982}" type="sibTrans" cxnId="{8AF45185-A731-4CF2-8683-82159BA3D08E}">
      <dgm:prSet/>
      <dgm:spPr/>
      <dgm:t>
        <a:bodyPr/>
        <a:lstStyle/>
        <a:p>
          <a:endParaRPr lang="en-US"/>
        </a:p>
      </dgm:t>
    </dgm:pt>
    <dgm:pt modelId="{6B897E48-D794-4848-AA56-D142C62293B9}" type="pres">
      <dgm:prSet presAssocID="{68E503BD-A099-40C4-8AD3-57DFB32E64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874660-F443-49CE-955B-C72D1ABF4788}" type="pres">
      <dgm:prSet presAssocID="{68E503BD-A099-40C4-8AD3-57DFB32E64B3}" presName="cycle" presStyleCnt="0"/>
      <dgm:spPr/>
      <dgm:t>
        <a:bodyPr/>
        <a:lstStyle/>
        <a:p>
          <a:endParaRPr lang="en-US"/>
        </a:p>
      </dgm:t>
    </dgm:pt>
    <dgm:pt modelId="{8D196DE3-A9EB-436C-AF46-DC83CA8D925D}" type="pres">
      <dgm:prSet presAssocID="{5608B91D-1D7D-4FDD-A6DE-2E20BC7195A9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FD9D59-A86F-4E9E-813D-FDF6E9FB8683}" type="pres">
      <dgm:prSet presAssocID="{CA9B459D-958D-4578-8637-42F78C7169FC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8356C004-7131-4B37-95DE-C565F5FF7E83}" type="pres">
      <dgm:prSet presAssocID="{982AC2E2-CC8B-484A-9C8B-3F1FBA645F24}" presName="nodeFollowingNodes" presStyleLbl="node1" presStyleIdx="1" presStyleCnt="5" custRadScaleRad="89233" custRadScaleInc="25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955628-A02D-4BDC-A179-53B92FAAB5E6}" type="pres">
      <dgm:prSet presAssocID="{5F9E3AC9-9622-4FF0-A110-F1497B6DC6D2}" presName="nodeFollowingNodes" presStyleLbl="node1" presStyleIdx="2" presStyleCnt="5" custRadScaleRad="92550" custRadScaleInc="-18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EE39B9-DEC7-435C-8CBE-3675C48739E3}" type="pres">
      <dgm:prSet presAssocID="{0921D676-8330-4693-93F7-58D343D314DA}" presName="nodeFollowingNodes" presStyleLbl="node1" presStyleIdx="3" presStyleCnt="5" custRadScaleRad="99771" custRadScaleInc="249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31B324-8AB8-4CCF-86BE-0BBCDA31D2FA}" type="pres">
      <dgm:prSet presAssocID="{27E1D3B9-C47A-44A6-9F2D-8056B581F141}" presName="nodeFollowingNodes" presStyleLbl="node1" presStyleIdx="4" presStyleCnt="5" custRadScaleRad="87121" custRadScaleInc="3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805501-798C-4E63-9285-CE5DC733D8CA}" type="presOf" srcId="{27E1D3B9-C47A-44A6-9F2D-8056B581F141}" destId="{6D31B324-8AB8-4CCF-86BE-0BBCDA31D2FA}" srcOrd="0" destOrd="0" presId="urn:microsoft.com/office/officeart/2005/8/layout/cycle3"/>
    <dgm:cxn modelId="{360D18C5-FB9B-4D89-ABAD-EF66EFF1E83E}" type="presOf" srcId="{68E503BD-A099-40C4-8AD3-57DFB32E64B3}" destId="{6B897E48-D794-4848-AA56-D142C62293B9}" srcOrd="0" destOrd="0" presId="urn:microsoft.com/office/officeart/2005/8/layout/cycle3"/>
    <dgm:cxn modelId="{ECAF92B3-921B-4348-96E5-A798ACB6EEC8}" srcId="{68E503BD-A099-40C4-8AD3-57DFB32E64B3}" destId="{982AC2E2-CC8B-484A-9C8B-3F1FBA645F24}" srcOrd="1" destOrd="0" parTransId="{1EA2AEBD-26C5-4919-A12E-9FF37D36B49D}" sibTransId="{2076A89E-C2D3-4032-8EA1-6A4A063729B3}"/>
    <dgm:cxn modelId="{BA732042-948C-4D4F-B6B3-C957E4EF3775}" type="presOf" srcId="{5F9E3AC9-9622-4FF0-A110-F1497B6DC6D2}" destId="{9A955628-A02D-4BDC-A179-53B92FAAB5E6}" srcOrd="0" destOrd="0" presId="urn:microsoft.com/office/officeart/2005/8/layout/cycle3"/>
    <dgm:cxn modelId="{51AEC8D2-5730-4AA2-888B-9E5A212BE7AF}" srcId="{68E503BD-A099-40C4-8AD3-57DFB32E64B3}" destId="{5608B91D-1D7D-4FDD-A6DE-2E20BC7195A9}" srcOrd="0" destOrd="0" parTransId="{5B46A902-85CE-4B91-8F49-47FC0DFF04D5}" sibTransId="{CA9B459D-958D-4578-8637-42F78C7169FC}"/>
    <dgm:cxn modelId="{E842D9FD-87A5-49D4-895C-A99E20800AC6}" type="presOf" srcId="{5608B91D-1D7D-4FDD-A6DE-2E20BC7195A9}" destId="{8D196DE3-A9EB-436C-AF46-DC83CA8D925D}" srcOrd="0" destOrd="0" presId="urn:microsoft.com/office/officeart/2005/8/layout/cycle3"/>
    <dgm:cxn modelId="{3DB978B5-7B2C-4CF0-A0B4-C946C6F32044}" type="presOf" srcId="{982AC2E2-CC8B-484A-9C8B-3F1FBA645F24}" destId="{8356C004-7131-4B37-95DE-C565F5FF7E83}" srcOrd="0" destOrd="0" presId="urn:microsoft.com/office/officeart/2005/8/layout/cycle3"/>
    <dgm:cxn modelId="{F70636ED-5B25-4602-B658-627D3089420A}" srcId="{68E503BD-A099-40C4-8AD3-57DFB32E64B3}" destId="{0921D676-8330-4693-93F7-58D343D314DA}" srcOrd="3" destOrd="0" parTransId="{21D5BFCA-6BFF-4D38-BD62-7CC4E2D3907C}" sibTransId="{805B2709-8121-4759-A240-3083EED0FBB7}"/>
    <dgm:cxn modelId="{8AF45185-A731-4CF2-8683-82159BA3D08E}" srcId="{68E503BD-A099-40C4-8AD3-57DFB32E64B3}" destId="{27E1D3B9-C47A-44A6-9F2D-8056B581F141}" srcOrd="4" destOrd="0" parTransId="{06D93AB1-AAC7-4BCB-AF13-955BD1D27B53}" sibTransId="{0443061E-F516-4E4B-91BC-5765477BB982}"/>
    <dgm:cxn modelId="{7FB47C77-6736-4F63-A287-21A96E684A92}" type="presOf" srcId="{CA9B459D-958D-4578-8637-42F78C7169FC}" destId="{52FD9D59-A86F-4E9E-813D-FDF6E9FB8683}" srcOrd="0" destOrd="0" presId="urn:microsoft.com/office/officeart/2005/8/layout/cycle3"/>
    <dgm:cxn modelId="{D4466CAE-E37A-45D7-BA6A-2CA363BD2F3E}" srcId="{68E503BD-A099-40C4-8AD3-57DFB32E64B3}" destId="{5F9E3AC9-9622-4FF0-A110-F1497B6DC6D2}" srcOrd="2" destOrd="0" parTransId="{AA319AB8-1BA0-4176-9553-EC9C96B9D5DF}" sibTransId="{B82A6677-C78E-4E05-A1FB-F355D34395A9}"/>
    <dgm:cxn modelId="{69DFC3A0-FB06-451B-8D52-0F11C120E9D9}" type="presOf" srcId="{0921D676-8330-4693-93F7-58D343D314DA}" destId="{77EE39B9-DEC7-435C-8CBE-3675C48739E3}" srcOrd="0" destOrd="0" presId="urn:microsoft.com/office/officeart/2005/8/layout/cycle3"/>
    <dgm:cxn modelId="{978FEACF-8A18-47A9-A6F8-C7BA61307DBC}" type="presParOf" srcId="{6B897E48-D794-4848-AA56-D142C62293B9}" destId="{56874660-F443-49CE-955B-C72D1ABF4788}" srcOrd="0" destOrd="0" presId="urn:microsoft.com/office/officeart/2005/8/layout/cycle3"/>
    <dgm:cxn modelId="{8AE70044-DFFD-4524-97B4-E70A4B0DE442}" type="presParOf" srcId="{56874660-F443-49CE-955B-C72D1ABF4788}" destId="{8D196DE3-A9EB-436C-AF46-DC83CA8D925D}" srcOrd="0" destOrd="0" presId="urn:microsoft.com/office/officeart/2005/8/layout/cycle3"/>
    <dgm:cxn modelId="{CD157B9D-96DF-4FE0-B45B-1CA2CD346C7C}" type="presParOf" srcId="{56874660-F443-49CE-955B-C72D1ABF4788}" destId="{52FD9D59-A86F-4E9E-813D-FDF6E9FB8683}" srcOrd="1" destOrd="0" presId="urn:microsoft.com/office/officeart/2005/8/layout/cycle3"/>
    <dgm:cxn modelId="{D8EFAE46-7DA5-4024-9192-EF3A5D2FF24A}" type="presParOf" srcId="{56874660-F443-49CE-955B-C72D1ABF4788}" destId="{8356C004-7131-4B37-95DE-C565F5FF7E83}" srcOrd="2" destOrd="0" presId="urn:microsoft.com/office/officeart/2005/8/layout/cycle3"/>
    <dgm:cxn modelId="{84A3FD46-FB52-4048-AA0C-0D5061DB76E9}" type="presParOf" srcId="{56874660-F443-49CE-955B-C72D1ABF4788}" destId="{9A955628-A02D-4BDC-A179-53B92FAAB5E6}" srcOrd="3" destOrd="0" presId="urn:microsoft.com/office/officeart/2005/8/layout/cycle3"/>
    <dgm:cxn modelId="{49D6A3F1-A208-4909-BBDD-1A169532D185}" type="presParOf" srcId="{56874660-F443-49CE-955B-C72D1ABF4788}" destId="{77EE39B9-DEC7-435C-8CBE-3675C48739E3}" srcOrd="4" destOrd="0" presId="urn:microsoft.com/office/officeart/2005/8/layout/cycle3"/>
    <dgm:cxn modelId="{496BD630-73D9-413F-A333-C99C75A4E6E1}" type="presParOf" srcId="{56874660-F443-49CE-955B-C72D1ABF4788}" destId="{6D31B324-8AB8-4CCF-86BE-0BBCDA31D2FA}" srcOrd="5" destOrd="0" presId="urn:microsoft.com/office/officeart/2005/8/layout/cycle3"/>
  </dgm:cxnLst>
  <dgm:bg>
    <a:blipFill dpi="0" rotWithShape="1">
      <a:blip xmlns:r="http://schemas.openxmlformats.org/officeDocument/2006/relationships" r:embed="rId1"/>
      <a:srcRect/>
      <a:stretch>
        <a:fillRect/>
      </a:stretch>
    </a:blipFill>
    <a:effectLst>
      <a:glow rad="63500">
        <a:schemeClr val="accent6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1A976-FEF2-4922-8391-330BF0A32478}">
      <dsp:nvSpPr>
        <dsp:cNvPr id="0" name=""/>
        <dsp:cNvSpPr/>
      </dsp:nvSpPr>
      <dsp:spPr>
        <a:xfrm rot="16200000">
          <a:off x="-762530" y="763525"/>
          <a:ext cx="4114800" cy="2587749"/>
        </a:xfrm>
        <a:prstGeom prst="flowChartManualOperation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১. এশিয়া মহাদেশের  জনসংখ্যা ও অধিবাসী সম্পর্কে বলতে পারবে</a:t>
          </a: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kern="1200" dirty="0"/>
        </a:p>
      </dsp:txBody>
      <dsp:txXfrm rot="5400000">
        <a:off x="996" y="822959"/>
        <a:ext cx="2587749" cy="2468880"/>
      </dsp:txXfrm>
    </dsp:sp>
    <dsp:sp modelId="{3E446786-D026-4775-BDC2-A15EF9AF708D}">
      <dsp:nvSpPr>
        <dsp:cNvPr id="0" name=""/>
        <dsp:cNvSpPr/>
      </dsp:nvSpPr>
      <dsp:spPr>
        <a:xfrm rot="16200000">
          <a:off x="2019299" y="763525"/>
          <a:ext cx="4114800" cy="2587749"/>
        </a:xfrm>
        <a:prstGeom prst="flowChartManualOperation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320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২. এশিয়া মহাদেশের অর্থনৈতিক অবস্থা ব্যাখ্যা করতে পারবে।  </a:t>
          </a:r>
          <a:endParaRPr lang="en-US" sz="3200" kern="1200" dirty="0"/>
        </a:p>
      </dsp:txBody>
      <dsp:txXfrm rot="5400000">
        <a:off x="2782825" y="822959"/>
        <a:ext cx="2587749" cy="2468880"/>
      </dsp:txXfrm>
    </dsp:sp>
    <dsp:sp modelId="{3059F25A-009B-48C2-976D-92A9C6062069}">
      <dsp:nvSpPr>
        <dsp:cNvPr id="0" name=""/>
        <dsp:cNvSpPr/>
      </dsp:nvSpPr>
      <dsp:spPr>
        <a:xfrm rot="16200000">
          <a:off x="4801130" y="763525"/>
          <a:ext cx="4114800" cy="2587749"/>
        </a:xfrm>
        <a:prstGeom prst="flowChartManualOperation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৩. এশিয়া মহাদেশে অবস্থিত বিভিন্ন ধর্মের পবিত্র স্থান সম্পর্কে বর্ণনা করতে পার</a:t>
          </a: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</a:t>
          </a:r>
          <a:endParaRPr lang="en-US" sz="3200" kern="1200" dirty="0"/>
        </a:p>
      </dsp:txBody>
      <dsp:txXfrm rot="5400000">
        <a:off x="5564656" y="822959"/>
        <a:ext cx="2587749" cy="2468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D9D59-A86F-4E9E-813D-FDF6E9FB8683}">
      <dsp:nvSpPr>
        <dsp:cNvPr id="0" name=""/>
        <dsp:cNvSpPr/>
      </dsp:nvSpPr>
      <dsp:spPr>
        <a:xfrm>
          <a:off x="1298669" y="-29806"/>
          <a:ext cx="5098860" cy="5098860"/>
        </a:xfrm>
        <a:prstGeom prst="circularArrow">
          <a:avLst>
            <a:gd name="adj1" fmla="val 5544"/>
            <a:gd name="adj2" fmla="val 330680"/>
            <a:gd name="adj3" fmla="val 13777222"/>
            <a:gd name="adj4" fmla="val 1738517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96DE3-A9EB-436C-AF46-DC83CA8D925D}">
      <dsp:nvSpPr>
        <dsp:cNvPr id="0" name=""/>
        <dsp:cNvSpPr/>
      </dsp:nvSpPr>
      <dsp:spPr>
        <a:xfrm>
          <a:off x="2654963" y="2109"/>
          <a:ext cx="2386272" cy="1193136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তেল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13207" y="60353"/>
        <a:ext cx="2269784" cy="1076648"/>
      </dsp:txXfrm>
    </dsp:sp>
    <dsp:sp modelId="{8356C004-7131-4B37-95DE-C565F5FF7E83}">
      <dsp:nvSpPr>
        <dsp:cNvPr id="0" name=""/>
        <dsp:cNvSpPr/>
      </dsp:nvSpPr>
      <dsp:spPr>
        <a:xfrm>
          <a:off x="4515587" y="1626360"/>
          <a:ext cx="2386272" cy="1193136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গ্যাস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4573831" y="1684604"/>
        <a:ext cx="2269784" cy="1076648"/>
      </dsp:txXfrm>
    </dsp:sp>
    <dsp:sp modelId="{9A955628-A02D-4BDC-A179-53B92FAAB5E6}">
      <dsp:nvSpPr>
        <dsp:cNvPr id="0" name=""/>
        <dsp:cNvSpPr/>
      </dsp:nvSpPr>
      <dsp:spPr>
        <a:xfrm>
          <a:off x="4132287" y="3542892"/>
          <a:ext cx="2386272" cy="1193136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কয়লা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4190531" y="3601136"/>
        <a:ext cx="2269784" cy="1076648"/>
      </dsp:txXfrm>
    </dsp:sp>
    <dsp:sp modelId="{77EE39B9-DEC7-435C-8CBE-3675C48739E3}">
      <dsp:nvSpPr>
        <dsp:cNvPr id="0" name=""/>
        <dsp:cNvSpPr/>
      </dsp:nvSpPr>
      <dsp:spPr>
        <a:xfrm>
          <a:off x="970000" y="3542878"/>
          <a:ext cx="2386272" cy="1193136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আকরিক লোহা 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1028244" y="3601122"/>
        <a:ext cx="2269784" cy="1076648"/>
      </dsp:txXfrm>
    </dsp:sp>
    <dsp:sp modelId="{6D31B324-8AB8-4CCF-86BE-0BBCDA31D2FA}">
      <dsp:nvSpPr>
        <dsp:cNvPr id="0" name=""/>
        <dsp:cNvSpPr/>
      </dsp:nvSpPr>
      <dsp:spPr>
        <a:xfrm>
          <a:off x="874172" y="1530532"/>
          <a:ext cx="2386272" cy="1193136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ম্যাঙ্গানিজ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932416" y="1588776"/>
        <a:ext cx="2269784" cy="1076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0.06944</cdr:x>
      <cdr:y>0.85714</cdr:y>
    </cdr:from>
    <cdr:to>
      <cdr:x>0.83333</cdr:x>
      <cdr:y>0.96894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381000" y="3505200"/>
          <a:ext cx="4191000" cy="45720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bn-BD" sz="2400" dirty="0" smtClean="0">
              <a:latin typeface="NikoshBAN" pitchFamily="2" charset="0"/>
              <a:cs typeface="NikoshBAN" pitchFamily="2" charset="0"/>
            </a:rPr>
            <a:t>      এশিয়া মহাদেশের  জনসংখ্যা </a:t>
          </a:r>
          <a:endParaRPr lang="en-US" sz="2400" dirty="0">
            <a:latin typeface="NikoshBAN" pitchFamily="2" charset="0"/>
            <a:cs typeface="NikoshBAN" pitchFamily="2" charset="0"/>
          </a:endParaRPr>
        </a:p>
      </cdr:txBody>
    </cdr:sp>
  </cdr:relSizeAnchor>
  <cdr:relSizeAnchor xmlns:cdr="http://schemas.openxmlformats.org/drawingml/2006/chartDrawing">
    <cdr:from>
      <cdr:x>0.125</cdr:x>
      <cdr:y>0.55901</cdr:y>
    </cdr:from>
    <cdr:to>
      <cdr:x>0.26389</cdr:x>
      <cdr:y>0.89441</cdr:y>
    </cdr:to>
    <cdr:sp macro="" textlink="">
      <cdr:nvSpPr>
        <cdr:cNvPr id="8" name="Straight Arrow Connector 7"/>
        <cdr:cNvSpPr/>
      </cdr:nvSpPr>
      <cdr:spPr>
        <a:xfrm xmlns:a="http://schemas.openxmlformats.org/drawingml/2006/main" rot="5400000">
          <a:off x="685800" y="2286000"/>
          <a:ext cx="762001" cy="13716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0.09722</cdr:x>
      <cdr:y>0.07453</cdr:y>
    </cdr:from>
    <cdr:to>
      <cdr:x>0.86111</cdr:x>
      <cdr:y>0.18634</cdr:y>
    </cdr:to>
    <cdr:sp macro="" textlink="">
      <cdr:nvSpPr>
        <cdr:cNvPr id="9" name="Rectangle 8"/>
        <cdr:cNvSpPr/>
      </cdr:nvSpPr>
      <cdr:spPr>
        <a:xfrm xmlns:a="http://schemas.openxmlformats.org/drawingml/2006/main">
          <a:off x="533400" y="304800"/>
          <a:ext cx="4191000" cy="45720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    </a:t>
          </a:r>
          <a:r>
            <a: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অন্যান্য মহাদেশের  জনসংখ্যা 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cdr:txBody>
    </cdr:sp>
  </cdr:relSizeAnchor>
  <cdr:relSizeAnchor xmlns:cdr="http://schemas.openxmlformats.org/drawingml/2006/chartDrawing">
    <cdr:from>
      <cdr:x>0.66667</cdr:x>
      <cdr:y>0.14907</cdr:y>
    </cdr:from>
    <cdr:to>
      <cdr:x>0.75</cdr:x>
      <cdr:y>0.26087</cdr:y>
    </cdr:to>
    <cdr:sp macro="" textlink="">
      <cdr:nvSpPr>
        <cdr:cNvPr id="6" name="Straight Arrow Connector 5"/>
        <cdr:cNvSpPr/>
      </cdr:nvSpPr>
      <cdr:spPr>
        <a:xfrm xmlns:a="http://schemas.openxmlformats.org/drawingml/2006/main" flipV="1">
          <a:off x="3657600" y="609606"/>
          <a:ext cx="457200" cy="45719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56D3B-8931-4FE8-A298-737B6366B7EA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7473B-38C4-4FD1-BB6B-E02C197591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437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12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7361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3158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3478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6889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0265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5481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5572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6667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858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1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0556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9261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5898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797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35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9007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498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7473B-38C4-4FD1-BB6B-E02C1975916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487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00C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304800" y="304800"/>
            <a:ext cx="8534400" cy="6248400"/>
          </a:xfrm>
          <a:prstGeom prst="rect">
            <a:avLst/>
          </a:prstGeom>
          <a:noFill/>
          <a:ln w="7620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3400" y="6324600"/>
            <a:ext cx="2133600" cy="365125"/>
          </a:xfrm>
        </p:spPr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C74E-1371-49DC-AD3C-BAFD261EAE85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D3D2-717D-48E6-80FB-93B43227CCF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gif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6.png"/><Relationship Id="rId4" Type="http://schemas.openxmlformats.org/officeDocument/2006/relationships/image" Target="../media/image31.jpe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s_Blue_sky_and_moon_1152x86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8600" y="187859"/>
            <a:ext cx="8763000" cy="6441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52450" y="2085190"/>
            <a:ext cx="8458200" cy="26468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2432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86200" y="457200"/>
            <a:ext cx="4724400" cy="2743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</a:t>
            </a:r>
          </a:p>
          <a:p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ষষ্ঠ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পাঁচ</a:t>
            </a:r>
          </a:p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৪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-৩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জনসংখ্যা ও অধিবাসী</a:t>
            </a:r>
          </a:p>
          <a:p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810000"/>
            <a:ext cx="8229600" cy="26670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kixd</a:t>
            </a:r>
            <a:r>
              <a:rPr lang="en-US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Avn‡g</a:t>
            </a:r>
            <a:r>
              <a:rPr lang="en-US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`</a:t>
            </a:r>
            <a:endParaRPr lang="bn-BD" sz="3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NikoshBAN" pitchFamily="2" charset="0"/>
            </a:endParaRPr>
          </a:p>
          <a:p>
            <a:pPr algn="ctr"/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nvU‡Lvjv</a:t>
            </a:r>
            <a:r>
              <a:rPr lang="en-US" sz="3200" b="1" dirty="0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eûg~Lx</a:t>
            </a:r>
            <a:r>
              <a:rPr lang="en-US" sz="3200" b="1" dirty="0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200" b="1" dirty="0" err="1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vjq</a:t>
            </a:r>
            <a:r>
              <a:rPr lang="en-US" sz="3200" b="1" dirty="0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|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`vD`</a:t>
            </a:r>
            <a:r>
              <a:rPr lang="en-US" sz="3200" b="1" dirty="0" err="1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Kvw</a:t>
            </a:r>
            <a:r>
              <a:rPr lang="en-US" sz="3200" b="1" dirty="0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›`,</a:t>
            </a:r>
            <a:r>
              <a:rPr lang="en-US" sz="3200" b="1" dirty="0" err="1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Kzgwjøv</a:t>
            </a:r>
            <a:r>
              <a:rPr lang="en-US" sz="3200" b="1" dirty="0"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|</a:t>
            </a:r>
            <a:endParaRPr lang="bn-BD" sz="3200" b="1" dirty="0"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NikoshBAN" pitchFamily="2" charset="0"/>
            </a:endParaRPr>
          </a:p>
          <a:p>
            <a:pPr algn="ctr"/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 নম্বরঃ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01840437994</a:t>
            </a:r>
            <a:r>
              <a:rPr lang="bn-BD" sz="1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endParaRPr lang="en-A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A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Email-sharifahamed050@gmail.com</a:t>
            </a:r>
            <a:endParaRPr lang="en-A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381000"/>
            <a:ext cx="2098964" cy="5334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143000"/>
            <a:ext cx="2708563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638286" y="1600200"/>
            <a:ext cx="3972314" cy="3962400"/>
            <a:chOff x="1047750" y="580228"/>
            <a:chExt cx="7467600" cy="5058572"/>
          </a:xfrm>
        </p:grpSpPr>
        <p:pic>
          <p:nvPicPr>
            <p:cNvPr id="4" name="Picture 3" descr="population chin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750" y="580228"/>
              <a:ext cx="7467600" cy="4968240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1143000" y="914399"/>
              <a:ext cx="6781800" cy="4724401"/>
              <a:chOff x="1143000" y="914399"/>
              <a:chExt cx="6781800" cy="4724401"/>
            </a:xfrm>
          </p:grpSpPr>
          <p:pic>
            <p:nvPicPr>
              <p:cNvPr id="3" name="Picture 2" descr="people of china 4.jpg"/>
              <p:cNvPicPr>
                <a:picLocks noChangeAspect="1"/>
              </p:cNvPicPr>
              <p:nvPr/>
            </p:nvPicPr>
            <p:blipFill>
              <a:blip r:embed="rId4" cstate="email"/>
              <a:srcRect/>
              <a:stretch>
                <a:fillRect/>
              </a:stretch>
            </p:blipFill>
            <p:spPr>
              <a:xfrm>
                <a:off x="6248400" y="914399"/>
                <a:ext cx="1656272" cy="1600201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5" name="Picture 4" descr="people of china 5.jpg"/>
              <p:cNvPicPr>
                <a:picLocks noChangeAspect="1"/>
              </p:cNvPicPr>
              <p:nvPr/>
            </p:nvPicPr>
            <p:blipFill>
              <a:blip r:embed="rId5" cstate="email"/>
              <a:srcRect l="-5567"/>
              <a:stretch>
                <a:fillRect/>
              </a:stretch>
            </p:blipFill>
            <p:spPr>
              <a:xfrm>
                <a:off x="1143000" y="1814622"/>
                <a:ext cx="3200400" cy="2071578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" name="Picture 5" descr="people of china.jpg"/>
              <p:cNvPicPr>
                <a:picLocks noChangeAspect="1"/>
              </p:cNvPicPr>
              <p:nvPr/>
            </p:nvPicPr>
            <p:blipFill>
              <a:blip r:embed="rId6" cstate="email"/>
              <a:stretch>
                <a:fillRect/>
              </a:stretch>
            </p:blipFill>
            <p:spPr>
              <a:xfrm>
                <a:off x="4038600" y="2514600"/>
                <a:ext cx="2971800" cy="222885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219200" y="4343400"/>
                <a:ext cx="2362200" cy="1295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7086600" y="4343400"/>
                <a:ext cx="838200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477000" y="5029200"/>
                <a:ext cx="8382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Rectangle 10"/>
          <p:cNvSpPr/>
          <p:nvPr/>
        </p:nvSpPr>
        <p:spPr>
          <a:xfrm>
            <a:off x="5105400" y="53340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81000" y="381000"/>
            <a:ext cx="83820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পাঠঃ</a:t>
            </a:r>
            <a:r>
              <a:rPr lang="bn-BD" sz="2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b="1" u="sng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এশিয়া মহাদেশের জনসংখ্যা ও অধিবাসী </a:t>
            </a:r>
            <a:endParaRPr lang="en-US" sz="36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57200" y="5562600"/>
            <a:ext cx="83058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মানচিত্রের দেশ দু’টি কোন মহাদেশে অবস্থিত?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1000" y="5562600"/>
            <a:ext cx="8382000" cy="914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এশিয়া মহাদেশে অবস্থিত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04800" y="5486400"/>
            <a:ext cx="84582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মানচিত্রে যাদের ছবি দেখা যাচ্ছে তাদেরকে দেশের কী বলা হয়?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04800" y="5494470"/>
            <a:ext cx="8458200" cy="99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তাদেরকে দেশের জনসংখ্যা ও অধিবাসী বলা হয়।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4648200" y="1712867"/>
            <a:ext cx="3865067" cy="3468733"/>
          </a:xfrm>
          <a:custGeom>
            <a:avLst/>
            <a:gdLst>
              <a:gd name="connsiteX0" fmla="*/ 113596 w 3865067"/>
              <a:gd name="connsiteY0" fmla="*/ 978752 h 3468733"/>
              <a:gd name="connsiteX1" fmla="*/ 155799 w 3865067"/>
              <a:gd name="connsiteY1" fmla="*/ 964684 h 3468733"/>
              <a:gd name="connsiteX2" fmla="*/ 240205 w 3865067"/>
              <a:gd name="connsiteY2" fmla="*/ 1006887 h 3468733"/>
              <a:gd name="connsiteX3" fmla="*/ 282408 w 3865067"/>
              <a:gd name="connsiteY3" fmla="*/ 1020955 h 3468733"/>
              <a:gd name="connsiteX4" fmla="*/ 296476 w 3865067"/>
              <a:gd name="connsiteY4" fmla="*/ 978752 h 3468733"/>
              <a:gd name="connsiteX5" fmla="*/ 394950 w 3865067"/>
              <a:gd name="connsiteY5" fmla="*/ 978752 h 3468733"/>
              <a:gd name="connsiteX6" fmla="*/ 591897 w 3865067"/>
              <a:gd name="connsiteY6" fmla="*/ 936549 h 3468733"/>
              <a:gd name="connsiteX7" fmla="*/ 620033 w 3865067"/>
              <a:gd name="connsiteY7" fmla="*/ 908413 h 3468733"/>
              <a:gd name="connsiteX8" fmla="*/ 634100 w 3865067"/>
              <a:gd name="connsiteY8" fmla="*/ 809939 h 3468733"/>
              <a:gd name="connsiteX9" fmla="*/ 662236 w 3865067"/>
              <a:gd name="connsiteY9" fmla="*/ 725533 h 3468733"/>
              <a:gd name="connsiteX10" fmla="*/ 620033 w 3865067"/>
              <a:gd name="connsiteY10" fmla="*/ 655195 h 3468733"/>
              <a:gd name="connsiteX11" fmla="*/ 718507 w 3865067"/>
              <a:gd name="connsiteY11" fmla="*/ 683330 h 3468733"/>
              <a:gd name="connsiteX12" fmla="*/ 760710 w 3865067"/>
              <a:gd name="connsiteY12" fmla="*/ 641127 h 3468733"/>
              <a:gd name="connsiteX13" fmla="*/ 802913 w 3865067"/>
              <a:gd name="connsiteY13" fmla="*/ 627059 h 3468733"/>
              <a:gd name="connsiteX14" fmla="*/ 816980 w 3865067"/>
              <a:gd name="connsiteY14" fmla="*/ 570789 h 3468733"/>
              <a:gd name="connsiteX15" fmla="*/ 985793 w 3865067"/>
              <a:gd name="connsiteY15" fmla="*/ 556721 h 3468733"/>
              <a:gd name="connsiteX16" fmla="*/ 1027996 w 3865067"/>
              <a:gd name="connsiteY16" fmla="*/ 486383 h 3468733"/>
              <a:gd name="connsiteX17" fmla="*/ 1056131 w 3865067"/>
              <a:gd name="connsiteY17" fmla="*/ 444179 h 3468733"/>
              <a:gd name="connsiteX18" fmla="*/ 1098334 w 3865067"/>
              <a:gd name="connsiteY18" fmla="*/ 430112 h 3468733"/>
              <a:gd name="connsiteX19" fmla="*/ 1126470 w 3865067"/>
              <a:gd name="connsiteY19" fmla="*/ 401976 h 3468733"/>
              <a:gd name="connsiteX20" fmla="*/ 1140537 w 3865067"/>
              <a:gd name="connsiteY20" fmla="*/ 444179 h 3468733"/>
              <a:gd name="connsiteX21" fmla="*/ 1210876 w 3865067"/>
              <a:gd name="connsiteY21" fmla="*/ 514518 h 3468733"/>
              <a:gd name="connsiteX22" fmla="*/ 1253079 w 3865067"/>
              <a:gd name="connsiteY22" fmla="*/ 556721 h 3468733"/>
              <a:gd name="connsiteX23" fmla="*/ 1267147 w 3865067"/>
              <a:gd name="connsiteY23" fmla="*/ 598924 h 3468733"/>
              <a:gd name="connsiteX24" fmla="*/ 1295282 w 3865067"/>
              <a:gd name="connsiteY24" fmla="*/ 641127 h 3468733"/>
              <a:gd name="connsiteX25" fmla="*/ 1281214 w 3865067"/>
              <a:gd name="connsiteY25" fmla="*/ 725533 h 3468733"/>
              <a:gd name="connsiteX26" fmla="*/ 1295282 w 3865067"/>
              <a:gd name="connsiteY26" fmla="*/ 866210 h 3468733"/>
              <a:gd name="connsiteX27" fmla="*/ 1337485 w 3865067"/>
              <a:gd name="connsiteY27" fmla="*/ 880278 h 3468733"/>
              <a:gd name="connsiteX28" fmla="*/ 1407823 w 3865067"/>
              <a:gd name="connsiteY28" fmla="*/ 894346 h 3468733"/>
              <a:gd name="connsiteX29" fmla="*/ 1464094 w 3865067"/>
              <a:gd name="connsiteY29" fmla="*/ 950616 h 3468733"/>
              <a:gd name="connsiteX30" fmla="*/ 1520365 w 3865067"/>
              <a:gd name="connsiteY30" fmla="*/ 1035023 h 3468733"/>
              <a:gd name="connsiteX31" fmla="*/ 1534433 w 3865067"/>
              <a:gd name="connsiteY31" fmla="*/ 1077226 h 3468733"/>
              <a:gd name="connsiteX32" fmla="*/ 1576636 w 3865067"/>
              <a:gd name="connsiteY32" fmla="*/ 1105361 h 3468733"/>
              <a:gd name="connsiteX33" fmla="*/ 1590703 w 3865067"/>
              <a:gd name="connsiteY33" fmla="*/ 1175699 h 3468733"/>
              <a:gd name="connsiteX34" fmla="*/ 1843922 w 3865067"/>
              <a:gd name="connsiteY34" fmla="*/ 1203835 h 3468733"/>
              <a:gd name="connsiteX35" fmla="*/ 1928328 w 3865067"/>
              <a:gd name="connsiteY35" fmla="*/ 1231970 h 3468733"/>
              <a:gd name="connsiteX36" fmla="*/ 1956463 w 3865067"/>
              <a:gd name="connsiteY36" fmla="*/ 1260106 h 3468733"/>
              <a:gd name="connsiteX37" fmla="*/ 1998667 w 3865067"/>
              <a:gd name="connsiteY37" fmla="*/ 1274173 h 3468733"/>
              <a:gd name="connsiteX38" fmla="*/ 2083073 w 3865067"/>
              <a:gd name="connsiteY38" fmla="*/ 1316376 h 3468733"/>
              <a:gd name="connsiteX39" fmla="*/ 2280020 w 3865067"/>
              <a:gd name="connsiteY39" fmla="*/ 1288241 h 3468733"/>
              <a:gd name="connsiteX40" fmla="*/ 2364427 w 3865067"/>
              <a:gd name="connsiteY40" fmla="*/ 1260106 h 3468733"/>
              <a:gd name="connsiteX41" fmla="*/ 2462900 w 3865067"/>
              <a:gd name="connsiteY41" fmla="*/ 1246038 h 3468733"/>
              <a:gd name="connsiteX42" fmla="*/ 2476968 w 3865067"/>
              <a:gd name="connsiteY42" fmla="*/ 1189767 h 3468733"/>
              <a:gd name="connsiteX43" fmla="*/ 2561374 w 3865067"/>
              <a:gd name="connsiteY43" fmla="*/ 1161632 h 3468733"/>
              <a:gd name="connsiteX44" fmla="*/ 2547307 w 3865067"/>
              <a:gd name="connsiteY44" fmla="*/ 1063158 h 3468733"/>
              <a:gd name="connsiteX45" fmla="*/ 2519171 w 3865067"/>
              <a:gd name="connsiteY45" fmla="*/ 1035023 h 3468733"/>
              <a:gd name="connsiteX46" fmla="*/ 2659848 w 3865067"/>
              <a:gd name="connsiteY46" fmla="*/ 1020955 h 3468733"/>
              <a:gd name="connsiteX47" fmla="*/ 2758322 w 3865067"/>
              <a:gd name="connsiteY47" fmla="*/ 936549 h 3468733"/>
              <a:gd name="connsiteX48" fmla="*/ 2786457 w 3865067"/>
              <a:gd name="connsiteY48" fmla="*/ 908413 h 3468733"/>
              <a:gd name="connsiteX49" fmla="*/ 2828660 w 3865067"/>
              <a:gd name="connsiteY49" fmla="*/ 894346 h 3468733"/>
              <a:gd name="connsiteX50" fmla="*/ 2814593 w 3865067"/>
              <a:gd name="connsiteY50" fmla="*/ 809939 h 3468733"/>
              <a:gd name="connsiteX51" fmla="*/ 2800525 w 3865067"/>
              <a:gd name="connsiteY51" fmla="*/ 767736 h 3468733"/>
              <a:gd name="connsiteX52" fmla="*/ 2814593 w 3865067"/>
              <a:gd name="connsiteY52" fmla="*/ 598924 h 3468733"/>
              <a:gd name="connsiteX53" fmla="*/ 2828660 w 3865067"/>
              <a:gd name="connsiteY53" fmla="*/ 542653 h 3468733"/>
              <a:gd name="connsiteX54" fmla="*/ 2870863 w 3865067"/>
              <a:gd name="connsiteY54" fmla="*/ 514518 h 3468733"/>
              <a:gd name="connsiteX55" fmla="*/ 2842728 w 3865067"/>
              <a:gd name="connsiteY55" fmla="*/ 472315 h 3468733"/>
              <a:gd name="connsiteX56" fmla="*/ 2927134 w 3865067"/>
              <a:gd name="connsiteY56" fmla="*/ 444179 h 3468733"/>
              <a:gd name="connsiteX57" fmla="*/ 2955270 w 3865067"/>
              <a:gd name="connsiteY57" fmla="*/ 416044 h 3468733"/>
              <a:gd name="connsiteX58" fmla="*/ 2969337 w 3865067"/>
              <a:gd name="connsiteY58" fmla="*/ 359773 h 3468733"/>
              <a:gd name="connsiteX59" fmla="*/ 2997473 w 3865067"/>
              <a:gd name="connsiteY59" fmla="*/ 275367 h 3468733"/>
              <a:gd name="connsiteX60" fmla="*/ 3011540 w 3865067"/>
              <a:gd name="connsiteY60" fmla="*/ 233164 h 3468733"/>
              <a:gd name="connsiteX61" fmla="*/ 3138150 w 3865067"/>
              <a:gd name="connsiteY61" fmla="*/ 92487 h 3468733"/>
              <a:gd name="connsiteX62" fmla="*/ 3110014 w 3865067"/>
              <a:gd name="connsiteY62" fmla="*/ 64352 h 3468733"/>
              <a:gd name="connsiteX63" fmla="*/ 3152217 w 3865067"/>
              <a:gd name="connsiteY63" fmla="*/ 78419 h 3468733"/>
              <a:gd name="connsiteX64" fmla="*/ 3250691 w 3865067"/>
              <a:gd name="connsiteY64" fmla="*/ 106555 h 3468733"/>
              <a:gd name="connsiteX65" fmla="*/ 3321030 w 3865067"/>
              <a:gd name="connsiteY65" fmla="*/ 162826 h 3468733"/>
              <a:gd name="connsiteX66" fmla="*/ 3335097 w 3865067"/>
              <a:gd name="connsiteY66" fmla="*/ 205029 h 3468733"/>
              <a:gd name="connsiteX67" fmla="*/ 3363233 w 3865067"/>
              <a:gd name="connsiteY67" fmla="*/ 233164 h 3468733"/>
              <a:gd name="connsiteX68" fmla="*/ 3405436 w 3865067"/>
              <a:gd name="connsiteY68" fmla="*/ 331638 h 3468733"/>
              <a:gd name="connsiteX69" fmla="*/ 3419503 w 3865067"/>
              <a:gd name="connsiteY69" fmla="*/ 373841 h 3468733"/>
              <a:gd name="connsiteX70" fmla="*/ 3489842 w 3865067"/>
              <a:gd name="connsiteY70" fmla="*/ 416044 h 3468733"/>
              <a:gd name="connsiteX71" fmla="*/ 3588316 w 3865067"/>
              <a:gd name="connsiteY71" fmla="*/ 430112 h 3468733"/>
              <a:gd name="connsiteX72" fmla="*/ 3602383 w 3865067"/>
              <a:gd name="connsiteY72" fmla="*/ 500450 h 3468733"/>
              <a:gd name="connsiteX73" fmla="*/ 3658654 w 3865067"/>
              <a:gd name="connsiteY73" fmla="*/ 514518 h 3468733"/>
              <a:gd name="connsiteX74" fmla="*/ 3672722 w 3865067"/>
              <a:gd name="connsiteY74" fmla="*/ 556721 h 3468733"/>
              <a:gd name="connsiteX75" fmla="*/ 3757128 w 3865067"/>
              <a:gd name="connsiteY75" fmla="*/ 528586 h 3468733"/>
              <a:gd name="connsiteX76" fmla="*/ 3813399 w 3865067"/>
              <a:gd name="connsiteY76" fmla="*/ 472315 h 3468733"/>
              <a:gd name="connsiteX77" fmla="*/ 3827467 w 3865067"/>
              <a:gd name="connsiteY77" fmla="*/ 570789 h 3468733"/>
              <a:gd name="connsiteX78" fmla="*/ 3785263 w 3865067"/>
              <a:gd name="connsiteY78" fmla="*/ 809939 h 3468733"/>
              <a:gd name="connsiteX79" fmla="*/ 3743060 w 3865067"/>
              <a:gd name="connsiteY79" fmla="*/ 795872 h 3468733"/>
              <a:gd name="connsiteX80" fmla="*/ 3728993 w 3865067"/>
              <a:gd name="connsiteY80" fmla="*/ 838075 h 3468733"/>
              <a:gd name="connsiteX81" fmla="*/ 3771196 w 3865067"/>
              <a:gd name="connsiteY81" fmla="*/ 922481 h 3468733"/>
              <a:gd name="connsiteX82" fmla="*/ 3785263 w 3865067"/>
              <a:gd name="connsiteY82" fmla="*/ 964684 h 3468733"/>
              <a:gd name="connsiteX83" fmla="*/ 3757128 w 3865067"/>
              <a:gd name="connsiteY83" fmla="*/ 1063158 h 3468733"/>
              <a:gd name="connsiteX84" fmla="*/ 3714925 w 3865067"/>
              <a:gd name="connsiteY84" fmla="*/ 1049090 h 3468733"/>
              <a:gd name="connsiteX85" fmla="*/ 3644587 w 3865067"/>
              <a:gd name="connsiteY85" fmla="*/ 1217903 h 3468733"/>
              <a:gd name="connsiteX86" fmla="*/ 3602383 w 3865067"/>
              <a:gd name="connsiteY86" fmla="*/ 1260106 h 3468733"/>
              <a:gd name="connsiteX87" fmla="*/ 3461707 w 3865067"/>
              <a:gd name="connsiteY87" fmla="*/ 1246038 h 3468733"/>
              <a:gd name="connsiteX88" fmla="*/ 3433571 w 3865067"/>
              <a:gd name="connsiteY88" fmla="*/ 1344512 h 3468733"/>
              <a:gd name="connsiteX89" fmla="*/ 3419503 w 3865067"/>
              <a:gd name="connsiteY89" fmla="*/ 1386715 h 3468733"/>
              <a:gd name="connsiteX90" fmla="*/ 3363233 w 3865067"/>
              <a:gd name="connsiteY90" fmla="*/ 1400783 h 3468733"/>
              <a:gd name="connsiteX91" fmla="*/ 3349165 w 3865067"/>
              <a:gd name="connsiteY91" fmla="*/ 1442986 h 3468733"/>
              <a:gd name="connsiteX92" fmla="*/ 3264759 w 3865067"/>
              <a:gd name="connsiteY92" fmla="*/ 1499256 h 3468733"/>
              <a:gd name="connsiteX93" fmla="*/ 3236623 w 3865067"/>
              <a:gd name="connsiteY93" fmla="*/ 1527392 h 3468733"/>
              <a:gd name="connsiteX94" fmla="*/ 3194420 w 3865067"/>
              <a:gd name="connsiteY94" fmla="*/ 1541459 h 3468733"/>
              <a:gd name="connsiteX95" fmla="*/ 3208488 w 3865067"/>
              <a:gd name="connsiteY95" fmla="*/ 1499256 h 3468733"/>
              <a:gd name="connsiteX96" fmla="*/ 3222556 w 3865067"/>
              <a:gd name="connsiteY96" fmla="*/ 1386715 h 3468733"/>
              <a:gd name="connsiteX97" fmla="*/ 3180353 w 3865067"/>
              <a:gd name="connsiteY97" fmla="*/ 1372647 h 3468733"/>
              <a:gd name="connsiteX98" fmla="*/ 3152217 w 3865067"/>
              <a:gd name="connsiteY98" fmla="*/ 1400783 h 3468733"/>
              <a:gd name="connsiteX99" fmla="*/ 3110014 w 3865067"/>
              <a:gd name="connsiteY99" fmla="*/ 1428918 h 3468733"/>
              <a:gd name="connsiteX100" fmla="*/ 3053743 w 3865067"/>
              <a:gd name="connsiteY100" fmla="*/ 1513324 h 3468733"/>
              <a:gd name="connsiteX101" fmla="*/ 2983405 w 3865067"/>
              <a:gd name="connsiteY101" fmla="*/ 1569595 h 3468733"/>
              <a:gd name="connsiteX102" fmla="*/ 2997473 w 3865067"/>
              <a:gd name="connsiteY102" fmla="*/ 1696204 h 3468733"/>
              <a:gd name="connsiteX103" fmla="*/ 3039676 w 3865067"/>
              <a:gd name="connsiteY103" fmla="*/ 1710272 h 3468733"/>
              <a:gd name="connsiteX104" fmla="*/ 3053743 w 3865067"/>
              <a:gd name="connsiteY104" fmla="*/ 1780610 h 3468733"/>
              <a:gd name="connsiteX105" fmla="*/ 3124082 w 3865067"/>
              <a:gd name="connsiteY105" fmla="*/ 1766543 h 3468733"/>
              <a:gd name="connsiteX106" fmla="*/ 3138150 w 3865067"/>
              <a:gd name="connsiteY106" fmla="*/ 1724339 h 3468733"/>
              <a:gd name="connsiteX107" fmla="*/ 3180353 w 3865067"/>
              <a:gd name="connsiteY107" fmla="*/ 1696204 h 3468733"/>
              <a:gd name="connsiteX108" fmla="*/ 3250691 w 3865067"/>
              <a:gd name="connsiteY108" fmla="*/ 1710272 h 3468733"/>
              <a:gd name="connsiteX109" fmla="*/ 3292894 w 3865067"/>
              <a:gd name="connsiteY109" fmla="*/ 1724339 h 3468733"/>
              <a:gd name="connsiteX110" fmla="*/ 3222556 w 3865067"/>
              <a:gd name="connsiteY110" fmla="*/ 1766543 h 3468733"/>
              <a:gd name="connsiteX111" fmla="*/ 3208488 w 3865067"/>
              <a:gd name="connsiteY111" fmla="*/ 1808746 h 3468733"/>
              <a:gd name="connsiteX112" fmla="*/ 3152217 w 3865067"/>
              <a:gd name="connsiteY112" fmla="*/ 1879084 h 3468733"/>
              <a:gd name="connsiteX113" fmla="*/ 3110014 w 3865067"/>
              <a:gd name="connsiteY113" fmla="*/ 1907219 h 3468733"/>
              <a:gd name="connsiteX114" fmla="*/ 3081879 w 3865067"/>
              <a:gd name="connsiteY114" fmla="*/ 2033829 h 3468733"/>
              <a:gd name="connsiteX115" fmla="*/ 3110014 w 3865067"/>
              <a:gd name="connsiteY115" fmla="*/ 2076032 h 3468733"/>
              <a:gd name="connsiteX116" fmla="*/ 3166285 w 3865067"/>
              <a:gd name="connsiteY116" fmla="*/ 2132303 h 3468733"/>
              <a:gd name="connsiteX117" fmla="*/ 3208488 w 3865067"/>
              <a:gd name="connsiteY117" fmla="*/ 2216709 h 3468733"/>
              <a:gd name="connsiteX118" fmla="*/ 3222556 w 3865067"/>
              <a:gd name="connsiteY118" fmla="*/ 2258912 h 3468733"/>
              <a:gd name="connsiteX119" fmla="*/ 3278827 w 3865067"/>
              <a:gd name="connsiteY119" fmla="*/ 2272979 h 3468733"/>
              <a:gd name="connsiteX120" fmla="*/ 3306962 w 3865067"/>
              <a:gd name="connsiteY120" fmla="*/ 2315183 h 3468733"/>
              <a:gd name="connsiteX121" fmla="*/ 3391368 w 3865067"/>
              <a:gd name="connsiteY121" fmla="*/ 2343318 h 3468733"/>
              <a:gd name="connsiteX122" fmla="*/ 3433571 w 3865067"/>
              <a:gd name="connsiteY122" fmla="*/ 2371453 h 3468733"/>
              <a:gd name="connsiteX123" fmla="*/ 3236623 w 3865067"/>
              <a:gd name="connsiteY123" fmla="*/ 2385521 h 3468733"/>
              <a:gd name="connsiteX124" fmla="*/ 3222556 w 3865067"/>
              <a:gd name="connsiteY124" fmla="*/ 2427724 h 3468733"/>
              <a:gd name="connsiteX125" fmla="*/ 3264759 w 3865067"/>
              <a:gd name="connsiteY125" fmla="*/ 2455859 h 3468733"/>
              <a:gd name="connsiteX126" fmla="*/ 3321030 w 3865067"/>
              <a:gd name="connsiteY126" fmla="*/ 2483995 h 3468733"/>
              <a:gd name="connsiteX127" fmla="*/ 3306962 w 3865067"/>
              <a:gd name="connsiteY127" fmla="*/ 2540266 h 3468733"/>
              <a:gd name="connsiteX128" fmla="*/ 3278827 w 3865067"/>
              <a:gd name="connsiteY128" fmla="*/ 2582469 h 3468733"/>
              <a:gd name="connsiteX129" fmla="*/ 3264759 w 3865067"/>
              <a:gd name="connsiteY129" fmla="*/ 2624672 h 3468733"/>
              <a:gd name="connsiteX130" fmla="*/ 3292894 w 3865067"/>
              <a:gd name="connsiteY130" fmla="*/ 2666875 h 3468733"/>
              <a:gd name="connsiteX131" fmla="*/ 3250691 w 3865067"/>
              <a:gd name="connsiteY131" fmla="*/ 2737213 h 3468733"/>
              <a:gd name="connsiteX132" fmla="*/ 3236623 w 3865067"/>
              <a:gd name="connsiteY132" fmla="*/ 2779416 h 3468733"/>
              <a:gd name="connsiteX133" fmla="*/ 3180353 w 3865067"/>
              <a:gd name="connsiteY133" fmla="*/ 2849755 h 3468733"/>
              <a:gd name="connsiteX134" fmla="*/ 3166285 w 3865067"/>
              <a:gd name="connsiteY134" fmla="*/ 2920093 h 3468733"/>
              <a:gd name="connsiteX135" fmla="*/ 3138150 w 3865067"/>
              <a:gd name="connsiteY135" fmla="*/ 3004499 h 3468733"/>
              <a:gd name="connsiteX136" fmla="*/ 3124082 w 3865067"/>
              <a:gd name="connsiteY136" fmla="*/ 3074838 h 3468733"/>
              <a:gd name="connsiteX137" fmla="*/ 3067811 w 3865067"/>
              <a:gd name="connsiteY137" fmla="*/ 3088906 h 3468733"/>
              <a:gd name="connsiteX138" fmla="*/ 2983405 w 3865067"/>
              <a:gd name="connsiteY138" fmla="*/ 3159244 h 3468733"/>
              <a:gd name="connsiteX139" fmla="*/ 2969337 w 3865067"/>
              <a:gd name="connsiteY139" fmla="*/ 3201447 h 3468733"/>
              <a:gd name="connsiteX140" fmla="*/ 2941202 w 3865067"/>
              <a:gd name="connsiteY140" fmla="*/ 3229583 h 3468733"/>
              <a:gd name="connsiteX141" fmla="*/ 2814593 w 3865067"/>
              <a:gd name="connsiteY141" fmla="*/ 3271786 h 3468733"/>
              <a:gd name="connsiteX142" fmla="*/ 2744254 w 3865067"/>
              <a:gd name="connsiteY142" fmla="*/ 3328056 h 3468733"/>
              <a:gd name="connsiteX143" fmla="*/ 2702051 w 3865067"/>
              <a:gd name="connsiteY143" fmla="*/ 3313989 h 3468733"/>
              <a:gd name="connsiteX144" fmla="*/ 2687983 w 3865067"/>
              <a:gd name="connsiteY144" fmla="*/ 3356192 h 3468733"/>
              <a:gd name="connsiteX145" fmla="*/ 2561374 w 3865067"/>
              <a:gd name="connsiteY145" fmla="*/ 3398395 h 3468733"/>
              <a:gd name="connsiteX146" fmla="*/ 2533239 w 3865067"/>
              <a:gd name="connsiteY146" fmla="*/ 3440598 h 3468733"/>
              <a:gd name="connsiteX147" fmla="*/ 2476968 w 3865067"/>
              <a:gd name="connsiteY147" fmla="*/ 3454666 h 3468733"/>
              <a:gd name="connsiteX148" fmla="*/ 2434765 w 3865067"/>
              <a:gd name="connsiteY148" fmla="*/ 3468733 h 3468733"/>
              <a:gd name="connsiteX149" fmla="*/ 2392562 w 3865067"/>
              <a:gd name="connsiteY149" fmla="*/ 3440598 h 3468733"/>
              <a:gd name="connsiteX150" fmla="*/ 2364427 w 3865067"/>
              <a:gd name="connsiteY150" fmla="*/ 3398395 h 3468733"/>
              <a:gd name="connsiteX151" fmla="*/ 2322223 w 3865067"/>
              <a:gd name="connsiteY151" fmla="*/ 3384327 h 3468733"/>
              <a:gd name="connsiteX152" fmla="*/ 2237817 w 3865067"/>
              <a:gd name="connsiteY152" fmla="*/ 3412463 h 3468733"/>
              <a:gd name="connsiteX153" fmla="*/ 2181547 w 3865067"/>
              <a:gd name="connsiteY153" fmla="*/ 3328056 h 3468733"/>
              <a:gd name="connsiteX154" fmla="*/ 2153411 w 3865067"/>
              <a:gd name="connsiteY154" fmla="*/ 3285853 h 3468733"/>
              <a:gd name="connsiteX155" fmla="*/ 2139343 w 3865067"/>
              <a:gd name="connsiteY155" fmla="*/ 3243650 h 3468733"/>
              <a:gd name="connsiteX156" fmla="*/ 2040870 w 3865067"/>
              <a:gd name="connsiteY156" fmla="*/ 3187379 h 3468733"/>
              <a:gd name="connsiteX157" fmla="*/ 2012734 w 3865067"/>
              <a:gd name="connsiteY157" fmla="*/ 3215515 h 3468733"/>
              <a:gd name="connsiteX158" fmla="*/ 1998667 w 3865067"/>
              <a:gd name="connsiteY158" fmla="*/ 3271786 h 3468733"/>
              <a:gd name="connsiteX159" fmla="*/ 1843922 w 3865067"/>
              <a:gd name="connsiteY159" fmla="*/ 3229583 h 3468733"/>
              <a:gd name="connsiteX160" fmla="*/ 1731380 w 3865067"/>
              <a:gd name="connsiteY160" fmla="*/ 3257718 h 3468733"/>
              <a:gd name="connsiteX161" fmla="*/ 1759516 w 3865067"/>
              <a:gd name="connsiteY161" fmla="*/ 3285853 h 3468733"/>
              <a:gd name="connsiteX162" fmla="*/ 1731380 w 3865067"/>
              <a:gd name="connsiteY162" fmla="*/ 3328056 h 3468733"/>
              <a:gd name="connsiteX163" fmla="*/ 1787651 w 3865067"/>
              <a:gd name="connsiteY163" fmla="*/ 3356192 h 3468733"/>
              <a:gd name="connsiteX164" fmla="*/ 1731380 w 3865067"/>
              <a:gd name="connsiteY164" fmla="*/ 3412463 h 3468733"/>
              <a:gd name="connsiteX165" fmla="*/ 1717313 w 3865067"/>
              <a:gd name="connsiteY165" fmla="*/ 3370259 h 3468733"/>
              <a:gd name="connsiteX166" fmla="*/ 1689177 w 3865067"/>
              <a:gd name="connsiteY166" fmla="*/ 3398395 h 3468733"/>
              <a:gd name="connsiteX167" fmla="*/ 1576636 w 3865067"/>
              <a:gd name="connsiteY167" fmla="*/ 3426530 h 3468733"/>
              <a:gd name="connsiteX168" fmla="*/ 1562568 w 3865067"/>
              <a:gd name="connsiteY168" fmla="*/ 3313989 h 3468733"/>
              <a:gd name="connsiteX169" fmla="*/ 1534433 w 3865067"/>
              <a:gd name="connsiteY169" fmla="*/ 3285853 h 3468733"/>
              <a:gd name="connsiteX170" fmla="*/ 1506297 w 3865067"/>
              <a:gd name="connsiteY170" fmla="*/ 3060770 h 3468733"/>
              <a:gd name="connsiteX171" fmla="*/ 1464094 w 3865067"/>
              <a:gd name="connsiteY171" fmla="*/ 3046703 h 3468733"/>
              <a:gd name="connsiteX172" fmla="*/ 1435959 w 3865067"/>
              <a:gd name="connsiteY172" fmla="*/ 3088906 h 3468733"/>
              <a:gd name="connsiteX173" fmla="*/ 1464094 w 3865067"/>
              <a:gd name="connsiteY173" fmla="*/ 3060770 h 3468733"/>
              <a:gd name="connsiteX174" fmla="*/ 1548500 w 3865067"/>
              <a:gd name="connsiteY174" fmla="*/ 2891958 h 3468733"/>
              <a:gd name="connsiteX175" fmla="*/ 1562568 w 3865067"/>
              <a:gd name="connsiteY175" fmla="*/ 2666875 h 3468733"/>
              <a:gd name="connsiteX176" fmla="*/ 1520365 w 3865067"/>
              <a:gd name="connsiteY176" fmla="*/ 2652807 h 3468733"/>
              <a:gd name="connsiteX177" fmla="*/ 1407823 w 3865067"/>
              <a:gd name="connsiteY177" fmla="*/ 2638739 h 3468733"/>
              <a:gd name="connsiteX178" fmla="*/ 1421891 w 3865067"/>
              <a:gd name="connsiteY178" fmla="*/ 2582469 h 3468733"/>
              <a:gd name="connsiteX179" fmla="*/ 1182740 w 3865067"/>
              <a:gd name="connsiteY179" fmla="*/ 2554333 h 3468733"/>
              <a:gd name="connsiteX180" fmla="*/ 1154605 w 3865067"/>
              <a:gd name="connsiteY180" fmla="*/ 2582469 h 3468733"/>
              <a:gd name="connsiteX181" fmla="*/ 1112402 w 3865067"/>
              <a:gd name="connsiteY181" fmla="*/ 2610604 h 3468733"/>
              <a:gd name="connsiteX182" fmla="*/ 1042063 w 3865067"/>
              <a:gd name="connsiteY182" fmla="*/ 2582469 h 3468733"/>
              <a:gd name="connsiteX183" fmla="*/ 971725 w 3865067"/>
              <a:gd name="connsiteY183" fmla="*/ 2554333 h 3468733"/>
              <a:gd name="connsiteX184" fmla="*/ 915454 w 3865067"/>
              <a:gd name="connsiteY184" fmla="*/ 2540266 h 3468733"/>
              <a:gd name="connsiteX185" fmla="*/ 873251 w 3865067"/>
              <a:gd name="connsiteY185" fmla="*/ 2526198 h 3468733"/>
              <a:gd name="connsiteX186" fmla="*/ 845116 w 3865067"/>
              <a:gd name="connsiteY186" fmla="*/ 2568401 h 3468733"/>
              <a:gd name="connsiteX187" fmla="*/ 831048 w 3865067"/>
              <a:gd name="connsiteY187" fmla="*/ 2624672 h 3468733"/>
              <a:gd name="connsiteX188" fmla="*/ 845116 w 3865067"/>
              <a:gd name="connsiteY188" fmla="*/ 2540266 h 3468733"/>
              <a:gd name="connsiteX189" fmla="*/ 788845 w 3865067"/>
              <a:gd name="connsiteY189" fmla="*/ 2526198 h 3468733"/>
              <a:gd name="connsiteX190" fmla="*/ 690371 w 3865067"/>
              <a:gd name="connsiteY190" fmla="*/ 2512130 h 3468733"/>
              <a:gd name="connsiteX191" fmla="*/ 648168 w 3865067"/>
              <a:gd name="connsiteY191" fmla="*/ 2498063 h 3468733"/>
              <a:gd name="connsiteX192" fmla="*/ 577830 w 3865067"/>
              <a:gd name="connsiteY192" fmla="*/ 2427724 h 3468733"/>
              <a:gd name="connsiteX193" fmla="*/ 535627 w 3865067"/>
              <a:gd name="connsiteY193" fmla="*/ 2413656 h 3468733"/>
              <a:gd name="connsiteX194" fmla="*/ 521559 w 3865067"/>
              <a:gd name="connsiteY194" fmla="*/ 2371453 h 3468733"/>
              <a:gd name="connsiteX195" fmla="*/ 493423 w 3865067"/>
              <a:gd name="connsiteY195" fmla="*/ 2329250 h 3468733"/>
              <a:gd name="connsiteX196" fmla="*/ 394950 w 3865067"/>
              <a:gd name="connsiteY196" fmla="*/ 2230776 h 3468733"/>
              <a:gd name="connsiteX197" fmla="*/ 366814 w 3865067"/>
              <a:gd name="connsiteY197" fmla="*/ 2202641 h 3468733"/>
              <a:gd name="connsiteX198" fmla="*/ 310543 w 3865067"/>
              <a:gd name="connsiteY198" fmla="*/ 2146370 h 3468733"/>
              <a:gd name="connsiteX199" fmla="*/ 282408 w 3865067"/>
              <a:gd name="connsiteY199" fmla="*/ 2104167 h 3468733"/>
              <a:gd name="connsiteX200" fmla="*/ 226137 w 3865067"/>
              <a:gd name="connsiteY200" fmla="*/ 2005693 h 3468733"/>
              <a:gd name="connsiteX201" fmla="*/ 183934 w 3865067"/>
              <a:gd name="connsiteY201" fmla="*/ 1991626 h 3468733"/>
              <a:gd name="connsiteX202" fmla="*/ 169867 w 3865067"/>
              <a:gd name="connsiteY202" fmla="*/ 1907219 h 3468733"/>
              <a:gd name="connsiteX203" fmla="*/ 141731 w 3865067"/>
              <a:gd name="connsiteY203" fmla="*/ 1879084 h 3468733"/>
              <a:gd name="connsiteX204" fmla="*/ 169867 w 3865067"/>
              <a:gd name="connsiteY204" fmla="*/ 1850949 h 3468733"/>
              <a:gd name="connsiteX205" fmla="*/ 254273 w 3865067"/>
              <a:gd name="connsiteY205" fmla="*/ 1836881 h 3468733"/>
              <a:gd name="connsiteX206" fmla="*/ 268340 w 3865067"/>
              <a:gd name="connsiteY206" fmla="*/ 1794678 h 3468733"/>
              <a:gd name="connsiteX207" fmla="*/ 226137 w 3865067"/>
              <a:gd name="connsiteY207" fmla="*/ 1710272 h 3468733"/>
              <a:gd name="connsiteX208" fmla="*/ 198002 w 3865067"/>
              <a:gd name="connsiteY208" fmla="*/ 1611798 h 3468733"/>
              <a:gd name="connsiteX209" fmla="*/ 155799 w 3865067"/>
              <a:gd name="connsiteY209" fmla="*/ 1527392 h 3468733"/>
              <a:gd name="connsiteX210" fmla="*/ 198002 w 3865067"/>
              <a:gd name="connsiteY210" fmla="*/ 1457053 h 3468733"/>
              <a:gd name="connsiteX211" fmla="*/ 155799 w 3865067"/>
              <a:gd name="connsiteY211" fmla="*/ 1442986 h 3468733"/>
              <a:gd name="connsiteX212" fmla="*/ 99528 w 3865067"/>
              <a:gd name="connsiteY212" fmla="*/ 1372647 h 3468733"/>
              <a:gd name="connsiteX213" fmla="*/ 85460 w 3865067"/>
              <a:gd name="connsiteY213" fmla="*/ 1302309 h 3468733"/>
              <a:gd name="connsiteX214" fmla="*/ 57325 w 3865067"/>
              <a:gd name="connsiteY214" fmla="*/ 1260106 h 3468733"/>
              <a:gd name="connsiteX215" fmla="*/ 15122 w 3865067"/>
              <a:gd name="connsiteY215" fmla="*/ 1231970 h 3468733"/>
              <a:gd name="connsiteX216" fmla="*/ 85460 w 3865067"/>
              <a:gd name="connsiteY216" fmla="*/ 1246038 h 3468733"/>
              <a:gd name="connsiteX217" fmla="*/ 99528 w 3865067"/>
              <a:gd name="connsiteY217" fmla="*/ 1203835 h 3468733"/>
              <a:gd name="connsiteX218" fmla="*/ 113596 w 3865067"/>
              <a:gd name="connsiteY218" fmla="*/ 1119429 h 3468733"/>
              <a:gd name="connsiteX219" fmla="*/ 71393 w 3865067"/>
              <a:gd name="connsiteY219" fmla="*/ 1105361 h 3468733"/>
              <a:gd name="connsiteX220" fmla="*/ 71393 w 3865067"/>
              <a:gd name="connsiteY220" fmla="*/ 978752 h 3468733"/>
              <a:gd name="connsiteX221" fmla="*/ 113596 w 3865067"/>
              <a:gd name="connsiteY221" fmla="*/ 964684 h 3468733"/>
              <a:gd name="connsiteX222" fmla="*/ 198002 w 3865067"/>
              <a:gd name="connsiteY222" fmla="*/ 978752 h 3468733"/>
              <a:gd name="connsiteX223" fmla="*/ 226137 w 3865067"/>
              <a:gd name="connsiteY223" fmla="*/ 1020955 h 3468733"/>
              <a:gd name="connsiteX224" fmla="*/ 240205 w 3865067"/>
              <a:gd name="connsiteY224" fmla="*/ 1035023 h 346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3865067" h="3468733">
                <a:moveTo>
                  <a:pt x="113596" y="978752"/>
                </a:moveTo>
                <a:cubicBezTo>
                  <a:pt x="127664" y="974063"/>
                  <a:pt x="140970" y="964684"/>
                  <a:pt x="155799" y="964684"/>
                </a:cubicBezTo>
                <a:cubicBezTo>
                  <a:pt x="191157" y="964684"/>
                  <a:pt x="211756" y="992663"/>
                  <a:pt x="240205" y="1006887"/>
                </a:cubicBezTo>
                <a:cubicBezTo>
                  <a:pt x="253468" y="1013519"/>
                  <a:pt x="268340" y="1016266"/>
                  <a:pt x="282408" y="1020955"/>
                </a:cubicBezTo>
                <a:cubicBezTo>
                  <a:pt x="287097" y="1006887"/>
                  <a:pt x="285991" y="989237"/>
                  <a:pt x="296476" y="978752"/>
                </a:cubicBezTo>
                <a:cubicBezTo>
                  <a:pt x="324731" y="950497"/>
                  <a:pt x="366395" y="971613"/>
                  <a:pt x="394950" y="978752"/>
                </a:cubicBezTo>
                <a:cubicBezTo>
                  <a:pt x="517395" y="967620"/>
                  <a:pt x="522638" y="991956"/>
                  <a:pt x="591897" y="936549"/>
                </a:cubicBezTo>
                <a:cubicBezTo>
                  <a:pt x="602254" y="928263"/>
                  <a:pt x="610654" y="917792"/>
                  <a:pt x="620033" y="908413"/>
                </a:cubicBezTo>
                <a:cubicBezTo>
                  <a:pt x="597099" y="839611"/>
                  <a:pt x="602494" y="888954"/>
                  <a:pt x="634100" y="809939"/>
                </a:cubicBezTo>
                <a:cubicBezTo>
                  <a:pt x="645114" y="782403"/>
                  <a:pt x="662236" y="725533"/>
                  <a:pt x="662236" y="725533"/>
                </a:cubicBezTo>
                <a:cubicBezTo>
                  <a:pt x="659550" y="722847"/>
                  <a:pt x="598117" y="669805"/>
                  <a:pt x="620033" y="655195"/>
                </a:cubicBezTo>
                <a:cubicBezTo>
                  <a:pt x="625919" y="651271"/>
                  <a:pt x="707639" y="679708"/>
                  <a:pt x="718507" y="683330"/>
                </a:cubicBezTo>
                <a:cubicBezTo>
                  <a:pt x="741952" y="753669"/>
                  <a:pt x="727885" y="739601"/>
                  <a:pt x="760710" y="641127"/>
                </a:cubicBezTo>
                <a:cubicBezTo>
                  <a:pt x="765399" y="627059"/>
                  <a:pt x="788845" y="631748"/>
                  <a:pt x="802913" y="627059"/>
                </a:cubicBezTo>
                <a:cubicBezTo>
                  <a:pt x="807602" y="608302"/>
                  <a:pt x="808334" y="588082"/>
                  <a:pt x="816980" y="570789"/>
                </a:cubicBezTo>
                <a:cubicBezTo>
                  <a:pt x="849173" y="506403"/>
                  <a:pt x="935904" y="551732"/>
                  <a:pt x="985793" y="556721"/>
                </a:cubicBezTo>
                <a:cubicBezTo>
                  <a:pt x="1010223" y="483427"/>
                  <a:pt x="983857" y="541557"/>
                  <a:pt x="1027996" y="486383"/>
                </a:cubicBezTo>
                <a:cubicBezTo>
                  <a:pt x="1038558" y="473180"/>
                  <a:pt x="1042929" y="454741"/>
                  <a:pt x="1056131" y="444179"/>
                </a:cubicBezTo>
                <a:cubicBezTo>
                  <a:pt x="1067710" y="434916"/>
                  <a:pt x="1084266" y="434801"/>
                  <a:pt x="1098334" y="430112"/>
                </a:cubicBezTo>
                <a:cubicBezTo>
                  <a:pt x="1107713" y="420733"/>
                  <a:pt x="1113887" y="397782"/>
                  <a:pt x="1126470" y="401976"/>
                </a:cubicBezTo>
                <a:cubicBezTo>
                  <a:pt x="1140538" y="406665"/>
                  <a:pt x="1131640" y="432316"/>
                  <a:pt x="1140537" y="444179"/>
                </a:cubicBezTo>
                <a:cubicBezTo>
                  <a:pt x="1160432" y="470706"/>
                  <a:pt x="1187430" y="491072"/>
                  <a:pt x="1210876" y="514518"/>
                </a:cubicBezTo>
                <a:lnTo>
                  <a:pt x="1253079" y="556721"/>
                </a:lnTo>
                <a:cubicBezTo>
                  <a:pt x="1257768" y="570789"/>
                  <a:pt x="1260515" y="585661"/>
                  <a:pt x="1267147" y="598924"/>
                </a:cubicBezTo>
                <a:cubicBezTo>
                  <a:pt x="1274708" y="614046"/>
                  <a:pt x="1293415" y="624323"/>
                  <a:pt x="1295282" y="641127"/>
                </a:cubicBezTo>
                <a:cubicBezTo>
                  <a:pt x="1298432" y="669476"/>
                  <a:pt x="1285903" y="697398"/>
                  <a:pt x="1281214" y="725533"/>
                </a:cubicBezTo>
                <a:cubicBezTo>
                  <a:pt x="1285903" y="772425"/>
                  <a:pt x="1279177" y="821921"/>
                  <a:pt x="1295282" y="866210"/>
                </a:cubicBezTo>
                <a:cubicBezTo>
                  <a:pt x="1300350" y="880146"/>
                  <a:pt x="1323099" y="876681"/>
                  <a:pt x="1337485" y="880278"/>
                </a:cubicBezTo>
                <a:cubicBezTo>
                  <a:pt x="1360681" y="886077"/>
                  <a:pt x="1384377" y="889657"/>
                  <a:pt x="1407823" y="894346"/>
                </a:cubicBezTo>
                <a:cubicBezTo>
                  <a:pt x="1445338" y="1006890"/>
                  <a:pt x="1389065" y="875587"/>
                  <a:pt x="1464094" y="950616"/>
                </a:cubicBezTo>
                <a:cubicBezTo>
                  <a:pt x="1488005" y="974527"/>
                  <a:pt x="1509672" y="1002944"/>
                  <a:pt x="1520365" y="1035023"/>
                </a:cubicBezTo>
                <a:cubicBezTo>
                  <a:pt x="1525054" y="1049091"/>
                  <a:pt x="1525170" y="1065647"/>
                  <a:pt x="1534433" y="1077226"/>
                </a:cubicBezTo>
                <a:cubicBezTo>
                  <a:pt x="1544995" y="1090428"/>
                  <a:pt x="1562568" y="1095983"/>
                  <a:pt x="1576636" y="1105361"/>
                </a:cubicBezTo>
                <a:cubicBezTo>
                  <a:pt x="1581325" y="1128807"/>
                  <a:pt x="1568267" y="1167433"/>
                  <a:pt x="1590703" y="1175699"/>
                </a:cubicBezTo>
                <a:cubicBezTo>
                  <a:pt x="1670393" y="1205058"/>
                  <a:pt x="1843922" y="1203835"/>
                  <a:pt x="1843922" y="1203835"/>
                </a:cubicBezTo>
                <a:lnTo>
                  <a:pt x="1928328" y="1231970"/>
                </a:lnTo>
                <a:cubicBezTo>
                  <a:pt x="1940911" y="1236164"/>
                  <a:pt x="1945090" y="1253282"/>
                  <a:pt x="1956463" y="1260106"/>
                </a:cubicBezTo>
                <a:cubicBezTo>
                  <a:pt x="1969179" y="1267735"/>
                  <a:pt x="1984599" y="1269484"/>
                  <a:pt x="1998667" y="1274173"/>
                </a:cubicBezTo>
                <a:cubicBezTo>
                  <a:pt x="2020006" y="1288400"/>
                  <a:pt x="2053950" y="1316376"/>
                  <a:pt x="2083073" y="1316376"/>
                </a:cubicBezTo>
                <a:cubicBezTo>
                  <a:pt x="2119161" y="1316376"/>
                  <a:pt x="2232397" y="1301229"/>
                  <a:pt x="2280020" y="1288241"/>
                </a:cubicBezTo>
                <a:cubicBezTo>
                  <a:pt x="2308633" y="1280438"/>
                  <a:pt x="2335068" y="1264300"/>
                  <a:pt x="2364427" y="1260106"/>
                </a:cubicBezTo>
                <a:lnTo>
                  <a:pt x="2462900" y="1246038"/>
                </a:lnTo>
                <a:cubicBezTo>
                  <a:pt x="2467589" y="1227281"/>
                  <a:pt x="2462288" y="1202350"/>
                  <a:pt x="2476968" y="1189767"/>
                </a:cubicBezTo>
                <a:cubicBezTo>
                  <a:pt x="2499485" y="1170466"/>
                  <a:pt x="2561374" y="1161632"/>
                  <a:pt x="2561374" y="1161632"/>
                </a:cubicBezTo>
                <a:cubicBezTo>
                  <a:pt x="2556685" y="1128807"/>
                  <a:pt x="2557792" y="1094614"/>
                  <a:pt x="2547307" y="1063158"/>
                </a:cubicBezTo>
                <a:cubicBezTo>
                  <a:pt x="2543113" y="1050575"/>
                  <a:pt x="2506752" y="1039680"/>
                  <a:pt x="2519171" y="1035023"/>
                </a:cubicBezTo>
                <a:cubicBezTo>
                  <a:pt x="2563297" y="1018476"/>
                  <a:pt x="2612956" y="1025644"/>
                  <a:pt x="2659848" y="1020955"/>
                </a:cubicBezTo>
                <a:cubicBezTo>
                  <a:pt x="2795314" y="885489"/>
                  <a:pt x="2651191" y="1022255"/>
                  <a:pt x="2758322" y="936549"/>
                </a:cubicBezTo>
                <a:cubicBezTo>
                  <a:pt x="2768679" y="928263"/>
                  <a:pt x="2775084" y="915237"/>
                  <a:pt x="2786457" y="908413"/>
                </a:cubicBezTo>
                <a:cubicBezTo>
                  <a:pt x="2799172" y="900784"/>
                  <a:pt x="2814592" y="899035"/>
                  <a:pt x="2828660" y="894346"/>
                </a:cubicBezTo>
                <a:cubicBezTo>
                  <a:pt x="2823971" y="866210"/>
                  <a:pt x="2820781" y="837784"/>
                  <a:pt x="2814593" y="809939"/>
                </a:cubicBezTo>
                <a:cubicBezTo>
                  <a:pt x="2811376" y="795463"/>
                  <a:pt x="2800525" y="782565"/>
                  <a:pt x="2800525" y="767736"/>
                </a:cubicBezTo>
                <a:cubicBezTo>
                  <a:pt x="2800525" y="711270"/>
                  <a:pt x="2807589" y="654954"/>
                  <a:pt x="2814593" y="598924"/>
                </a:cubicBezTo>
                <a:cubicBezTo>
                  <a:pt x="2816991" y="579739"/>
                  <a:pt x="2817935" y="558740"/>
                  <a:pt x="2828660" y="542653"/>
                </a:cubicBezTo>
                <a:cubicBezTo>
                  <a:pt x="2838038" y="528585"/>
                  <a:pt x="2856795" y="523896"/>
                  <a:pt x="2870863" y="514518"/>
                </a:cubicBezTo>
                <a:cubicBezTo>
                  <a:pt x="2861485" y="500450"/>
                  <a:pt x="2832166" y="485517"/>
                  <a:pt x="2842728" y="472315"/>
                </a:cubicBezTo>
                <a:cubicBezTo>
                  <a:pt x="2861255" y="449156"/>
                  <a:pt x="2927134" y="444179"/>
                  <a:pt x="2927134" y="444179"/>
                </a:cubicBezTo>
                <a:cubicBezTo>
                  <a:pt x="2936513" y="434801"/>
                  <a:pt x="2949339" y="427907"/>
                  <a:pt x="2955270" y="416044"/>
                </a:cubicBezTo>
                <a:cubicBezTo>
                  <a:pt x="2963917" y="398751"/>
                  <a:pt x="2963781" y="378292"/>
                  <a:pt x="2969337" y="359773"/>
                </a:cubicBezTo>
                <a:cubicBezTo>
                  <a:pt x="2977859" y="331366"/>
                  <a:pt x="2988095" y="303502"/>
                  <a:pt x="2997473" y="275367"/>
                </a:cubicBezTo>
                <a:lnTo>
                  <a:pt x="3011540" y="233164"/>
                </a:lnTo>
                <a:cubicBezTo>
                  <a:pt x="3037448" y="0"/>
                  <a:pt x="2976649" y="173237"/>
                  <a:pt x="3138150" y="92487"/>
                </a:cubicBezTo>
                <a:cubicBezTo>
                  <a:pt x="3150013" y="86556"/>
                  <a:pt x="3100636" y="73731"/>
                  <a:pt x="3110014" y="64352"/>
                </a:cubicBezTo>
                <a:cubicBezTo>
                  <a:pt x="3120499" y="53866"/>
                  <a:pt x="3137959" y="74345"/>
                  <a:pt x="3152217" y="78419"/>
                </a:cubicBezTo>
                <a:cubicBezTo>
                  <a:pt x="3173252" y="84429"/>
                  <a:pt x="3228204" y="95311"/>
                  <a:pt x="3250691" y="106555"/>
                </a:cubicBezTo>
                <a:cubicBezTo>
                  <a:pt x="3286184" y="124302"/>
                  <a:pt x="3294860" y="136656"/>
                  <a:pt x="3321030" y="162826"/>
                </a:cubicBezTo>
                <a:cubicBezTo>
                  <a:pt x="3325719" y="176894"/>
                  <a:pt x="3327468" y="192314"/>
                  <a:pt x="3335097" y="205029"/>
                </a:cubicBezTo>
                <a:cubicBezTo>
                  <a:pt x="3341921" y="216402"/>
                  <a:pt x="3358008" y="220973"/>
                  <a:pt x="3363233" y="233164"/>
                </a:cubicBezTo>
                <a:cubicBezTo>
                  <a:pt x="3413239" y="349846"/>
                  <a:pt x="3341900" y="268104"/>
                  <a:pt x="3405436" y="331638"/>
                </a:cubicBezTo>
                <a:cubicBezTo>
                  <a:pt x="3410125" y="345706"/>
                  <a:pt x="3411874" y="361126"/>
                  <a:pt x="3419503" y="373841"/>
                </a:cubicBezTo>
                <a:cubicBezTo>
                  <a:pt x="3436114" y="401525"/>
                  <a:pt x="3459665" y="410009"/>
                  <a:pt x="3489842" y="416044"/>
                </a:cubicBezTo>
                <a:cubicBezTo>
                  <a:pt x="3522356" y="422547"/>
                  <a:pt x="3555491" y="425423"/>
                  <a:pt x="3588316" y="430112"/>
                </a:cubicBezTo>
                <a:cubicBezTo>
                  <a:pt x="3593005" y="453558"/>
                  <a:pt x="3587076" y="482082"/>
                  <a:pt x="3602383" y="500450"/>
                </a:cubicBezTo>
                <a:cubicBezTo>
                  <a:pt x="3614760" y="515303"/>
                  <a:pt x="3643556" y="502440"/>
                  <a:pt x="3658654" y="514518"/>
                </a:cubicBezTo>
                <a:cubicBezTo>
                  <a:pt x="3670233" y="523781"/>
                  <a:pt x="3668033" y="542653"/>
                  <a:pt x="3672722" y="556721"/>
                </a:cubicBezTo>
                <a:cubicBezTo>
                  <a:pt x="3700857" y="547343"/>
                  <a:pt x="3736157" y="549557"/>
                  <a:pt x="3757128" y="528586"/>
                </a:cubicBezTo>
                <a:lnTo>
                  <a:pt x="3813399" y="472315"/>
                </a:lnTo>
                <a:cubicBezTo>
                  <a:pt x="3860202" y="542520"/>
                  <a:pt x="3836551" y="484490"/>
                  <a:pt x="3827467" y="570789"/>
                </a:cubicBezTo>
                <a:cubicBezTo>
                  <a:pt x="3802844" y="804710"/>
                  <a:pt x="3865067" y="730138"/>
                  <a:pt x="3785263" y="809939"/>
                </a:cubicBezTo>
                <a:cubicBezTo>
                  <a:pt x="3771195" y="805250"/>
                  <a:pt x="3756323" y="789240"/>
                  <a:pt x="3743060" y="795872"/>
                </a:cubicBezTo>
                <a:cubicBezTo>
                  <a:pt x="3729797" y="802504"/>
                  <a:pt x="3728993" y="823246"/>
                  <a:pt x="3728993" y="838075"/>
                </a:cubicBezTo>
                <a:cubicBezTo>
                  <a:pt x="3728993" y="889930"/>
                  <a:pt x="3741245" y="892531"/>
                  <a:pt x="3771196" y="922481"/>
                </a:cubicBezTo>
                <a:cubicBezTo>
                  <a:pt x="3775885" y="936549"/>
                  <a:pt x="3785263" y="949855"/>
                  <a:pt x="3785263" y="964684"/>
                </a:cubicBezTo>
                <a:cubicBezTo>
                  <a:pt x="3785263" y="982352"/>
                  <a:pt x="3763763" y="1043253"/>
                  <a:pt x="3757128" y="1063158"/>
                </a:cubicBezTo>
                <a:cubicBezTo>
                  <a:pt x="3743060" y="1058469"/>
                  <a:pt x="3729754" y="1049090"/>
                  <a:pt x="3714925" y="1049090"/>
                </a:cubicBezTo>
                <a:cubicBezTo>
                  <a:pt x="3610827" y="1049090"/>
                  <a:pt x="3653919" y="1115242"/>
                  <a:pt x="3644587" y="1217903"/>
                </a:cubicBezTo>
                <a:cubicBezTo>
                  <a:pt x="3568106" y="1141422"/>
                  <a:pt x="3675726" y="1233435"/>
                  <a:pt x="3602383" y="1260106"/>
                </a:cubicBezTo>
                <a:cubicBezTo>
                  <a:pt x="3558094" y="1276211"/>
                  <a:pt x="3508599" y="1250727"/>
                  <a:pt x="3461707" y="1246038"/>
                </a:cubicBezTo>
                <a:cubicBezTo>
                  <a:pt x="3427977" y="1347226"/>
                  <a:pt x="3468900" y="1220863"/>
                  <a:pt x="3433571" y="1344512"/>
                </a:cubicBezTo>
                <a:cubicBezTo>
                  <a:pt x="3429497" y="1358770"/>
                  <a:pt x="3431082" y="1377452"/>
                  <a:pt x="3419503" y="1386715"/>
                </a:cubicBezTo>
                <a:cubicBezTo>
                  <a:pt x="3404406" y="1398793"/>
                  <a:pt x="3381990" y="1396094"/>
                  <a:pt x="3363233" y="1400783"/>
                </a:cubicBezTo>
                <a:cubicBezTo>
                  <a:pt x="3358544" y="1414851"/>
                  <a:pt x="3359650" y="1432501"/>
                  <a:pt x="3349165" y="1442986"/>
                </a:cubicBezTo>
                <a:cubicBezTo>
                  <a:pt x="3325255" y="1466896"/>
                  <a:pt x="3292894" y="1480499"/>
                  <a:pt x="3264759" y="1499256"/>
                </a:cubicBezTo>
                <a:cubicBezTo>
                  <a:pt x="3253723" y="1506613"/>
                  <a:pt x="3247996" y="1520568"/>
                  <a:pt x="3236623" y="1527392"/>
                </a:cubicBezTo>
                <a:cubicBezTo>
                  <a:pt x="3223908" y="1535021"/>
                  <a:pt x="3208488" y="1536770"/>
                  <a:pt x="3194420" y="1541459"/>
                </a:cubicBezTo>
                <a:cubicBezTo>
                  <a:pt x="3199109" y="1527391"/>
                  <a:pt x="3201856" y="1512519"/>
                  <a:pt x="3208488" y="1499256"/>
                </a:cubicBezTo>
                <a:cubicBezTo>
                  <a:pt x="3231680" y="1452872"/>
                  <a:pt x="3265685" y="1451410"/>
                  <a:pt x="3222556" y="1386715"/>
                </a:cubicBezTo>
                <a:cubicBezTo>
                  <a:pt x="3214331" y="1374377"/>
                  <a:pt x="3194421" y="1377336"/>
                  <a:pt x="3180353" y="1372647"/>
                </a:cubicBezTo>
                <a:cubicBezTo>
                  <a:pt x="3170974" y="1382026"/>
                  <a:pt x="3162574" y="1392497"/>
                  <a:pt x="3152217" y="1400783"/>
                </a:cubicBezTo>
                <a:cubicBezTo>
                  <a:pt x="3139015" y="1411345"/>
                  <a:pt x="3121147" y="1416194"/>
                  <a:pt x="3110014" y="1428918"/>
                </a:cubicBezTo>
                <a:cubicBezTo>
                  <a:pt x="3087747" y="1454366"/>
                  <a:pt x="3081878" y="1494567"/>
                  <a:pt x="3053743" y="1513324"/>
                </a:cubicBezTo>
                <a:cubicBezTo>
                  <a:pt x="3000504" y="1548816"/>
                  <a:pt x="3023495" y="1529504"/>
                  <a:pt x="2983405" y="1569595"/>
                </a:cubicBezTo>
                <a:cubicBezTo>
                  <a:pt x="2988094" y="1611798"/>
                  <a:pt x="2981703" y="1656778"/>
                  <a:pt x="2997473" y="1696204"/>
                </a:cubicBezTo>
                <a:cubicBezTo>
                  <a:pt x="3002980" y="1709972"/>
                  <a:pt x="3031451" y="1697934"/>
                  <a:pt x="3039676" y="1710272"/>
                </a:cubicBezTo>
                <a:cubicBezTo>
                  <a:pt x="3052939" y="1730167"/>
                  <a:pt x="3049054" y="1757164"/>
                  <a:pt x="3053743" y="1780610"/>
                </a:cubicBezTo>
                <a:cubicBezTo>
                  <a:pt x="3077189" y="1775921"/>
                  <a:pt x="3104187" y="1779806"/>
                  <a:pt x="3124082" y="1766543"/>
                </a:cubicBezTo>
                <a:cubicBezTo>
                  <a:pt x="3136420" y="1758317"/>
                  <a:pt x="3128886" y="1735918"/>
                  <a:pt x="3138150" y="1724339"/>
                </a:cubicBezTo>
                <a:cubicBezTo>
                  <a:pt x="3148712" y="1711137"/>
                  <a:pt x="3166285" y="1705582"/>
                  <a:pt x="3180353" y="1696204"/>
                </a:cubicBezTo>
                <a:cubicBezTo>
                  <a:pt x="3203799" y="1700893"/>
                  <a:pt x="3227495" y="1704473"/>
                  <a:pt x="3250691" y="1710272"/>
                </a:cubicBezTo>
                <a:cubicBezTo>
                  <a:pt x="3265077" y="1713868"/>
                  <a:pt x="3288205" y="1710271"/>
                  <a:pt x="3292894" y="1724339"/>
                </a:cubicBezTo>
                <a:cubicBezTo>
                  <a:pt x="3300619" y="1747512"/>
                  <a:pt x="3225527" y="1765553"/>
                  <a:pt x="3222556" y="1766543"/>
                </a:cubicBezTo>
                <a:cubicBezTo>
                  <a:pt x="3217867" y="1780611"/>
                  <a:pt x="3215120" y="1795483"/>
                  <a:pt x="3208488" y="1808746"/>
                </a:cubicBezTo>
                <a:cubicBezTo>
                  <a:pt x="3196300" y="1833121"/>
                  <a:pt x="3174027" y="1861637"/>
                  <a:pt x="3152217" y="1879084"/>
                </a:cubicBezTo>
                <a:cubicBezTo>
                  <a:pt x="3139015" y="1889646"/>
                  <a:pt x="3124082" y="1897841"/>
                  <a:pt x="3110014" y="1907219"/>
                </a:cubicBezTo>
                <a:cubicBezTo>
                  <a:pt x="3097654" y="1944302"/>
                  <a:pt x="3077753" y="1996695"/>
                  <a:pt x="3081879" y="2033829"/>
                </a:cubicBezTo>
                <a:cubicBezTo>
                  <a:pt x="3083746" y="2050633"/>
                  <a:pt x="3102453" y="2060910"/>
                  <a:pt x="3110014" y="2076032"/>
                </a:cubicBezTo>
                <a:cubicBezTo>
                  <a:pt x="3140025" y="2136054"/>
                  <a:pt x="3098761" y="2109794"/>
                  <a:pt x="3166285" y="2132303"/>
                </a:cubicBezTo>
                <a:cubicBezTo>
                  <a:pt x="3200982" y="2271087"/>
                  <a:pt x="3154737" y="2127123"/>
                  <a:pt x="3208488" y="2216709"/>
                </a:cubicBezTo>
                <a:cubicBezTo>
                  <a:pt x="3216117" y="2229425"/>
                  <a:pt x="3210977" y="2249649"/>
                  <a:pt x="3222556" y="2258912"/>
                </a:cubicBezTo>
                <a:cubicBezTo>
                  <a:pt x="3237654" y="2270990"/>
                  <a:pt x="3260070" y="2268290"/>
                  <a:pt x="3278827" y="2272979"/>
                </a:cubicBezTo>
                <a:cubicBezTo>
                  <a:pt x="3288205" y="2287047"/>
                  <a:pt x="3292625" y="2306222"/>
                  <a:pt x="3306962" y="2315183"/>
                </a:cubicBezTo>
                <a:cubicBezTo>
                  <a:pt x="3332111" y="2330901"/>
                  <a:pt x="3366692" y="2326867"/>
                  <a:pt x="3391368" y="2343318"/>
                </a:cubicBezTo>
                <a:lnTo>
                  <a:pt x="3433571" y="2371453"/>
                </a:lnTo>
                <a:cubicBezTo>
                  <a:pt x="3353525" y="2451502"/>
                  <a:pt x="3469675" y="2349667"/>
                  <a:pt x="3236623" y="2385521"/>
                </a:cubicBezTo>
                <a:cubicBezTo>
                  <a:pt x="3221967" y="2387776"/>
                  <a:pt x="3227245" y="2413656"/>
                  <a:pt x="3222556" y="2427724"/>
                </a:cubicBezTo>
                <a:cubicBezTo>
                  <a:pt x="3236624" y="2437102"/>
                  <a:pt x="3250079" y="2447471"/>
                  <a:pt x="3264759" y="2455859"/>
                </a:cubicBezTo>
                <a:cubicBezTo>
                  <a:pt x="3282967" y="2466264"/>
                  <a:pt x="3311652" y="2465238"/>
                  <a:pt x="3321030" y="2483995"/>
                </a:cubicBezTo>
                <a:cubicBezTo>
                  <a:pt x="3329676" y="2501288"/>
                  <a:pt x="3314578" y="2522495"/>
                  <a:pt x="3306962" y="2540266"/>
                </a:cubicBezTo>
                <a:cubicBezTo>
                  <a:pt x="3300302" y="2555806"/>
                  <a:pt x="3286388" y="2567347"/>
                  <a:pt x="3278827" y="2582469"/>
                </a:cubicBezTo>
                <a:cubicBezTo>
                  <a:pt x="3272195" y="2595732"/>
                  <a:pt x="3269448" y="2610604"/>
                  <a:pt x="3264759" y="2624672"/>
                </a:cubicBezTo>
                <a:cubicBezTo>
                  <a:pt x="3274137" y="2638740"/>
                  <a:pt x="3290114" y="2650198"/>
                  <a:pt x="3292894" y="2666875"/>
                </a:cubicBezTo>
                <a:cubicBezTo>
                  <a:pt x="3298112" y="2698182"/>
                  <a:pt x="3268312" y="2719593"/>
                  <a:pt x="3250691" y="2737213"/>
                </a:cubicBezTo>
                <a:cubicBezTo>
                  <a:pt x="3246002" y="2751281"/>
                  <a:pt x="3243255" y="2766153"/>
                  <a:pt x="3236623" y="2779416"/>
                </a:cubicBezTo>
                <a:cubicBezTo>
                  <a:pt x="3218877" y="2814908"/>
                  <a:pt x="3206522" y="2823585"/>
                  <a:pt x="3180353" y="2849755"/>
                </a:cubicBezTo>
                <a:cubicBezTo>
                  <a:pt x="3175664" y="2873201"/>
                  <a:pt x="3172576" y="2897025"/>
                  <a:pt x="3166285" y="2920093"/>
                </a:cubicBezTo>
                <a:cubicBezTo>
                  <a:pt x="3158482" y="2948705"/>
                  <a:pt x="3143966" y="2975418"/>
                  <a:pt x="3138150" y="3004499"/>
                </a:cubicBezTo>
                <a:cubicBezTo>
                  <a:pt x="3133461" y="3027945"/>
                  <a:pt x="3139389" y="3056469"/>
                  <a:pt x="3124082" y="3074838"/>
                </a:cubicBezTo>
                <a:cubicBezTo>
                  <a:pt x="3111705" y="3089691"/>
                  <a:pt x="3086568" y="3084217"/>
                  <a:pt x="3067811" y="3088906"/>
                </a:cubicBezTo>
                <a:cubicBezTo>
                  <a:pt x="3037835" y="3208808"/>
                  <a:pt x="3085204" y="3091378"/>
                  <a:pt x="2983405" y="3159244"/>
                </a:cubicBezTo>
                <a:cubicBezTo>
                  <a:pt x="2971067" y="3167469"/>
                  <a:pt x="2976966" y="3188731"/>
                  <a:pt x="2969337" y="3201447"/>
                </a:cubicBezTo>
                <a:cubicBezTo>
                  <a:pt x="2962513" y="3212820"/>
                  <a:pt x="2951559" y="3221297"/>
                  <a:pt x="2941202" y="3229583"/>
                </a:cubicBezTo>
                <a:cubicBezTo>
                  <a:pt x="2889149" y="3271226"/>
                  <a:pt x="2892255" y="3258842"/>
                  <a:pt x="2814593" y="3271786"/>
                </a:cubicBezTo>
                <a:cubicBezTo>
                  <a:pt x="2799561" y="3286818"/>
                  <a:pt x="2765549" y="3324507"/>
                  <a:pt x="2744254" y="3328056"/>
                </a:cubicBezTo>
                <a:cubicBezTo>
                  <a:pt x="2729627" y="3330494"/>
                  <a:pt x="2716119" y="3318678"/>
                  <a:pt x="2702051" y="3313989"/>
                </a:cubicBezTo>
                <a:cubicBezTo>
                  <a:pt x="2697362" y="3328057"/>
                  <a:pt x="2697246" y="3344613"/>
                  <a:pt x="2687983" y="3356192"/>
                </a:cubicBezTo>
                <a:cubicBezTo>
                  <a:pt x="2657551" y="3394231"/>
                  <a:pt x="2602559" y="3391531"/>
                  <a:pt x="2561374" y="3398395"/>
                </a:cubicBezTo>
                <a:cubicBezTo>
                  <a:pt x="2551996" y="3412463"/>
                  <a:pt x="2547307" y="3431220"/>
                  <a:pt x="2533239" y="3440598"/>
                </a:cubicBezTo>
                <a:cubicBezTo>
                  <a:pt x="2517152" y="3451323"/>
                  <a:pt x="2495558" y="3449355"/>
                  <a:pt x="2476968" y="3454666"/>
                </a:cubicBezTo>
                <a:cubicBezTo>
                  <a:pt x="2462710" y="3458740"/>
                  <a:pt x="2448833" y="3464044"/>
                  <a:pt x="2434765" y="3468733"/>
                </a:cubicBezTo>
                <a:cubicBezTo>
                  <a:pt x="2420697" y="3459355"/>
                  <a:pt x="2404517" y="3452553"/>
                  <a:pt x="2392562" y="3440598"/>
                </a:cubicBezTo>
                <a:cubicBezTo>
                  <a:pt x="2380607" y="3428643"/>
                  <a:pt x="2377629" y="3408957"/>
                  <a:pt x="2364427" y="3398395"/>
                </a:cubicBezTo>
                <a:cubicBezTo>
                  <a:pt x="2352848" y="3389131"/>
                  <a:pt x="2336291" y="3389016"/>
                  <a:pt x="2322223" y="3384327"/>
                </a:cubicBezTo>
                <a:cubicBezTo>
                  <a:pt x="2294088" y="3393706"/>
                  <a:pt x="2254268" y="3437140"/>
                  <a:pt x="2237817" y="3412463"/>
                </a:cubicBezTo>
                <a:lnTo>
                  <a:pt x="2181547" y="3328056"/>
                </a:lnTo>
                <a:cubicBezTo>
                  <a:pt x="2172169" y="3313988"/>
                  <a:pt x="2158758" y="3301893"/>
                  <a:pt x="2153411" y="3285853"/>
                </a:cubicBezTo>
                <a:cubicBezTo>
                  <a:pt x="2148722" y="3271785"/>
                  <a:pt x="2148606" y="3255229"/>
                  <a:pt x="2139343" y="3243650"/>
                </a:cubicBezTo>
                <a:cubicBezTo>
                  <a:pt x="2126089" y="3227082"/>
                  <a:pt x="2054713" y="3194301"/>
                  <a:pt x="2040870" y="3187379"/>
                </a:cubicBezTo>
                <a:cubicBezTo>
                  <a:pt x="2031491" y="3196758"/>
                  <a:pt x="2018666" y="3203652"/>
                  <a:pt x="2012734" y="3215515"/>
                </a:cubicBezTo>
                <a:cubicBezTo>
                  <a:pt x="2004088" y="3232808"/>
                  <a:pt x="2015960" y="3263139"/>
                  <a:pt x="1998667" y="3271786"/>
                </a:cubicBezTo>
                <a:cubicBezTo>
                  <a:pt x="1982760" y="3279739"/>
                  <a:pt x="1847427" y="3230751"/>
                  <a:pt x="1843922" y="3229583"/>
                </a:cubicBezTo>
                <a:cubicBezTo>
                  <a:pt x="1806408" y="3238961"/>
                  <a:pt x="1763554" y="3236269"/>
                  <a:pt x="1731380" y="3257718"/>
                </a:cubicBezTo>
                <a:cubicBezTo>
                  <a:pt x="1720344" y="3265075"/>
                  <a:pt x="1759516" y="3272590"/>
                  <a:pt x="1759516" y="3285853"/>
                </a:cubicBezTo>
                <a:cubicBezTo>
                  <a:pt x="1759516" y="3302760"/>
                  <a:pt x="1740759" y="3313988"/>
                  <a:pt x="1731380" y="3328056"/>
                </a:cubicBezTo>
                <a:cubicBezTo>
                  <a:pt x="1750137" y="3337435"/>
                  <a:pt x="1776862" y="3338209"/>
                  <a:pt x="1787651" y="3356192"/>
                </a:cubicBezTo>
                <a:cubicBezTo>
                  <a:pt x="1812660" y="3397874"/>
                  <a:pt x="1743885" y="3408295"/>
                  <a:pt x="1731380" y="3412463"/>
                </a:cubicBezTo>
                <a:cubicBezTo>
                  <a:pt x="1726691" y="3398395"/>
                  <a:pt x="1731381" y="3374948"/>
                  <a:pt x="1717313" y="3370259"/>
                </a:cubicBezTo>
                <a:cubicBezTo>
                  <a:pt x="1704730" y="3366065"/>
                  <a:pt x="1700550" y="3391571"/>
                  <a:pt x="1689177" y="3398395"/>
                </a:cubicBezTo>
                <a:cubicBezTo>
                  <a:pt x="1667547" y="3411373"/>
                  <a:pt x="1591768" y="3423504"/>
                  <a:pt x="1576636" y="3426530"/>
                </a:cubicBezTo>
                <a:cubicBezTo>
                  <a:pt x="1614234" y="3313734"/>
                  <a:pt x="1627100" y="3365616"/>
                  <a:pt x="1562568" y="3313989"/>
                </a:cubicBezTo>
                <a:cubicBezTo>
                  <a:pt x="1552211" y="3305703"/>
                  <a:pt x="1543811" y="3295232"/>
                  <a:pt x="1534433" y="3285853"/>
                </a:cubicBezTo>
                <a:cubicBezTo>
                  <a:pt x="1539488" y="3230245"/>
                  <a:pt x="1580629" y="3105369"/>
                  <a:pt x="1506297" y="3060770"/>
                </a:cubicBezTo>
                <a:cubicBezTo>
                  <a:pt x="1493582" y="3053141"/>
                  <a:pt x="1478162" y="3051392"/>
                  <a:pt x="1464094" y="3046703"/>
                </a:cubicBezTo>
                <a:cubicBezTo>
                  <a:pt x="1454716" y="3060771"/>
                  <a:pt x="1435959" y="3071999"/>
                  <a:pt x="1435959" y="3088906"/>
                </a:cubicBezTo>
                <a:cubicBezTo>
                  <a:pt x="1435959" y="3102169"/>
                  <a:pt x="1460193" y="3073447"/>
                  <a:pt x="1464094" y="3060770"/>
                </a:cubicBezTo>
                <a:cubicBezTo>
                  <a:pt x="1519383" y="2881080"/>
                  <a:pt x="1432630" y="2920926"/>
                  <a:pt x="1548500" y="2891958"/>
                </a:cubicBezTo>
                <a:cubicBezTo>
                  <a:pt x="1578035" y="2803356"/>
                  <a:pt x="1601046" y="2772688"/>
                  <a:pt x="1562568" y="2666875"/>
                </a:cubicBezTo>
                <a:cubicBezTo>
                  <a:pt x="1557500" y="2652939"/>
                  <a:pt x="1534433" y="2657496"/>
                  <a:pt x="1520365" y="2652807"/>
                </a:cubicBezTo>
                <a:cubicBezTo>
                  <a:pt x="1507104" y="2655017"/>
                  <a:pt x="1416962" y="2693572"/>
                  <a:pt x="1407823" y="2638739"/>
                </a:cubicBezTo>
                <a:cubicBezTo>
                  <a:pt x="1404644" y="2619668"/>
                  <a:pt x="1417202" y="2601226"/>
                  <a:pt x="1421891" y="2582469"/>
                </a:cubicBezTo>
                <a:cubicBezTo>
                  <a:pt x="1385607" y="2473620"/>
                  <a:pt x="1414731" y="2515668"/>
                  <a:pt x="1182740" y="2554333"/>
                </a:cubicBezTo>
                <a:cubicBezTo>
                  <a:pt x="1169657" y="2556513"/>
                  <a:pt x="1164962" y="2574183"/>
                  <a:pt x="1154605" y="2582469"/>
                </a:cubicBezTo>
                <a:cubicBezTo>
                  <a:pt x="1141403" y="2593031"/>
                  <a:pt x="1126470" y="2601226"/>
                  <a:pt x="1112402" y="2610604"/>
                </a:cubicBezTo>
                <a:cubicBezTo>
                  <a:pt x="1088956" y="2601226"/>
                  <a:pt x="1061462" y="2598635"/>
                  <a:pt x="1042063" y="2582469"/>
                </a:cubicBezTo>
                <a:cubicBezTo>
                  <a:pt x="981517" y="2532015"/>
                  <a:pt x="1095012" y="2523513"/>
                  <a:pt x="971725" y="2554333"/>
                </a:cubicBezTo>
                <a:cubicBezTo>
                  <a:pt x="952968" y="2549644"/>
                  <a:pt x="934044" y="2545577"/>
                  <a:pt x="915454" y="2540266"/>
                </a:cubicBezTo>
                <a:cubicBezTo>
                  <a:pt x="901196" y="2536192"/>
                  <a:pt x="887019" y="2520691"/>
                  <a:pt x="873251" y="2526198"/>
                </a:cubicBezTo>
                <a:cubicBezTo>
                  <a:pt x="857553" y="2532477"/>
                  <a:pt x="854494" y="2554333"/>
                  <a:pt x="845116" y="2568401"/>
                </a:cubicBezTo>
                <a:cubicBezTo>
                  <a:pt x="840427" y="2587158"/>
                  <a:pt x="831048" y="2644006"/>
                  <a:pt x="831048" y="2624672"/>
                </a:cubicBezTo>
                <a:cubicBezTo>
                  <a:pt x="831048" y="2596149"/>
                  <a:pt x="856352" y="2566483"/>
                  <a:pt x="845116" y="2540266"/>
                </a:cubicBezTo>
                <a:cubicBezTo>
                  <a:pt x="837500" y="2522495"/>
                  <a:pt x="807867" y="2529657"/>
                  <a:pt x="788845" y="2526198"/>
                </a:cubicBezTo>
                <a:cubicBezTo>
                  <a:pt x="756222" y="2520266"/>
                  <a:pt x="723196" y="2516819"/>
                  <a:pt x="690371" y="2512130"/>
                </a:cubicBezTo>
                <a:cubicBezTo>
                  <a:pt x="676303" y="2507441"/>
                  <a:pt x="655525" y="2510938"/>
                  <a:pt x="648168" y="2498063"/>
                </a:cubicBezTo>
                <a:cubicBezTo>
                  <a:pt x="594273" y="2403747"/>
                  <a:pt x="686613" y="2400527"/>
                  <a:pt x="577830" y="2427724"/>
                </a:cubicBezTo>
                <a:cubicBezTo>
                  <a:pt x="563762" y="2423035"/>
                  <a:pt x="546112" y="2424141"/>
                  <a:pt x="535627" y="2413656"/>
                </a:cubicBezTo>
                <a:cubicBezTo>
                  <a:pt x="525142" y="2403171"/>
                  <a:pt x="528191" y="2384716"/>
                  <a:pt x="521559" y="2371453"/>
                </a:cubicBezTo>
                <a:cubicBezTo>
                  <a:pt x="513998" y="2356331"/>
                  <a:pt x="504733" y="2341817"/>
                  <a:pt x="493423" y="2329250"/>
                </a:cubicBezTo>
                <a:cubicBezTo>
                  <a:pt x="462369" y="2294746"/>
                  <a:pt x="427775" y="2263601"/>
                  <a:pt x="394950" y="2230776"/>
                </a:cubicBezTo>
                <a:lnTo>
                  <a:pt x="366814" y="2202641"/>
                </a:lnTo>
                <a:cubicBezTo>
                  <a:pt x="336123" y="2110563"/>
                  <a:pt x="378750" y="2200936"/>
                  <a:pt x="310543" y="2146370"/>
                </a:cubicBezTo>
                <a:cubicBezTo>
                  <a:pt x="297341" y="2135808"/>
                  <a:pt x="290796" y="2118847"/>
                  <a:pt x="282408" y="2104167"/>
                </a:cubicBezTo>
                <a:cubicBezTo>
                  <a:pt x="273662" y="2088861"/>
                  <a:pt x="244178" y="2020125"/>
                  <a:pt x="226137" y="2005693"/>
                </a:cubicBezTo>
                <a:cubicBezTo>
                  <a:pt x="214558" y="1996430"/>
                  <a:pt x="198002" y="1996315"/>
                  <a:pt x="183934" y="1991626"/>
                </a:cubicBezTo>
                <a:cubicBezTo>
                  <a:pt x="179245" y="1963490"/>
                  <a:pt x="179882" y="1933927"/>
                  <a:pt x="169867" y="1907219"/>
                </a:cubicBezTo>
                <a:cubicBezTo>
                  <a:pt x="165210" y="1894800"/>
                  <a:pt x="141731" y="1892347"/>
                  <a:pt x="141731" y="1879084"/>
                </a:cubicBezTo>
                <a:cubicBezTo>
                  <a:pt x="141731" y="1865821"/>
                  <a:pt x="157448" y="1855606"/>
                  <a:pt x="169867" y="1850949"/>
                </a:cubicBezTo>
                <a:cubicBezTo>
                  <a:pt x="196574" y="1840934"/>
                  <a:pt x="226138" y="1841570"/>
                  <a:pt x="254273" y="1836881"/>
                </a:cubicBezTo>
                <a:cubicBezTo>
                  <a:pt x="258962" y="1822813"/>
                  <a:pt x="268340" y="1809507"/>
                  <a:pt x="268340" y="1794678"/>
                </a:cubicBezTo>
                <a:cubicBezTo>
                  <a:pt x="268340" y="1765555"/>
                  <a:pt x="240364" y="1731611"/>
                  <a:pt x="226137" y="1710272"/>
                </a:cubicBezTo>
                <a:cubicBezTo>
                  <a:pt x="221629" y="1692237"/>
                  <a:pt x="208095" y="1631984"/>
                  <a:pt x="198002" y="1611798"/>
                </a:cubicBezTo>
                <a:cubicBezTo>
                  <a:pt x="143461" y="1502716"/>
                  <a:pt x="191159" y="1633471"/>
                  <a:pt x="155799" y="1527392"/>
                </a:cubicBezTo>
                <a:cubicBezTo>
                  <a:pt x="167196" y="1515995"/>
                  <a:pt x="210176" y="1481401"/>
                  <a:pt x="198002" y="1457053"/>
                </a:cubicBezTo>
                <a:cubicBezTo>
                  <a:pt x="191370" y="1443790"/>
                  <a:pt x="169867" y="1447675"/>
                  <a:pt x="155799" y="1442986"/>
                </a:cubicBezTo>
                <a:cubicBezTo>
                  <a:pt x="135198" y="1422385"/>
                  <a:pt x="110176" y="1401042"/>
                  <a:pt x="99528" y="1372647"/>
                </a:cubicBezTo>
                <a:cubicBezTo>
                  <a:pt x="91132" y="1350259"/>
                  <a:pt x="93856" y="1324697"/>
                  <a:pt x="85460" y="1302309"/>
                </a:cubicBezTo>
                <a:cubicBezTo>
                  <a:pt x="79523" y="1286478"/>
                  <a:pt x="69280" y="1272061"/>
                  <a:pt x="57325" y="1260106"/>
                </a:cubicBezTo>
                <a:cubicBezTo>
                  <a:pt x="45370" y="1248151"/>
                  <a:pt x="0" y="1239531"/>
                  <a:pt x="15122" y="1231970"/>
                </a:cubicBezTo>
                <a:cubicBezTo>
                  <a:pt x="36508" y="1221277"/>
                  <a:pt x="85460" y="1246038"/>
                  <a:pt x="85460" y="1246038"/>
                </a:cubicBezTo>
                <a:cubicBezTo>
                  <a:pt x="90149" y="1231970"/>
                  <a:pt x="92896" y="1217098"/>
                  <a:pt x="99528" y="1203835"/>
                </a:cubicBezTo>
                <a:cubicBezTo>
                  <a:pt x="115071" y="1172748"/>
                  <a:pt x="151267" y="1157101"/>
                  <a:pt x="113596" y="1119429"/>
                </a:cubicBezTo>
                <a:cubicBezTo>
                  <a:pt x="103111" y="1108943"/>
                  <a:pt x="85461" y="1110050"/>
                  <a:pt x="71393" y="1105361"/>
                </a:cubicBezTo>
                <a:cubicBezTo>
                  <a:pt x="55983" y="1059131"/>
                  <a:pt x="40119" y="1033481"/>
                  <a:pt x="71393" y="978752"/>
                </a:cubicBezTo>
                <a:cubicBezTo>
                  <a:pt x="78750" y="965877"/>
                  <a:pt x="99528" y="969373"/>
                  <a:pt x="113596" y="964684"/>
                </a:cubicBezTo>
                <a:cubicBezTo>
                  <a:pt x="141731" y="969373"/>
                  <a:pt x="172490" y="965996"/>
                  <a:pt x="198002" y="978752"/>
                </a:cubicBezTo>
                <a:cubicBezTo>
                  <a:pt x="213124" y="986313"/>
                  <a:pt x="215993" y="1007429"/>
                  <a:pt x="226137" y="1020955"/>
                </a:cubicBezTo>
                <a:cubicBezTo>
                  <a:pt x="230116" y="1026260"/>
                  <a:pt x="235516" y="1030334"/>
                  <a:pt x="240205" y="1035023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1066800" y="1371600"/>
            <a:ext cx="3114286" cy="4114800"/>
          </a:xfrm>
          <a:custGeom>
            <a:avLst/>
            <a:gdLst>
              <a:gd name="connsiteX0" fmla="*/ 834188 w 3995836"/>
              <a:gd name="connsiteY0" fmla="*/ 773193 h 3764441"/>
              <a:gd name="connsiteX1" fmla="*/ 707579 w 3995836"/>
              <a:gd name="connsiteY1" fmla="*/ 773193 h 3764441"/>
              <a:gd name="connsiteX2" fmla="*/ 679443 w 3995836"/>
              <a:gd name="connsiteY2" fmla="*/ 745058 h 3764441"/>
              <a:gd name="connsiteX3" fmla="*/ 665376 w 3995836"/>
              <a:gd name="connsiteY3" fmla="*/ 632516 h 3764441"/>
              <a:gd name="connsiteX4" fmla="*/ 566902 w 3995836"/>
              <a:gd name="connsiteY4" fmla="*/ 646584 h 3764441"/>
              <a:gd name="connsiteX5" fmla="*/ 454360 w 3995836"/>
              <a:gd name="connsiteY5" fmla="*/ 632516 h 3764441"/>
              <a:gd name="connsiteX6" fmla="*/ 440292 w 3995836"/>
              <a:gd name="connsiteY6" fmla="*/ 576246 h 3764441"/>
              <a:gd name="connsiteX7" fmla="*/ 299616 w 3995836"/>
              <a:gd name="connsiteY7" fmla="*/ 534043 h 3764441"/>
              <a:gd name="connsiteX8" fmla="*/ 285548 w 3995836"/>
              <a:gd name="connsiteY8" fmla="*/ 491840 h 3764441"/>
              <a:gd name="connsiteX9" fmla="*/ 102668 w 3995836"/>
              <a:gd name="connsiteY9" fmla="*/ 449636 h 3764441"/>
              <a:gd name="connsiteX10" fmla="*/ 88600 w 3995836"/>
              <a:gd name="connsiteY10" fmla="*/ 407433 h 3764441"/>
              <a:gd name="connsiteX11" fmla="*/ 158939 w 3995836"/>
              <a:gd name="connsiteY11" fmla="*/ 337095 h 3764441"/>
              <a:gd name="connsiteX12" fmla="*/ 173006 w 3995836"/>
              <a:gd name="connsiteY12" fmla="*/ 294892 h 3764441"/>
              <a:gd name="connsiteX13" fmla="*/ 158939 w 3995836"/>
              <a:gd name="connsiteY13" fmla="*/ 238621 h 3764441"/>
              <a:gd name="connsiteX14" fmla="*/ 201142 w 3995836"/>
              <a:gd name="connsiteY14" fmla="*/ 224553 h 3764441"/>
              <a:gd name="connsiteX15" fmla="*/ 299616 w 3995836"/>
              <a:gd name="connsiteY15" fmla="*/ 210486 h 3764441"/>
              <a:gd name="connsiteX16" fmla="*/ 327751 w 3995836"/>
              <a:gd name="connsiteY16" fmla="*/ 182350 h 3764441"/>
              <a:gd name="connsiteX17" fmla="*/ 369954 w 3995836"/>
              <a:gd name="connsiteY17" fmla="*/ 154215 h 3764441"/>
              <a:gd name="connsiteX18" fmla="*/ 398089 w 3995836"/>
              <a:gd name="connsiteY18" fmla="*/ 69809 h 3764441"/>
              <a:gd name="connsiteX19" fmla="*/ 369954 w 3995836"/>
              <a:gd name="connsiteY19" fmla="*/ 41673 h 3764441"/>
              <a:gd name="connsiteX20" fmla="*/ 327751 w 3995836"/>
              <a:gd name="connsiteY20" fmla="*/ 13538 h 3764441"/>
              <a:gd name="connsiteX21" fmla="*/ 566902 w 3995836"/>
              <a:gd name="connsiteY21" fmla="*/ 27606 h 3764441"/>
              <a:gd name="connsiteX22" fmla="*/ 595037 w 3995836"/>
              <a:gd name="connsiteY22" fmla="*/ 112012 h 3764441"/>
              <a:gd name="connsiteX23" fmla="*/ 637240 w 3995836"/>
              <a:gd name="connsiteY23" fmla="*/ 140147 h 3764441"/>
              <a:gd name="connsiteX24" fmla="*/ 721646 w 3995836"/>
              <a:gd name="connsiteY24" fmla="*/ 154215 h 3764441"/>
              <a:gd name="connsiteX25" fmla="*/ 763849 w 3995836"/>
              <a:gd name="connsiteY25" fmla="*/ 168283 h 3764441"/>
              <a:gd name="connsiteX26" fmla="*/ 806052 w 3995836"/>
              <a:gd name="connsiteY26" fmla="*/ 140147 h 3764441"/>
              <a:gd name="connsiteX27" fmla="*/ 820120 w 3995836"/>
              <a:gd name="connsiteY27" fmla="*/ 69809 h 3764441"/>
              <a:gd name="connsiteX28" fmla="*/ 890459 w 3995836"/>
              <a:gd name="connsiteY28" fmla="*/ 83876 h 3764441"/>
              <a:gd name="connsiteX29" fmla="*/ 918594 w 3995836"/>
              <a:gd name="connsiteY29" fmla="*/ 112012 h 3764441"/>
              <a:gd name="connsiteX30" fmla="*/ 1003000 w 3995836"/>
              <a:gd name="connsiteY30" fmla="*/ 168283 h 3764441"/>
              <a:gd name="connsiteX31" fmla="*/ 1059271 w 3995836"/>
              <a:gd name="connsiteY31" fmla="*/ 308960 h 3764441"/>
              <a:gd name="connsiteX32" fmla="*/ 1312489 w 3995836"/>
              <a:gd name="connsiteY32" fmla="*/ 294892 h 3764441"/>
              <a:gd name="connsiteX33" fmla="*/ 1340625 w 3995836"/>
              <a:gd name="connsiteY33" fmla="*/ 266756 h 3764441"/>
              <a:gd name="connsiteX34" fmla="*/ 1396896 w 3995836"/>
              <a:gd name="connsiteY34" fmla="*/ 252689 h 3764441"/>
              <a:gd name="connsiteX35" fmla="*/ 1425031 w 3995836"/>
              <a:gd name="connsiteY35" fmla="*/ 224553 h 3764441"/>
              <a:gd name="connsiteX36" fmla="*/ 1509437 w 3995836"/>
              <a:gd name="connsiteY36" fmla="*/ 280824 h 3764441"/>
              <a:gd name="connsiteX37" fmla="*/ 1537572 w 3995836"/>
              <a:gd name="connsiteY37" fmla="*/ 407433 h 3764441"/>
              <a:gd name="connsiteX38" fmla="*/ 1565708 w 3995836"/>
              <a:gd name="connsiteY38" fmla="*/ 491840 h 3764441"/>
              <a:gd name="connsiteX39" fmla="*/ 1565708 w 3995836"/>
              <a:gd name="connsiteY39" fmla="*/ 773193 h 3764441"/>
              <a:gd name="connsiteX40" fmla="*/ 1748588 w 3995836"/>
              <a:gd name="connsiteY40" fmla="*/ 787261 h 3764441"/>
              <a:gd name="connsiteX41" fmla="*/ 1776723 w 3995836"/>
              <a:gd name="connsiteY41" fmla="*/ 829464 h 3764441"/>
              <a:gd name="connsiteX42" fmla="*/ 1903332 w 3995836"/>
              <a:gd name="connsiteY42" fmla="*/ 843532 h 3764441"/>
              <a:gd name="connsiteX43" fmla="*/ 1959603 w 3995836"/>
              <a:gd name="connsiteY43" fmla="*/ 857600 h 3764441"/>
              <a:gd name="connsiteX44" fmla="*/ 2198754 w 3995836"/>
              <a:gd name="connsiteY44" fmla="*/ 843532 h 3764441"/>
              <a:gd name="connsiteX45" fmla="*/ 2240957 w 3995836"/>
              <a:gd name="connsiteY45" fmla="*/ 829464 h 3764441"/>
              <a:gd name="connsiteX46" fmla="*/ 2381634 w 3995836"/>
              <a:gd name="connsiteY46" fmla="*/ 857600 h 3764441"/>
              <a:gd name="connsiteX47" fmla="*/ 2606717 w 3995836"/>
              <a:gd name="connsiteY47" fmla="*/ 843532 h 3764441"/>
              <a:gd name="connsiteX48" fmla="*/ 2662988 w 3995836"/>
              <a:gd name="connsiteY48" fmla="*/ 829464 h 3764441"/>
              <a:gd name="connsiteX49" fmla="*/ 2817732 w 3995836"/>
              <a:gd name="connsiteY49" fmla="*/ 843532 h 3764441"/>
              <a:gd name="connsiteX50" fmla="*/ 3085019 w 3995836"/>
              <a:gd name="connsiteY50" fmla="*/ 857600 h 3764441"/>
              <a:gd name="connsiteX51" fmla="*/ 3619591 w 3995836"/>
              <a:gd name="connsiteY51" fmla="*/ 857600 h 3764441"/>
              <a:gd name="connsiteX52" fmla="*/ 3633659 w 3995836"/>
              <a:gd name="connsiteY52" fmla="*/ 913870 h 3764441"/>
              <a:gd name="connsiteX53" fmla="*/ 3661794 w 3995836"/>
              <a:gd name="connsiteY53" fmla="*/ 942006 h 3764441"/>
              <a:gd name="connsiteX54" fmla="*/ 3746200 w 3995836"/>
              <a:gd name="connsiteY54" fmla="*/ 970141 h 3764441"/>
              <a:gd name="connsiteX55" fmla="*/ 3774336 w 3995836"/>
              <a:gd name="connsiteY55" fmla="*/ 998276 h 3764441"/>
              <a:gd name="connsiteX56" fmla="*/ 3675862 w 3995836"/>
              <a:gd name="connsiteY56" fmla="*/ 1040480 h 3764441"/>
              <a:gd name="connsiteX57" fmla="*/ 3577388 w 3995836"/>
              <a:gd name="connsiteY57" fmla="*/ 1026412 h 3764441"/>
              <a:gd name="connsiteX58" fmla="*/ 3619591 w 3995836"/>
              <a:gd name="connsiteY58" fmla="*/ 1153021 h 3764441"/>
              <a:gd name="connsiteX59" fmla="*/ 3605523 w 3995836"/>
              <a:gd name="connsiteY59" fmla="*/ 1209292 h 3764441"/>
              <a:gd name="connsiteX60" fmla="*/ 3577388 w 3995836"/>
              <a:gd name="connsiteY60" fmla="*/ 1251495 h 3764441"/>
              <a:gd name="connsiteX61" fmla="*/ 3563320 w 3995836"/>
              <a:gd name="connsiteY61" fmla="*/ 1293698 h 3764441"/>
              <a:gd name="connsiteX62" fmla="*/ 3478914 w 3995836"/>
              <a:gd name="connsiteY62" fmla="*/ 1335901 h 3764441"/>
              <a:gd name="connsiteX63" fmla="*/ 3338237 w 3995836"/>
              <a:gd name="connsiteY63" fmla="*/ 1378104 h 3764441"/>
              <a:gd name="connsiteX64" fmla="*/ 3310102 w 3995836"/>
              <a:gd name="connsiteY64" fmla="*/ 1476578 h 3764441"/>
              <a:gd name="connsiteX65" fmla="*/ 3281966 w 3995836"/>
              <a:gd name="connsiteY65" fmla="*/ 1504713 h 3764441"/>
              <a:gd name="connsiteX66" fmla="*/ 3183492 w 3995836"/>
              <a:gd name="connsiteY66" fmla="*/ 1462510 h 3764441"/>
              <a:gd name="connsiteX67" fmla="*/ 3169425 w 3995836"/>
              <a:gd name="connsiteY67" fmla="*/ 1532849 h 3764441"/>
              <a:gd name="connsiteX68" fmla="*/ 3099086 w 3995836"/>
              <a:gd name="connsiteY68" fmla="*/ 1518781 h 3764441"/>
              <a:gd name="connsiteX69" fmla="*/ 3085019 w 3995836"/>
              <a:gd name="connsiteY69" fmla="*/ 1462510 h 3764441"/>
              <a:gd name="connsiteX70" fmla="*/ 3056883 w 3995836"/>
              <a:gd name="connsiteY70" fmla="*/ 1490646 h 3764441"/>
              <a:gd name="connsiteX71" fmla="*/ 3028748 w 3995836"/>
              <a:gd name="connsiteY71" fmla="*/ 1546916 h 3764441"/>
              <a:gd name="connsiteX72" fmla="*/ 2944342 w 3995836"/>
              <a:gd name="connsiteY72" fmla="*/ 1575052 h 3764441"/>
              <a:gd name="connsiteX73" fmla="*/ 2845868 w 3995836"/>
              <a:gd name="connsiteY73" fmla="*/ 1617255 h 3764441"/>
              <a:gd name="connsiteX74" fmla="*/ 2803665 w 3995836"/>
              <a:gd name="connsiteY74" fmla="*/ 1631323 h 3764441"/>
              <a:gd name="connsiteX75" fmla="*/ 2691123 w 3995836"/>
              <a:gd name="connsiteY75" fmla="*/ 1645390 h 3764441"/>
              <a:gd name="connsiteX76" fmla="*/ 2691123 w 3995836"/>
              <a:gd name="connsiteY76" fmla="*/ 1842338 h 3764441"/>
              <a:gd name="connsiteX77" fmla="*/ 2719259 w 3995836"/>
              <a:gd name="connsiteY77" fmla="*/ 1870473 h 3764441"/>
              <a:gd name="connsiteX78" fmla="*/ 2733326 w 3995836"/>
              <a:gd name="connsiteY78" fmla="*/ 1997083 h 3764441"/>
              <a:gd name="connsiteX79" fmla="*/ 2761462 w 3995836"/>
              <a:gd name="connsiteY79" fmla="*/ 2025218 h 3764441"/>
              <a:gd name="connsiteX80" fmla="*/ 2775529 w 3995836"/>
              <a:gd name="connsiteY80" fmla="*/ 2067421 h 3764441"/>
              <a:gd name="connsiteX81" fmla="*/ 2789597 w 3995836"/>
              <a:gd name="connsiteY81" fmla="*/ 2151827 h 3764441"/>
              <a:gd name="connsiteX82" fmla="*/ 2845868 w 3995836"/>
              <a:gd name="connsiteY82" fmla="*/ 2179963 h 3764441"/>
              <a:gd name="connsiteX83" fmla="*/ 2859936 w 3995836"/>
              <a:gd name="connsiteY83" fmla="*/ 2222166 h 3764441"/>
              <a:gd name="connsiteX84" fmla="*/ 2888071 w 3995836"/>
              <a:gd name="connsiteY84" fmla="*/ 2194030 h 3764441"/>
              <a:gd name="connsiteX85" fmla="*/ 2874003 w 3995836"/>
              <a:gd name="connsiteY85" fmla="*/ 2151827 h 3764441"/>
              <a:gd name="connsiteX86" fmla="*/ 2902139 w 3995836"/>
              <a:gd name="connsiteY86" fmla="*/ 2123692 h 3764441"/>
              <a:gd name="connsiteX87" fmla="*/ 2944342 w 3995836"/>
              <a:gd name="connsiteY87" fmla="*/ 2208098 h 3764441"/>
              <a:gd name="connsiteX88" fmla="*/ 2986545 w 3995836"/>
              <a:gd name="connsiteY88" fmla="*/ 2236233 h 3764441"/>
              <a:gd name="connsiteX89" fmla="*/ 3070951 w 3995836"/>
              <a:gd name="connsiteY89" fmla="*/ 2264369 h 3764441"/>
              <a:gd name="connsiteX90" fmla="*/ 3183492 w 3995836"/>
              <a:gd name="connsiteY90" fmla="*/ 2250301 h 3764441"/>
              <a:gd name="connsiteX91" fmla="*/ 3197560 w 3995836"/>
              <a:gd name="connsiteY91" fmla="*/ 2208098 h 3764441"/>
              <a:gd name="connsiteX92" fmla="*/ 3183492 w 3995836"/>
              <a:gd name="connsiteY92" fmla="*/ 2095556 h 3764441"/>
              <a:gd name="connsiteX93" fmla="*/ 3197560 w 3995836"/>
              <a:gd name="connsiteY93" fmla="*/ 2039286 h 3764441"/>
              <a:gd name="connsiteX94" fmla="*/ 3267899 w 3995836"/>
              <a:gd name="connsiteY94" fmla="*/ 2025218 h 3764441"/>
              <a:gd name="connsiteX95" fmla="*/ 3324169 w 3995836"/>
              <a:gd name="connsiteY95" fmla="*/ 1898609 h 3764441"/>
              <a:gd name="connsiteX96" fmla="*/ 3338237 w 3995836"/>
              <a:gd name="connsiteY96" fmla="*/ 1856406 h 3764441"/>
              <a:gd name="connsiteX97" fmla="*/ 3352305 w 3995836"/>
              <a:gd name="connsiteY97" fmla="*/ 1757932 h 3764441"/>
              <a:gd name="connsiteX98" fmla="*/ 3408576 w 3995836"/>
              <a:gd name="connsiteY98" fmla="*/ 1772000 h 3764441"/>
              <a:gd name="connsiteX99" fmla="*/ 3422643 w 3995836"/>
              <a:gd name="connsiteY99" fmla="*/ 1870473 h 3764441"/>
              <a:gd name="connsiteX100" fmla="*/ 3450779 w 3995836"/>
              <a:gd name="connsiteY100" fmla="*/ 1842338 h 3764441"/>
              <a:gd name="connsiteX101" fmla="*/ 3464846 w 3995836"/>
              <a:gd name="connsiteY101" fmla="*/ 1772000 h 3764441"/>
              <a:gd name="connsiteX102" fmla="*/ 3507049 w 3995836"/>
              <a:gd name="connsiteY102" fmla="*/ 1757932 h 3764441"/>
              <a:gd name="connsiteX103" fmla="*/ 3577388 w 3995836"/>
              <a:gd name="connsiteY103" fmla="*/ 1814203 h 3764441"/>
              <a:gd name="connsiteX104" fmla="*/ 3605523 w 3995836"/>
              <a:gd name="connsiteY104" fmla="*/ 1898609 h 3764441"/>
              <a:gd name="connsiteX105" fmla="*/ 3633659 w 3995836"/>
              <a:gd name="connsiteY105" fmla="*/ 1926744 h 3764441"/>
              <a:gd name="connsiteX106" fmla="*/ 3647726 w 3995836"/>
              <a:gd name="connsiteY106" fmla="*/ 1997083 h 3764441"/>
              <a:gd name="connsiteX107" fmla="*/ 3661794 w 3995836"/>
              <a:gd name="connsiteY107" fmla="*/ 2151827 h 3764441"/>
              <a:gd name="connsiteX108" fmla="*/ 3689929 w 3995836"/>
              <a:gd name="connsiteY108" fmla="*/ 2194030 h 3764441"/>
              <a:gd name="connsiteX109" fmla="*/ 3703997 w 3995836"/>
              <a:gd name="connsiteY109" fmla="*/ 2264369 h 3764441"/>
              <a:gd name="connsiteX110" fmla="*/ 3774336 w 3995836"/>
              <a:gd name="connsiteY110" fmla="*/ 2334707 h 3764441"/>
              <a:gd name="connsiteX111" fmla="*/ 3802471 w 3995836"/>
              <a:gd name="connsiteY111" fmla="*/ 2433181 h 3764441"/>
              <a:gd name="connsiteX112" fmla="*/ 3830606 w 3995836"/>
              <a:gd name="connsiteY112" fmla="*/ 2475384 h 3764441"/>
              <a:gd name="connsiteX113" fmla="*/ 3872809 w 3995836"/>
              <a:gd name="connsiteY113" fmla="*/ 2616061 h 3764441"/>
              <a:gd name="connsiteX114" fmla="*/ 3886877 w 3995836"/>
              <a:gd name="connsiteY114" fmla="*/ 2714535 h 3764441"/>
              <a:gd name="connsiteX115" fmla="*/ 3915012 w 3995836"/>
              <a:gd name="connsiteY115" fmla="*/ 2798941 h 3764441"/>
              <a:gd name="connsiteX116" fmla="*/ 3929080 w 3995836"/>
              <a:gd name="connsiteY116" fmla="*/ 2897415 h 3764441"/>
              <a:gd name="connsiteX117" fmla="*/ 3943148 w 3995836"/>
              <a:gd name="connsiteY117" fmla="*/ 2939618 h 3764441"/>
              <a:gd name="connsiteX118" fmla="*/ 3957216 w 3995836"/>
              <a:gd name="connsiteY118" fmla="*/ 3038092 h 3764441"/>
              <a:gd name="connsiteX119" fmla="*/ 3971283 w 3995836"/>
              <a:gd name="connsiteY119" fmla="*/ 3347581 h 3764441"/>
              <a:gd name="connsiteX120" fmla="*/ 3985351 w 3995836"/>
              <a:gd name="connsiteY120" fmla="*/ 3389784 h 3764441"/>
              <a:gd name="connsiteX121" fmla="*/ 3943148 w 3995836"/>
              <a:gd name="connsiteY121" fmla="*/ 3375716 h 3764441"/>
              <a:gd name="connsiteX122" fmla="*/ 3900945 w 3995836"/>
              <a:gd name="connsiteY122" fmla="*/ 3347581 h 3764441"/>
              <a:gd name="connsiteX123" fmla="*/ 3872809 w 3995836"/>
              <a:gd name="connsiteY123" fmla="*/ 3319446 h 3764441"/>
              <a:gd name="connsiteX124" fmla="*/ 3760268 w 3995836"/>
              <a:gd name="connsiteY124" fmla="*/ 3305378 h 3764441"/>
              <a:gd name="connsiteX125" fmla="*/ 3703997 w 3995836"/>
              <a:gd name="connsiteY125" fmla="*/ 3235040 h 3764441"/>
              <a:gd name="connsiteX126" fmla="*/ 3689929 w 3995836"/>
              <a:gd name="connsiteY126" fmla="*/ 3305378 h 3764441"/>
              <a:gd name="connsiteX127" fmla="*/ 3633659 w 3995836"/>
              <a:gd name="connsiteY127" fmla="*/ 3347581 h 3764441"/>
              <a:gd name="connsiteX128" fmla="*/ 3577388 w 3995836"/>
              <a:gd name="connsiteY128" fmla="*/ 3403852 h 3764441"/>
              <a:gd name="connsiteX129" fmla="*/ 3605523 w 3995836"/>
              <a:gd name="connsiteY129" fmla="*/ 3446055 h 3764441"/>
              <a:gd name="connsiteX130" fmla="*/ 3619591 w 3995836"/>
              <a:gd name="connsiteY130" fmla="*/ 3488258 h 3764441"/>
              <a:gd name="connsiteX131" fmla="*/ 3661794 w 3995836"/>
              <a:gd name="connsiteY131" fmla="*/ 3530461 h 3764441"/>
              <a:gd name="connsiteX132" fmla="*/ 3675862 w 3995836"/>
              <a:gd name="connsiteY132" fmla="*/ 3600800 h 3764441"/>
              <a:gd name="connsiteX133" fmla="*/ 3718065 w 3995836"/>
              <a:gd name="connsiteY133" fmla="*/ 3643003 h 3764441"/>
              <a:gd name="connsiteX134" fmla="*/ 3746200 w 3995836"/>
              <a:gd name="connsiteY134" fmla="*/ 3685206 h 3764441"/>
              <a:gd name="connsiteX135" fmla="*/ 3732132 w 3995836"/>
              <a:gd name="connsiteY135" fmla="*/ 3755544 h 3764441"/>
              <a:gd name="connsiteX136" fmla="*/ 3689929 w 3995836"/>
              <a:gd name="connsiteY136" fmla="*/ 3713341 h 3764441"/>
              <a:gd name="connsiteX137" fmla="*/ 3647726 w 3995836"/>
              <a:gd name="connsiteY137" fmla="*/ 3685206 h 3764441"/>
              <a:gd name="connsiteX138" fmla="*/ 3591456 w 3995836"/>
              <a:gd name="connsiteY138" fmla="*/ 3572664 h 3764441"/>
              <a:gd name="connsiteX139" fmla="*/ 3563320 w 3995836"/>
              <a:gd name="connsiteY139" fmla="*/ 3530461 h 3764441"/>
              <a:gd name="connsiteX140" fmla="*/ 3478914 w 3995836"/>
              <a:gd name="connsiteY140" fmla="*/ 3502326 h 3764441"/>
              <a:gd name="connsiteX141" fmla="*/ 3464846 w 3995836"/>
              <a:gd name="connsiteY141" fmla="*/ 3460123 h 3764441"/>
              <a:gd name="connsiteX142" fmla="*/ 3450779 w 3995836"/>
              <a:gd name="connsiteY142" fmla="*/ 3403852 h 3764441"/>
              <a:gd name="connsiteX143" fmla="*/ 3380440 w 3995836"/>
              <a:gd name="connsiteY143" fmla="*/ 3347581 h 3764441"/>
              <a:gd name="connsiteX144" fmla="*/ 3366372 w 3995836"/>
              <a:gd name="connsiteY144" fmla="*/ 3291310 h 3764441"/>
              <a:gd name="connsiteX145" fmla="*/ 3324169 w 3995836"/>
              <a:gd name="connsiteY145" fmla="*/ 3277243 h 3764441"/>
              <a:gd name="connsiteX146" fmla="*/ 3281966 w 3995836"/>
              <a:gd name="connsiteY146" fmla="*/ 3249107 h 3764441"/>
              <a:gd name="connsiteX147" fmla="*/ 3253831 w 3995836"/>
              <a:gd name="connsiteY147" fmla="*/ 3206904 h 3764441"/>
              <a:gd name="connsiteX148" fmla="*/ 3281966 w 3995836"/>
              <a:gd name="connsiteY148" fmla="*/ 3024024 h 3764441"/>
              <a:gd name="connsiteX149" fmla="*/ 3239763 w 3995836"/>
              <a:gd name="connsiteY149" fmla="*/ 2827076 h 3764441"/>
              <a:gd name="connsiteX150" fmla="*/ 3197560 w 3995836"/>
              <a:gd name="connsiteY150" fmla="*/ 2798941 h 3764441"/>
              <a:gd name="connsiteX151" fmla="*/ 3141289 w 3995836"/>
              <a:gd name="connsiteY151" fmla="*/ 2630129 h 3764441"/>
              <a:gd name="connsiteX152" fmla="*/ 3127222 w 3995836"/>
              <a:gd name="connsiteY152" fmla="*/ 2587926 h 3764441"/>
              <a:gd name="connsiteX153" fmla="*/ 3042816 w 3995836"/>
              <a:gd name="connsiteY153" fmla="*/ 2531655 h 3764441"/>
              <a:gd name="connsiteX154" fmla="*/ 2972477 w 3995836"/>
              <a:gd name="connsiteY154" fmla="*/ 2475384 h 3764441"/>
              <a:gd name="connsiteX155" fmla="*/ 2930274 w 3995836"/>
              <a:gd name="connsiteY155" fmla="*/ 2545723 h 3764441"/>
              <a:gd name="connsiteX156" fmla="*/ 2930274 w 3995836"/>
              <a:gd name="connsiteY156" fmla="*/ 2601993 h 3764441"/>
              <a:gd name="connsiteX157" fmla="*/ 2916206 w 3995836"/>
              <a:gd name="connsiteY157" fmla="*/ 2545723 h 3764441"/>
              <a:gd name="connsiteX158" fmla="*/ 2930274 w 3995836"/>
              <a:gd name="connsiteY158" fmla="*/ 2587926 h 3764441"/>
              <a:gd name="connsiteX159" fmla="*/ 2958409 w 3995836"/>
              <a:gd name="connsiteY159" fmla="*/ 2630129 h 3764441"/>
              <a:gd name="connsiteX160" fmla="*/ 2972477 w 3995836"/>
              <a:gd name="connsiteY160" fmla="*/ 2672332 h 3764441"/>
              <a:gd name="connsiteX161" fmla="*/ 2888071 w 3995836"/>
              <a:gd name="connsiteY161" fmla="*/ 2658264 h 3764441"/>
              <a:gd name="connsiteX162" fmla="*/ 2874003 w 3995836"/>
              <a:gd name="connsiteY162" fmla="*/ 2616061 h 3764441"/>
              <a:gd name="connsiteX163" fmla="*/ 2859936 w 3995836"/>
              <a:gd name="connsiteY163" fmla="*/ 2517587 h 3764441"/>
              <a:gd name="connsiteX164" fmla="*/ 2831800 w 3995836"/>
              <a:gd name="connsiteY164" fmla="*/ 2545723 h 3764441"/>
              <a:gd name="connsiteX165" fmla="*/ 2817732 w 3995836"/>
              <a:gd name="connsiteY165" fmla="*/ 2587926 h 3764441"/>
              <a:gd name="connsiteX166" fmla="*/ 2775529 w 3995836"/>
              <a:gd name="connsiteY166" fmla="*/ 2616061 h 3764441"/>
              <a:gd name="connsiteX167" fmla="*/ 2761462 w 3995836"/>
              <a:gd name="connsiteY167" fmla="*/ 2686400 h 3764441"/>
              <a:gd name="connsiteX168" fmla="*/ 2719259 w 3995836"/>
              <a:gd name="connsiteY168" fmla="*/ 2770806 h 3764441"/>
              <a:gd name="connsiteX169" fmla="*/ 2634852 w 3995836"/>
              <a:gd name="connsiteY169" fmla="*/ 2827076 h 3764441"/>
              <a:gd name="connsiteX170" fmla="*/ 2592649 w 3995836"/>
              <a:gd name="connsiteY170" fmla="*/ 2855212 h 3764441"/>
              <a:gd name="connsiteX171" fmla="*/ 2564514 w 3995836"/>
              <a:gd name="connsiteY171" fmla="*/ 2897415 h 3764441"/>
              <a:gd name="connsiteX172" fmla="*/ 2522311 w 3995836"/>
              <a:gd name="connsiteY172" fmla="*/ 2911483 h 3764441"/>
              <a:gd name="connsiteX173" fmla="*/ 2409769 w 3995836"/>
              <a:gd name="connsiteY173" fmla="*/ 2925550 h 3764441"/>
              <a:gd name="connsiteX174" fmla="*/ 2367566 w 3995836"/>
              <a:gd name="connsiteY174" fmla="*/ 3009956 h 3764441"/>
              <a:gd name="connsiteX175" fmla="*/ 2297228 w 3995836"/>
              <a:gd name="connsiteY175" fmla="*/ 2995889 h 3764441"/>
              <a:gd name="connsiteX176" fmla="*/ 2283160 w 3995836"/>
              <a:gd name="connsiteY176" fmla="*/ 2939618 h 3764441"/>
              <a:gd name="connsiteX177" fmla="*/ 2240957 w 3995836"/>
              <a:gd name="connsiteY177" fmla="*/ 2967753 h 3764441"/>
              <a:gd name="connsiteX178" fmla="*/ 2198754 w 3995836"/>
              <a:gd name="connsiteY178" fmla="*/ 2981821 h 3764441"/>
              <a:gd name="connsiteX179" fmla="*/ 2015874 w 3995836"/>
              <a:gd name="connsiteY179" fmla="*/ 2967753 h 3764441"/>
              <a:gd name="connsiteX180" fmla="*/ 1931468 w 3995836"/>
              <a:gd name="connsiteY180" fmla="*/ 2981821 h 3764441"/>
              <a:gd name="connsiteX181" fmla="*/ 1875197 w 3995836"/>
              <a:gd name="connsiteY181" fmla="*/ 3066227 h 3764441"/>
              <a:gd name="connsiteX182" fmla="*/ 1832994 w 3995836"/>
              <a:gd name="connsiteY182" fmla="*/ 3052160 h 3764441"/>
              <a:gd name="connsiteX183" fmla="*/ 1790791 w 3995836"/>
              <a:gd name="connsiteY183" fmla="*/ 2981821 h 3764441"/>
              <a:gd name="connsiteX184" fmla="*/ 1748588 w 3995836"/>
              <a:gd name="connsiteY184" fmla="*/ 2967753 h 3764441"/>
              <a:gd name="connsiteX185" fmla="*/ 1678249 w 3995836"/>
              <a:gd name="connsiteY185" fmla="*/ 3009956 h 3764441"/>
              <a:gd name="connsiteX186" fmla="*/ 1636046 w 3995836"/>
              <a:gd name="connsiteY186" fmla="*/ 2995889 h 3764441"/>
              <a:gd name="connsiteX187" fmla="*/ 1607911 w 3995836"/>
              <a:gd name="connsiteY187" fmla="*/ 2967753 h 3764441"/>
              <a:gd name="connsiteX188" fmla="*/ 1467234 w 3995836"/>
              <a:gd name="connsiteY188" fmla="*/ 2995889 h 3764441"/>
              <a:gd name="connsiteX189" fmla="*/ 1425031 w 3995836"/>
              <a:gd name="connsiteY189" fmla="*/ 3024024 h 3764441"/>
              <a:gd name="connsiteX190" fmla="*/ 1382828 w 3995836"/>
              <a:gd name="connsiteY190" fmla="*/ 3094363 h 3764441"/>
              <a:gd name="connsiteX191" fmla="*/ 1340625 w 3995836"/>
              <a:gd name="connsiteY191" fmla="*/ 3108430 h 3764441"/>
              <a:gd name="connsiteX192" fmla="*/ 1326557 w 3995836"/>
              <a:gd name="connsiteY192" fmla="*/ 3066227 h 3764441"/>
              <a:gd name="connsiteX193" fmla="*/ 1242151 w 3995836"/>
              <a:gd name="connsiteY193" fmla="*/ 3150633 h 3764441"/>
              <a:gd name="connsiteX194" fmla="*/ 1199948 w 3995836"/>
              <a:gd name="connsiteY194" fmla="*/ 3164701 h 3764441"/>
              <a:gd name="connsiteX195" fmla="*/ 1214016 w 3995836"/>
              <a:gd name="connsiteY195" fmla="*/ 3094363 h 3764441"/>
              <a:gd name="connsiteX196" fmla="*/ 1214016 w 3995836"/>
              <a:gd name="connsiteY196" fmla="*/ 3080295 h 3764441"/>
              <a:gd name="connsiteX197" fmla="*/ 1157745 w 3995836"/>
              <a:gd name="connsiteY197" fmla="*/ 3066227 h 3764441"/>
              <a:gd name="connsiteX198" fmla="*/ 1129609 w 3995836"/>
              <a:gd name="connsiteY198" fmla="*/ 3038092 h 3764441"/>
              <a:gd name="connsiteX199" fmla="*/ 1101474 w 3995836"/>
              <a:gd name="connsiteY199" fmla="*/ 3122498 h 3764441"/>
              <a:gd name="connsiteX200" fmla="*/ 1073339 w 3995836"/>
              <a:gd name="connsiteY200" fmla="*/ 3249107 h 3764441"/>
              <a:gd name="connsiteX201" fmla="*/ 1017068 w 3995836"/>
              <a:gd name="connsiteY201" fmla="*/ 3080295 h 3764441"/>
              <a:gd name="connsiteX202" fmla="*/ 946729 w 3995836"/>
              <a:gd name="connsiteY202" fmla="*/ 3024024 h 3764441"/>
              <a:gd name="connsiteX203" fmla="*/ 904526 w 3995836"/>
              <a:gd name="connsiteY203" fmla="*/ 3038092 h 3764441"/>
              <a:gd name="connsiteX204" fmla="*/ 862323 w 3995836"/>
              <a:gd name="connsiteY204" fmla="*/ 3094363 h 3764441"/>
              <a:gd name="connsiteX205" fmla="*/ 876391 w 3995836"/>
              <a:gd name="connsiteY205" fmla="*/ 2953686 h 3764441"/>
              <a:gd name="connsiteX206" fmla="*/ 904526 w 3995836"/>
              <a:gd name="connsiteY206" fmla="*/ 2869280 h 3764441"/>
              <a:gd name="connsiteX207" fmla="*/ 918594 w 3995836"/>
              <a:gd name="connsiteY207" fmla="*/ 2827076 h 3764441"/>
              <a:gd name="connsiteX208" fmla="*/ 876391 w 3995836"/>
              <a:gd name="connsiteY208" fmla="*/ 2813009 h 3764441"/>
              <a:gd name="connsiteX209" fmla="*/ 820120 w 3995836"/>
              <a:gd name="connsiteY209" fmla="*/ 2798941 h 3764441"/>
              <a:gd name="connsiteX210" fmla="*/ 848256 w 3995836"/>
              <a:gd name="connsiteY210" fmla="*/ 2658264 h 3764441"/>
              <a:gd name="connsiteX211" fmla="*/ 806052 w 3995836"/>
              <a:gd name="connsiteY211" fmla="*/ 2573858 h 3764441"/>
              <a:gd name="connsiteX212" fmla="*/ 763849 w 3995836"/>
              <a:gd name="connsiteY212" fmla="*/ 2503520 h 3764441"/>
              <a:gd name="connsiteX213" fmla="*/ 777917 w 3995836"/>
              <a:gd name="connsiteY213" fmla="*/ 2405046 h 3764441"/>
              <a:gd name="connsiteX214" fmla="*/ 763849 w 3995836"/>
              <a:gd name="connsiteY214" fmla="*/ 2362843 h 3764441"/>
              <a:gd name="connsiteX215" fmla="*/ 679443 w 3995836"/>
              <a:gd name="connsiteY215" fmla="*/ 2348775 h 3764441"/>
              <a:gd name="connsiteX216" fmla="*/ 693511 w 3995836"/>
              <a:gd name="connsiteY216" fmla="*/ 2250301 h 3764441"/>
              <a:gd name="connsiteX217" fmla="*/ 721646 w 3995836"/>
              <a:gd name="connsiteY217" fmla="*/ 2109624 h 3764441"/>
              <a:gd name="connsiteX218" fmla="*/ 566902 w 3995836"/>
              <a:gd name="connsiteY218" fmla="*/ 2095556 h 3764441"/>
              <a:gd name="connsiteX219" fmla="*/ 595037 w 3995836"/>
              <a:gd name="connsiteY219" fmla="*/ 2053353 h 3764441"/>
              <a:gd name="connsiteX220" fmla="*/ 637240 w 3995836"/>
              <a:gd name="connsiteY220" fmla="*/ 2025218 h 3764441"/>
              <a:gd name="connsiteX221" fmla="*/ 665376 w 3995836"/>
              <a:gd name="connsiteY221" fmla="*/ 1997083 h 3764441"/>
              <a:gd name="connsiteX222" fmla="*/ 580969 w 3995836"/>
              <a:gd name="connsiteY222" fmla="*/ 1954880 h 3764441"/>
              <a:gd name="connsiteX223" fmla="*/ 482496 w 3995836"/>
              <a:gd name="connsiteY223" fmla="*/ 1842338 h 3764441"/>
              <a:gd name="connsiteX224" fmla="*/ 524699 w 3995836"/>
              <a:gd name="connsiteY224" fmla="*/ 1687593 h 3764441"/>
              <a:gd name="connsiteX225" fmla="*/ 566902 w 3995836"/>
              <a:gd name="connsiteY225" fmla="*/ 1673526 h 3764441"/>
              <a:gd name="connsiteX226" fmla="*/ 623172 w 3995836"/>
              <a:gd name="connsiteY226" fmla="*/ 1603187 h 3764441"/>
              <a:gd name="connsiteX227" fmla="*/ 566902 w 3995836"/>
              <a:gd name="connsiteY227" fmla="*/ 1518781 h 3764441"/>
              <a:gd name="connsiteX228" fmla="*/ 580969 w 3995836"/>
              <a:gd name="connsiteY228" fmla="*/ 1462510 h 3764441"/>
              <a:gd name="connsiteX229" fmla="*/ 623172 w 3995836"/>
              <a:gd name="connsiteY229" fmla="*/ 1448443 h 3764441"/>
              <a:gd name="connsiteX230" fmla="*/ 482496 w 3995836"/>
              <a:gd name="connsiteY230" fmla="*/ 1434375 h 3764441"/>
              <a:gd name="connsiteX231" fmla="*/ 440292 w 3995836"/>
              <a:gd name="connsiteY231" fmla="*/ 1420307 h 3764441"/>
              <a:gd name="connsiteX232" fmla="*/ 327751 w 3995836"/>
              <a:gd name="connsiteY232" fmla="*/ 1392172 h 3764441"/>
              <a:gd name="connsiteX233" fmla="*/ 285548 w 3995836"/>
              <a:gd name="connsiteY233" fmla="*/ 1364036 h 3764441"/>
              <a:gd name="connsiteX234" fmla="*/ 243345 w 3995836"/>
              <a:gd name="connsiteY234" fmla="*/ 1349969 h 3764441"/>
              <a:gd name="connsiteX235" fmla="*/ 158939 w 3995836"/>
              <a:gd name="connsiteY235" fmla="*/ 1293698 h 3764441"/>
              <a:gd name="connsiteX236" fmla="*/ 130803 w 3995836"/>
              <a:gd name="connsiteY236" fmla="*/ 1265563 h 3764441"/>
              <a:gd name="connsiteX237" fmla="*/ 88600 w 3995836"/>
              <a:gd name="connsiteY237" fmla="*/ 1251495 h 3764441"/>
              <a:gd name="connsiteX238" fmla="*/ 32329 w 3995836"/>
              <a:gd name="connsiteY238" fmla="*/ 1223360 h 3764441"/>
              <a:gd name="connsiteX239" fmla="*/ 4194 w 3995836"/>
              <a:gd name="connsiteY239" fmla="*/ 1195224 h 3764441"/>
              <a:gd name="connsiteX240" fmla="*/ 46397 w 3995836"/>
              <a:gd name="connsiteY240" fmla="*/ 1181156 h 3764441"/>
              <a:gd name="connsiteX241" fmla="*/ 88600 w 3995836"/>
              <a:gd name="connsiteY241" fmla="*/ 1153021 h 3764441"/>
              <a:gd name="connsiteX242" fmla="*/ 144871 w 3995836"/>
              <a:gd name="connsiteY242" fmla="*/ 1096750 h 3764441"/>
              <a:gd name="connsiteX243" fmla="*/ 158939 w 3995836"/>
              <a:gd name="connsiteY243" fmla="*/ 1026412 h 3764441"/>
              <a:gd name="connsiteX244" fmla="*/ 215209 w 3995836"/>
              <a:gd name="connsiteY244" fmla="*/ 956073 h 3764441"/>
              <a:gd name="connsiteX245" fmla="*/ 257412 w 3995836"/>
              <a:gd name="connsiteY245" fmla="*/ 871667 h 3764441"/>
              <a:gd name="connsiteX246" fmla="*/ 398089 w 3995836"/>
              <a:gd name="connsiteY246" fmla="*/ 829464 h 3764441"/>
              <a:gd name="connsiteX247" fmla="*/ 468428 w 3995836"/>
              <a:gd name="connsiteY247" fmla="*/ 730990 h 3764441"/>
              <a:gd name="connsiteX248" fmla="*/ 665376 w 3995836"/>
              <a:gd name="connsiteY248" fmla="*/ 759126 h 3764441"/>
              <a:gd name="connsiteX249" fmla="*/ 791985 w 3995836"/>
              <a:gd name="connsiteY249" fmla="*/ 801329 h 3764441"/>
              <a:gd name="connsiteX250" fmla="*/ 721646 w 3995836"/>
              <a:gd name="connsiteY250" fmla="*/ 787261 h 3764441"/>
              <a:gd name="connsiteX251" fmla="*/ 693511 w 3995836"/>
              <a:gd name="connsiteY251" fmla="*/ 745058 h 3764441"/>
              <a:gd name="connsiteX252" fmla="*/ 637240 w 3995836"/>
              <a:gd name="connsiteY252" fmla="*/ 632516 h 376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</a:cxnLst>
            <a:rect l="l" t="t" r="r" b="b"/>
            <a:pathLst>
              <a:path w="3995836" h="3764441">
                <a:moveTo>
                  <a:pt x="834188" y="773193"/>
                </a:moveTo>
                <a:cubicBezTo>
                  <a:pt x="781493" y="781976"/>
                  <a:pt x="752751" y="800296"/>
                  <a:pt x="707579" y="773193"/>
                </a:cubicBezTo>
                <a:cubicBezTo>
                  <a:pt x="696206" y="766369"/>
                  <a:pt x="688822" y="754436"/>
                  <a:pt x="679443" y="745058"/>
                </a:cubicBezTo>
                <a:cubicBezTo>
                  <a:pt x="674754" y="707544"/>
                  <a:pt x="693828" y="657411"/>
                  <a:pt x="665376" y="632516"/>
                </a:cubicBezTo>
                <a:cubicBezTo>
                  <a:pt x="640422" y="610681"/>
                  <a:pt x="600060" y="646584"/>
                  <a:pt x="566902" y="646584"/>
                </a:cubicBezTo>
                <a:cubicBezTo>
                  <a:pt x="529096" y="646584"/>
                  <a:pt x="491874" y="637205"/>
                  <a:pt x="454360" y="632516"/>
                </a:cubicBezTo>
                <a:cubicBezTo>
                  <a:pt x="449671" y="613759"/>
                  <a:pt x="448938" y="593539"/>
                  <a:pt x="440292" y="576246"/>
                </a:cubicBezTo>
                <a:cubicBezTo>
                  <a:pt x="414686" y="525034"/>
                  <a:pt x="341911" y="539330"/>
                  <a:pt x="299616" y="534043"/>
                </a:cubicBezTo>
                <a:cubicBezTo>
                  <a:pt x="294927" y="519975"/>
                  <a:pt x="293177" y="504555"/>
                  <a:pt x="285548" y="491840"/>
                </a:cubicBezTo>
                <a:cubicBezTo>
                  <a:pt x="248186" y="429571"/>
                  <a:pt x="163631" y="455178"/>
                  <a:pt x="102668" y="449636"/>
                </a:cubicBezTo>
                <a:cubicBezTo>
                  <a:pt x="97979" y="435568"/>
                  <a:pt x="86162" y="422060"/>
                  <a:pt x="88600" y="407433"/>
                </a:cubicBezTo>
                <a:cubicBezTo>
                  <a:pt x="94462" y="372264"/>
                  <a:pt x="134321" y="353507"/>
                  <a:pt x="158939" y="337095"/>
                </a:cubicBezTo>
                <a:cubicBezTo>
                  <a:pt x="163628" y="323027"/>
                  <a:pt x="173006" y="309721"/>
                  <a:pt x="173006" y="294892"/>
                </a:cubicBezTo>
                <a:cubicBezTo>
                  <a:pt x="173006" y="275558"/>
                  <a:pt x="151758" y="256572"/>
                  <a:pt x="158939" y="238621"/>
                </a:cubicBezTo>
                <a:cubicBezTo>
                  <a:pt x="164446" y="224853"/>
                  <a:pt x="186601" y="227461"/>
                  <a:pt x="201142" y="224553"/>
                </a:cubicBezTo>
                <a:cubicBezTo>
                  <a:pt x="233656" y="218050"/>
                  <a:pt x="266791" y="215175"/>
                  <a:pt x="299616" y="210486"/>
                </a:cubicBezTo>
                <a:cubicBezTo>
                  <a:pt x="308994" y="201107"/>
                  <a:pt x="317394" y="190636"/>
                  <a:pt x="327751" y="182350"/>
                </a:cubicBezTo>
                <a:cubicBezTo>
                  <a:pt x="340953" y="171788"/>
                  <a:pt x="360993" y="168552"/>
                  <a:pt x="369954" y="154215"/>
                </a:cubicBezTo>
                <a:cubicBezTo>
                  <a:pt x="385672" y="129066"/>
                  <a:pt x="398089" y="69809"/>
                  <a:pt x="398089" y="69809"/>
                </a:cubicBezTo>
                <a:cubicBezTo>
                  <a:pt x="388711" y="60430"/>
                  <a:pt x="382373" y="46330"/>
                  <a:pt x="369954" y="41673"/>
                </a:cubicBezTo>
                <a:cubicBezTo>
                  <a:pt x="300049" y="15459"/>
                  <a:pt x="243345" y="41674"/>
                  <a:pt x="327751" y="13538"/>
                </a:cubicBezTo>
                <a:cubicBezTo>
                  <a:pt x="407468" y="18227"/>
                  <a:pt x="491971" y="0"/>
                  <a:pt x="566902" y="27606"/>
                </a:cubicBezTo>
                <a:cubicBezTo>
                  <a:pt x="594731" y="37859"/>
                  <a:pt x="585659" y="83877"/>
                  <a:pt x="595037" y="112012"/>
                </a:cubicBezTo>
                <a:cubicBezTo>
                  <a:pt x="600383" y="128052"/>
                  <a:pt x="621200" y="134800"/>
                  <a:pt x="637240" y="140147"/>
                </a:cubicBezTo>
                <a:cubicBezTo>
                  <a:pt x="664300" y="149167"/>
                  <a:pt x="693802" y="148027"/>
                  <a:pt x="721646" y="154215"/>
                </a:cubicBezTo>
                <a:cubicBezTo>
                  <a:pt x="736122" y="157432"/>
                  <a:pt x="749781" y="163594"/>
                  <a:pt x="763849" y="168283"/>
                </a:cubicBezTo>
                <a:cubicBezTo>
                  <a:pt x="777917" y="158904"/>
                  <a:pt x="797664" y="154827"/>
                  <a:pt x="806052" y="140147"/>
                </a:cubicBezTo>
                <a:cubicBezTo>
                  <a:pt x="817915" y="119387"/>
                  <a:pt x="800225" y="83072"/>
                  <a:pt x="820120" y="69809"/>
                </a:cubicBezTo>
                <a:cubicBezTo>
                  <a:pt x="840015" y="56546"/>
                  <a:pt x="867013" y="79187"/>
                  <a:pt x="890459" y="83876"/>
                </a:cubicBezTo>
                <a:cubicBezTo>
                  <a:pt x="899837" y="93255"/>
                  <a:pt x="907983" y="104054"/>
                  <a:pt x="918594" y="112012"/>
                </a:cubicBezTo>
                <a:cubicBezTo>
                  <a:pt x="945645" y="132301"/>
                  <a:pt x="1003000" y="168283"/>
                  <a:pt x="1003000" y="168283"/>
                </a:cubicBezTo>
                <a:cubicBezTo>
                  <a:pt x="1034353" y="293691"/>
                  <a:pt x="1003794" y="253481"/>
                  <a:pt x="1059271" y="308960"/>
                </a:cubicBezTo>
                <a:cubicBezTo>
                  <a:pt x="1143677" y="304271"/>
                  <a:pt x="1228888" y="307432"/>
                  <a:pt x="1312489" y="294892"/>
                </a:cubicBezTo>
                <a:cubicBezTo>
                  <a:pt x="1325606" y="292924"/>
                  <a:pt x="1328762" y="272688"/>
                  <a:pt x="1340625" y="266756"/>
                </a:cubicBezTo>
                <a:cubicBezTo>
                  <a:pt x="1357918" y="258110"/>
                  <a:pt x="1378139" y="257378"/>
                  <a:pt x="1396896" y="252689"/>
                </a:cubicBezTo>
                <a:cubicBezTo>
                  <a:pt x="1406274" y="243310"/>
                  <a:pt x="1411948" y="226734"/>
                  <a:pt x="1425031" y="224553"/>
                </a:cubicBezTo>
                <a:cubicBezTo>
                  <a:pt x="1479536" y="215469"/>
                  <a:pt x="1486465" y="246366"/>
                  <a:pt x="1509437" y="280824"/>
                </a:cubicBezTo>
                <a:cubicBezTo>
                  <a:pt x="1517467" y="320972"/>
                  <a:pt x="1525654" y="367708"/>
                  <a:pt x="1537572" y="407433"/>
                </a:cubicBezTo>
                <a:cubicBezTo>
                  <a:pt x="1546094" y="435840"/>
                  <a:pt x="1565708" y="491840"/>
                  <a:pt x="1565708" y="491840"/>
                </a:cubicBezTo>
                <a:cubicBezTo>
                  <a:pt x="1564867" y="501085"/>
                  <a:pt x="1531924" y="749062"/>
                  <a:pt x="1565708" y="773193"/>
                </a:cubicBezTo>
                <a:cubicBezTo>
                  <a:pt x="1615460" y="808730"/>
                  <a:pt x="1687628" y="782572"/>
                  <a:pt x="1748588" y="787261"/>
                </a:cubicBezTo>
                <a:cubicBezTo>
                  <a:pt x="1757966" y="801329"/>
                  <a:pt x="1760834" y="823686"/>
                  <a:pt x="1776723" y="829464"/>
                </a:cubicBezTo>
                <a:cubicBezTo>
                  <a:pt x="1816629" y="843975"/>
                  <a:pt x="1861363" y="837075"/>
                  <a:pt x="1903332" y="843532"/>
                </a:cubicBezTo>
                <a:cubicBezTo>
                  <a:pt x="1922441" y="846472"/>
                  <a:pt x="1940846" y="852911"/>
                  <a:pt x="1959603" y="857600"/>
                </a:cubicBezTo>
                <a:cubicBezTo>
                  <a:pt x="2039320" y="852911"/>
                  <a:pt x="2119296" y="851478"/>
                  <a:pt x="2198754" y="843532"/>
                </a:cubicBezTo>
                <a:cubicBezTo>
                  <a:pt x="2213509" y="842056"/>
                  <a:pt x="2226128" y="829464"/>
                  <a:pt x="2240957" y="829464"/>
                </a:cubicBezTo>
                <a:cubicBezTo>
                  <a:pt x="2275449" y="829464"/>
                  <a:pt x="2344452" y="848304"/>
                  <a:pt x="2381634" y="857600"/>
                </a:cubicBezTo>
                <a:cubicBezTo>
                  <a:pt x="2456662" y="852911"/>
                  <a:pt x="2531916" y="851012"/>
                  <a:pt x="2606717" y="843532"/>
                </a:cubicBezTo>
                <a:cubicBezTo>
                  <a:pt x="2625955" y="841608"/>
                  <a:pt x="2643654" y="829464"/>
                  <a:pt x="2662988" y="829464"/>
                </a:cubicBezTo>
                <a:cubicBezTo>
                  <a:pt x="2714782" y="829464"/>
                  <a:pt x="2766053" y="840087"/>
                  <a:pt x="2817732" y="843532"/>
                </a:cubicBezTo>
                <a:cubicBezTo>
                  <a:pt x="2906753" y="849467"/>
                  <a:pt x="2995923" y="852911"/>
                  <a:pt x="3085019" y="857600"/>
                </a:cubicBezTo>
                <a:cubicBezTo>
                  <a:pt x="3249523" y="846633"/>
                  <a:pt x="3461786" y="824724"/>
                  <a:pt x="3619591" y="857600"/>
                </a:cubicBezTo>
                <a:cubicBezTo>
                  <a:pt x="3638519" y="861543"/>
                  <a:pt x="3625013" y="896577"/>
                  <a:pt x="3633659" y="913870"/>
                </a:cubicBezTo>
                <a:cubicBezTo>
                  <a:pt x="3639590" y="925733"/>
                  <a:pt x="3649931" y="936074"/>
                  <a:pt x="3661794" y="942006"/>
                </a:cubicBezTo>
                <a:cubicBezTo>
                  <a:pt x="3688320" y="955269"/>
                  <a:pt x="3746200" y="970141"/>
                  <a:pt x="3746200" y="970141"/>
                </a:cubicBezTo>
                <a:cubicBezTo>
                  <a:pt x="3755579" y="979519"/>
                  <a:pt x="3774336" y="985013"/>
                  <a:pt x="3774336" y="998276"/>
                </a:cubicBezTo>
                <a:cubicBezTo>
                  <a:pt x="3774336" y="1034310"/>
                  <a:pt x="3678005" y="1040051"/>
                  <a:pt x="3675862" y="1040480"/>
                </a:cubicBezTo>
                <a:cubicBezTo>
                  <a:pt x="3643037" y="1035791"/>
                  <a:pt x="3592217" y="996755"/>
                  <a:pt x="3577388" y="1026412"/>
                </a:cubicBezTo>
                <a:cubicBezTo>
                  <a:pt x="3557493" y="1066201"/>
                  <a:pt x="3619591" y="1153021"/>
                  <a:pt x="3619591" y="1153021"/>
                </a:cubicBezTo>
                <a:cubicBezTo>
                  <a:pt x="3614902" y="1171778"/>
                  <a:pt x="3613139" y="1191521"/>
                  <a:pt x="3605523" y="1209292"/>
                </a:cubicBezTo>
                <a:cubicBezTo>
                  <a:pt x="3598863" y="1224832"/>
                  <a:pt x="3584949" y="1236373"/>
                  <a:pt x="3577388" y="1251495"/>
                </a:cubicBezTo>
                <a:cubicBezTo>
                  <a:pt x="3570756" y="1264758"/>
                  <a:pt x="3568009" y="1279630"/>
                  <a:pt x="3563320" y="1293698"/>
                </a:cubicBezTo>
                <a:cubicBezTo>
                  <a:pt x="3400981" y="1261229"/>
                  <a:pt x="3557844" y="1268247"/>
                  <a:pt x="3478914" y="1335901"/>
                </a:cubicBezTo>
                <a:cubicBezTo>
                  <a:pt x="3464813" y="1347988"/>
                  <a:pt x="3365489" y="1371291"/>
                  <a:pt x="3338237" y="1378104"/>
                </a:cubicBezTo>
                <a:cubicBezTo>
                  <a:pt x="3335610" y="1388610"/>
                  <a:pt x="3318749" y="1462166"/>
                  <a:pt x="3310102" y="1476578"/>
                </a:cubicBezTo>
                <a:cubicBezTo>
                  <a:pt x="3303278" y="1487951"/>
                  <a:pt x="3291345" y="1495335"/>
                  <a:pt x="3281966" y="1504713"/>
                </a:cubicBezTo>
                <a:cubicBezTo>
                  <a:pt x="3269173" y="1496184"/>
                  <a:pt x="3204137" y="1445994"/>
                  <a:pt x="3183492" y="1462510"/>
                </a:cubicBezTo>
                <a:cubicBezTo>
                  <a:pt x="3164821" y="1477447"/>
                  <a:pt x="3174114" y="1509403"/>
                  <a:pt x="3169425" y="1532849"/>
                </a:cubicBezTo>
                <a:cubicBezTo>
                  <a:pt x="3145979" y="1528160"/>
                  <a:pt x="3117455" y="1534088"/>
                  <a:pt x="3099086" y="1518781"/>
                </a:cubicBezTo>
                <a:cubicBezTo>
                  <a:pt x="3084233" y="1506403"/>
                  <a:pt x="3101106" y="1473235"/>
                  <a:pt x="3085019" y="1462510"/>
                </a:cubicBezTo>
                <a:cubicBezTo>
                  <a:pt x="3073983" y="1455153"/>
                  <a:pt x="3064240" y="1479610"/>
                  <a:pt x="3056883" y="1490646"/>
                </a:cubicBezTo>
                <a:cubicBezTo>
                  <a:pt x="3045251" y="1508095"/>
                  <a:pt x="3045524" y="1534334"/>
                  <a:pt x="3028748" y="1546916"/>
                </a:cubicBezTo>
                <a:cubicBezTo>
                  <a:pt x="3005022" y="1564710"/>
                  <a:pt x="2944342" y="1575052"/>
                  <a:pt x="2944342" y="1575052"/>
                </a:cubicBezTo>
                <a:cubicBezTo>
                  <a:pt x="2780767" y="1547789"/>
                  <a:pt x="2907590" y="1540102"/>
                  <a:pt x="2845868" y="1617255"/>
                </a:cubicBezTo>
                <a:cubicBezTo>
                  <a:pt x="2836605" y="1628834"/>
                  <a:pt x="2818254" y="1628670"/>
                  <a:pt x="2803665" y="1631323"/>
                </a:cubicBezTo>
                <a:cubicBezTo>
                  <a:pt x="2766469" y="1638086"/>
                  <a:pt x="2728637" y="1640701"/>
                  <a:pt x="2691123" y="1645390"/>
                </a:cubicBezTo>
                <a:cubicBezTo>
                  <a:pt x="2679870" y="1724166"/>
                  <a:pt x="2664864" y="1763562"/>
                  <a:pt x="2691123" y="1842338"/>
                </a:cubicBezTo>
                <a:cubicBezTo>
                  <a:pt x="2695317" y="1854921"/>
                  <a:pt x="2709880" y="1861095"/>
                  <a:pt x="2719259" y="1870473"/>
                </a:cubicBezTo>
                <a:cubicBezTo>
                  <a:pt x="2723948" y="1912676"/>
                  <a:pt x="2722153" y="1956116"/>
                  <a:pt x="2733326" y="1997083"/>
                </a:cubicBezTo>
                <a:cubicBezTo>
                  <a:pt x="2736816" y="2009879"/>
                  <a:pt x="2754638" y="2013845"/>
                  <a:pt x="2761462" y="2025218"/>
                </a:cubicBezTo>
                <a:cubicBezTo>
                  <a:pt x="2769091" y="2037933"/>
                  <a:pt x="2772312" y="2052946"/>
                  <a:pt x="2775529" y="2067421"/>
                </a:cubicBezTo>
                <a:cubicBezTo>
                  <a:pt x="2781717" y="2095265"/>
                  <a:pt x="2774480" y="2127639"/>
                  <a:pt x="2789597" y="2151827"/>
                </a:cubicBezTo>
                <a:cubicBezTo>
                  <a:pt x="2800712" y="2169610"/>
                  <a:pt x="2827111" y="2170584"/>
                  <a:pt x="2845868" y="2179963"/>
                </a:cubicBezTo>
                <a:cubicBezTo>
                  <a:pt x="2850557" y="2194031"/>
                  <a:pt x="2845868" y="2217477"/>
                  <a:pt x="2859936" y="2222166"/>
                </a:cubicBezTo>
                <a:cubicBezTo>
                  <a:pt x="2872519" y="2226360"/>
                  <a:pt x="2885470" y="2207036"/>
                  <a:pt x="2888071" y="2194030"/>
                </a:cubicBezTo>
                <a:cubicBezTo>
                  <a:pt x="2890979" y="2179489"/>
                  <a:pt x="2878692" y="2165895"/>
                  <a:pt x="2874003" y="2151827"/>
                </a:cubicBezTo>
                <a:cubicBezTo>
                  <a:pt x="2883382" y="2142449"/>
                  <a:pt x="2889272" y="2120475"/>
                  <a:pt x="2902139" y="2123692"/>
                </a:cubicBezTo>
                <a:cubicBezTo>
                  <a:pt x="2931785" y="2131104"/>
                  <a:pt x="2930816" y="2191191"/>
                  <a:pt x="2944342" y="2208098"/>
                </a:cubicBezTo>
                <a:cubicBezTo>
                  <a:pt x="2954904" y="2221300"/>
                  <a:pt x="2971095" y="2229366"/>
                  <a:pt x="2986545" y="2236233"/>
                </a:cubicBezTo>
                <a:cubicBezTo>
                  <a:pt x="3013646" y="2248278"/>
                  <a:pt x="3070951" y="2264369"/>
                  <a:pt x="3070951" y="2264369"/>
                </a:cubicBezTo>
                <a:cubicBezTo>
                  <a:pt x="3108465" y="2259680"/>
                  <a:pt x="3148945" y="2265655"/>
                  <a:pt x="3183492" y="2250301"/>
                </a:cubicBezTo>
                <a:cubicBezTo>
                  <a:pt x="3197043" y="2244278"/>
                  <a:pt x="3197560" y="2222927"/>
                  <a:pt x="3197560" y="2208098"/>
                </a:cubicBezTo>
                <a:cubicBezTo>
                  <a:pt x="3197560" y="2170292"/>
                  <a:pt x="3188181" y="2133070"/>
                  <a:pt x="3183492" y="2095556"/>
                </a:cubicBezTo>
                <a:cubicBezTo>
                  <a:pt x="3188181" y="2076799"/>
                  <a:pt x="3182707" y="2051663"/>
                  <a:pt x="3197560" y="2039286"/>
                </a:cubicBezTo>
                <a:cubicBezTo>
                  <a:pt x="3215929" y="2023979"/>
                  <a:pt x="3254636" y="2045113"/>
                  <a:pt x="3267899" y="2025218"/>
                </a:cubicBezTo>
                <a:cubicBezTo>
                  <a:pt x="3372429" y="1868422"/>
                  <a:pt x="3211339" y="1936217"/>
                  <a:pt x="3324169" y="1898609"/>
                </a:cubicBezTo>
                <a:cubicBezTo>
                  <a:pt x="3328858" y="1884541"/>
                  <a:pt x="3335329" y="1870947"/>
                  <a:pt x="3338237" y="1856406"/>
                </a:cubicBezTo>
                <a:cubicBezTo>
                  <a:pt x="3344740" y="1823892"/>
                  <a:pt x="3331078" y="1783405"/>
                  <a:pt x="3352305" y="1757932"/>
                </a:cubicBezTo>
                <a:cubicBezTo>
                  <a:pt x="3364683" y="1743079"/>
                  <a:pt x="3389819" y="1767311"/>
                  <a:pt x="3408576" y="1772000"/>
                </a:cubicBezTo>
                <a:cubicBezTo>
                  <a:pt x="3413265" y="1804824"/>
                  <a:pt x="3405584" y="1842041"/>
                  <a:pt x="3422643" y="1870473"/>
                </a:cubicBezTo>
                <a:cubicBezTo>
                  <a:pt x="3429467" y="1881846"/>
                  <a:pt x="3445554" y="1854529"/>
                  <a:pt x="3450779" y="1842338"/>
                </a:cubicBezTo>
                <a:cubicBezTo>
                  <a:pt x="3460198" y="1820361"/>
                  <a:pt x="3451583" y="1791895"/>
                  <a:pt x="3464846" y="1772000"/>
                </a:cubicBezTo>
                <a:cubicBezTo>
                  <a:pt x="3473071" y="1759662"/>
                  <a:pt x="3492981" y="1762621"/>
                  <a:pt x="3507049" y="1757932"/>
                </a:cubicBezTo>
                <a:cubicBezTo>
                  <a:pt x="3540532" y="1858378"/>
                  <a:pt x="3510509" y="1858789"/>
                  <a:pt x="3577388" y="1814203"/>
                </a:cubicBezTo>
                <a:cubicBezTo>
                  <a:pt x="3586766" y="1842338"/>
                  <a:pt x="3592260" y="1872083"/>
                  <a:pt x="3605523" y="1898609"/>
                </a:cubicBezTo>
                <a:cubicBezTo>
                  <a:pt x="3611455" y="1910472"/>
                  <a:pt x="3628434" y="1914553"/>
                  <a:pt x="3633659" y="1926744"/>
                </a:cubicBezTo>
                <a:cubicBezTo>
                  <a:pt x="3643078" y="1948721"/>
                  <a:pt x="3643037" y="1973637"/>
                  <a:pt x="3647726" y="1997083"/>
                </a:cubicBezTo>
                <a:cubicBezTo>
                  <a:pt x="3652415" y="2048664"/>
                  <a:pt x="3650942" y="2101183"/>
                  <a:pt x="3661794" y="2151827"/>
                </a:cubicBezTo>
                <a:cubicBezTo>
                  <a:pt x="3665337" y="2168359"/>
                  <a:pt x="3683993" y="2178199"/>
                  <a:pt x="3689929" y="2194030"/>
                </a:cubicBezTo>
                <a:cubicBezTo>
                  <a:pt x="3698325" y="2216418"/>
                  <a:pt x="3691695" y="2243866"/>
                  <a:pt x="3703997" y="2264369"/>
                </a:cubicBezTo>
                <a:cubicBezTo>
                  <a:pt x="3721057" y="2292802"/>
                  <a:pt x="3774336" y="2334707"/>
                  <a:pt x="3774336" y="2334707"/>
                </a:cubicBezTo>
                <a:cubicBezTo>
                  <a:pt x="3778844" y="2352742"/>
                  <a:pt x="3792378" y="2412995"/>
                  <a:pt x="3802471" y="2433181"/>
                </a:cubicBezTo>
                <a:cubicBezTo>
                  <a:pt x="3810032" y="2448303"/>
                  <a:pt x="3823739" y="2459934"/>
                  <a:pt x="3830606" y="2475384"/>
                </a:cubicBezTo>
                <a:cubicBezTo>
                  <a:pt x="3841904" y="2500804"/>
                  <a:pt x="3866513" y="2581430"/>
                  <a:pt x="3872809" y="2616061"/>
                </a:cubicBezTo>
                <a:cubicBezTo>
                  <a:pt x="3878740" y="2648684"/>
                  <a:pt x="3879421" y="2682226"/>
                  <a:pt x="3886877" y="2714535"/>
                </a:cubicBezTo>
                <a:cubicBezTo>
                  <a:pt x="3893546" y="2743433"/>
                  <a:pt x="3915012" y="2798941"/>
                  <a:pt x="3915012" y="2798941"/>
                </a:cubicBezTo>
                <a:cubicBezTo>
                  <a:pt x="3919701" y="2831766"/>
                  <a:pt x="3922577" y="2864901"/>
                  <a:pt x="3929080" y="2897415"/>
                </a:cubicBezTo>
                <a:cubicBezTo>
                  <a:pt x="3931988" y="2911956"/>
                  <a:pt x="3940240" y="2925077"/>
                  <a:pt x="3943148" y="2939618"/>
                </a:cubicBezTo>
                <a:cubicBezTo>
                  <a:pt x="3949651" y="2972132"/>
                  <a:pt x="3952527" y="3005267"/>
                  <a:pt x="3957216" y="3038092"/>
                </a:cubicBezTo>
                <a:cubicBezTo>
                  <a:pt x="3961905" y="3141255"/>
                  <a:pt x="3963048" y="3244640"/>
                  <a:pt x="3971283" y="3347581"/>
                </a:cubicBezTo>
                <a:cubicBezTo>
                  <a:pt x="3972465" y="3362362"/>
                  <a:pt x="3995836" y="3379299"/>
                  <a:pt x="3985351" y="3389784"/>
                </a:cubicBezTo>
                <a:cubicBezTo>
                  <a:pt x="3974866" y="3400269"/>
                  <a:pt x="3956411" y="3382348"/>
                  <a:pt x="3943148" y="3375716"/>
                </a:cubicBezTo>
                <a:cubicBezTo>
                  <a:pt x="3928026" y="3368155"/>
                  <a:pt x="3914147" y="3358143"/>
                  <a:pt x="3900945" y="3347581"/>
                </a:cubicBezTo>
                <a:cubicBezTo>
                  <a:pt x="3890588" y="3339296"/>
                  <a:pt x="3885513" y="3323257"/>
                  <a:pt x="3872809" y="3319446"/>
                </a:cubicBezTo>
                <a:cubicBezTo>
                  <a:pt x="3836598" y="3308583"/>
                  <a:pt x="3797782" y="3310067"/>
                  <a:pt x="3760268" y="3305378"/>
                </a:cubicBezTo>
                <a:cubicBezTo>
                  <a:pt x="3758925" y="3301349"/>
                  <a:pt x="3737934" y="3209588"/>
                  <a:pt x="3703997" y="3235040"/>
                </a:cubicBezTo>
                <a:cubicBezTo>
                  <a:pt x="3684869" y="3249386"/>
                  <a:pt x="3694618" y="3281932"/>
                  <a:pt x="3689929" y="3305378"/>
                </a:cubicBezTo>
                <a:cubicBezTo>
                  <a:pt x="3611885" y="3253349"/>
                  <a:pt x="3673594" y="3275699"/>
                  <a:pt x="3633659" y="3347581"/>
                </a:cubicBezTo>
                <a:cubicBezTo>
                  <a:pt x="3620777" y="3370769"/>
                  <a:pt x="3577388" y="3403852"/>
                  <a:pt x="3577388" y="3403852"/>
                </a:cubicBezTo>
                <a:cubicBezTo>
                  <a:pt x="3586766" y="3417920"/>
                  <a:pt x="3597962" y="3430933"/>
                  <a:pt x="3605523" y="3446055"/>
                </a:cubicBezTo>
                <a:cubicBezTo>
                  <a:pt x="3612155" y="3459318"/>
                  <a:pt x="3611366" y="3475920"/>
                  <a:pt x="3619591" y="3488258"/>
                </a:cubicBezTo>
                <a:cubicBezTo>
                  <a:pt x="3630627" y="3504811"/>
                  <a:pt x="3647726" y="3516393"/>
                  <a:pt x="3661794" y="3530461"/>
                </a:cubicBezTo>
                <a:cubicBezTo>
                  <a:pt x="3666483" y="3553907"/>
                  <a:pt x="3665169" y="3579414"/>
                  <a:pt x="3675862" y="3600800"/>
                </a:cubicBezTo>
                <a:cubicBezTo>
                  <a:pt x="3684759" y="3618594"/>
                  <a:pt x="3705329" y="3627719"/>
                  <a:pt x="3718065" y="3643003"/>
                </a:cubicBezTo>
                <a:cubicBezTo>
                  <a:pt x="3728889" y="3655991"/>
                  <a:pt x="3736822" y="3671138"/>
                  <a:pt x="3746200" y="3685206"/>
                </a:cubicBezTo>
                <a:cubicBezTo>
                  <a:pt x="3741511" y="3708652"/>
                  <a:pt x="3753518" y="3744851"/>
                  <a:pt x="3732132" y="3755544"/>
                </a:cubicBezTo>
                <a:cubicBezTo>
                  <a:pt x="3714338" y="3764441"/>
                  <a:pt x="3705213" y="3726077"/>
                  <a:pt x="3689929" y="3713341"/>
                </a:cubicBezTo>
                <a:cubicBezTo>
                  <a:pt x="3676941" y="3702517"/>
                  <a:pt x="3661794" y="3694584"/>
                  <a:pt x="3647726" y="3685206"/>
                </a:cubicBezTo>
                <a:cubicBezTo>
                  <a:pt x="3599713" y="3541165"/>
                  <a:pt x="3647576" y="3642814"/>
                  <a:pt x="3591456" y="3572664"/>
                </a:cubicBezTo>
                <a:cubicBezTo>
                  <a:pt x="3580894" y="3559462"/>
                  <a:pt x="3577657" y="3539422"/>
                  <a:pt x="3563320" y="3530461"/>
                </a:cubicBezTo>
                <a:cubicBezTo>
                  <a:pt x="3538171" y="3514743"/>
                  <a:pt x="3478914" y="3502326"/>
                  <a:pt x="3478914" y="3502326"/>
                </a:cubicBezTo>
                <a:cubicBezTo>
                  <a:pt x="3474225" y="3488258"/>
                  <a:pt x="3468920" y="3474381"/>
                  <a:pt x="3464846" y="3460123"/>
                </a:cubicBezTo>
                <a:cubicBezTo>
                  <a:pt x="3459535" y="3441533"/>
                  <a:pt x="3459425" y="3421145"/>
                  <a:pt x="3450779" y="3403852"/>
                </a:cubicBezTo>
                <a:cubicBezTo>
                  <a:pt x="3440756" y="3383806"/>
                  <a:pt x="3395350" y="3357521"/>
                  <a:pt x="3380440" y="3347581"/>
                </a:cubicBezTo>
                <a:cubicBezTo>
                  <a:pt x="3375751" y="3328824"/>
                  <a:pt x="3378450" y="3306407"/>
                  <a:pt x="3366372" y="3291310"/>
                </a:cubicBezTo>
                <a:cubicBezTo>
                  <a:pt x="3357109" y="3279731"/>
                  <a:pt x="3337432" y="3283875"/>
                  <a:pt x="3324169" y="3277243"/>
                </a:cubicBezTo>
                <a:cubicBezTo>
                  <a:pt x="3309047" y="3269682"/>
                  <a:pt x="3296034" y="3258486"/>
                  <a:pt x="3281966" y="3249107"/>
                </a:cubicBezTo>
                <a:cubicBezTo>
                  <a:pt x="3272588" y="3235039"/>
                  <a:pt x="3255128" y="3223761"/>
                  <a:pt x="3253831" y="3206904"/>
                </a:cubicBezTo>
                <a:cubicBezTo>
                  <a:pt x="3247031" y="3118505"/>
                  <a:pt x="3260027" y="3089843"/>
                  <a:pt x="3281966" y="3024024"/>
                </a:cubicBezTo>
                <a:cubicBezTo>
                  <a:pt x="3271972" y="2904087"/>
                  <a:pt x="3306611" y="2880554"/>
                  <a:pt x="3239763" y="2827076"/>
                </a:cubicBezTo>
                <a:cubicBezTo>
                  <a:pt x="3226561" y="2816514"/>
                  <a:pt x="3211628" y="2808319"/>
                  <a:pt x="3197560" y="2798941"/>
                </a:cubicBezTo>
                <a:lnTo>
                  <a:pt x="3141289" y="2630129"/>
                </a:lnTo>
                <a:cubicBezTo>
                  <a:pt x="3136600" y="2616061"/>
                  <a:pt x="3139560" y="2596151"/>
                  <a:pt x="3127222" y="2587926"/>
                </a:cubicBezTo>
                <a:cubicBezTo>
                  <a:pt x="3099087" y="2569169"/>
                  <a:pt x="3066727" y="2555565"/>
                  <a:pt x="3042816" y="2531655"/>
                </a:cubicBezTo>
                <a:cubicBezTo>
                  <a:pt x="3002724" y="2491565"/>
                  <a:pt x="3025716" y="2510877"/>
                  <a:pt x="2972477" y="2475384"/>
                </a:cubicBezTo>
                <a:cubicBezTo>
                  <a:pt x="2953458" y="2494404"/>
                  <a:pt x="2926622" y="2512853"/>
                  <a:pt x="2930274" y="2545723"/>
                </a:cubicBezTo>
                <a:cubicBezTo>
                  <a:pt x="2938356" y="2618463"/>
                  <a:pt x="2990223" y="2661944"/>
                  <a:pt x="2930274" y="2601993"/>
                </a:cubicBezTo>
                <a:cubicBezTo>
                  <a:pt x="2925585" y="2583236"/>
                  <a:pt x="2916206" y="2565057"/>
                  <a:pt x="2916206" y="2545723"/>
                </a:cubicBezTo>
                <a:cubicBezTo>
                  <a:pt x="2916206" y="2530894"/>
                  <a:pt x="2923642" y="2574663"/>
                  <a:pt x="2930274" y="2587926"/>
                </a:cubicBezTo>
                <a:cubicBezTo>
                  <a:pt x="2937835" y="2603048"/>
                  <a:pt x="2950848" y="2615007"/>
                  <a:pt x="2958409" y="2630129"/>
                </a:cubicBezTo>
                <a:cubicBezTo>
                  <a:pt x="2965041" y="2643392"/>
                  <a:pt x="2986245" y="2666825"/>
                  <a:pt x="2972477" y="2672332"/>
                </a:cubicBezTo>
                <a:cubicBezTo>
                  <a:pt x="2945994" y="2682925"/>
                  <a:pt x="2916206" y="2662953"/>
                  <a:pt x="2888071" y="2658264"/>
                </a:cubicBezTo>
                <a:cubicBezTo>
                  <a:pt x="2883382" y="2644196"/>
                  <a:pt x="2876911" y="2630602"/>
                  <a:pt x="2874003" y="2616061"/>
                </a:cubicBezTo>
                <a:cubicBezTo>
                  <a:pt x="2867500" y="2583547"/>
                  <a:pt x="2876996" y="2546020"/>
                  <a:pt x="2859936" y="2517587"/>
                </a:cubicBezTo>
                <a:cubicBezTo>
                  <a:pt x="2853112" y="2506214"/>
                  <a:pt x="2841179" y="2536344"/>
                  <a:pt x="2831800" y="2545723"/>
                </a:cubicBezTo>
                <a:cubicBezTo>
                  <a:pt x="2827111" y="2559791"/>
                  <a:pt x="2826995" y="2576347"/>
                  <a:pt x="2817732" y="2587926"/>
                </a:cubicBezTo>
                <a:cubicBezTo>
                  <a:pt x="2807170" y="2601128"/>
                  <a:pt x="2783917" y="2601381"/>
                  <a:pt x="2775529" y="2616061"/>
                </a:cubicBezTo>
                <a:cubicBezTo>
                  <a:pt x="2763666" y="2636821"/>
                  <a:pt x="2767261" y="2663203"/>
                  <a:pt x="2761462" y="2686400"/>
                </a:cubicBezTo>
                <a:cubicBezTo>
                  <a:pt x="2754639" y="2713693"/>
                  <a:pt x="2741263" y="2751553"/>
                  <a:pt x="2719259" y="2770806"/>
                </a:cubicBezTo>
                <a:cubicBezTo>
                  <a:pt x="2693811" y="2793073"/>
                  <a:pt x="2662988" y="2808319"/>
                  <a:pt x="2634852" y="2827076"/>
                </a:cubicBezTo>
                <a:lnTo>
                  <a:pt x="2592649" y="2855212"/>
                </a:lnTo>
                <a:cubicBezTo>
                  <a:pt x="2583271" y="2869280"/>
                  <a:pt x="2577716" y="2886853"/>
                  <a:pt x="2564514" y="2897415"/>
                </a:cubicBezTo>
                <a:cubicBezTo>
                  <a:pt x="2552935" y="2906678"/>
                  <a:pt x="2536900" y="2908830"/>
                  <a:pt x="2522311" y="2911483"/>
                </a:cubicBezTo>
                <a:cubicBezTo>
                  <a:pt x="2485115" y="2918246"/>
                  <a:pt x="2447283" y="2920861"/>
                  <a:pt x="2409769" y="2925550"/>
                </a:cubicBezTo>
                <a:cubicBezTo>
                  <a:pt x="2404621" y="2940994"/>
                  <a:pt x="2387662" y="3004214"/>
                  <a:pt x="2367566" y="3009956"/>
                </a:cubicBezTo>
                <a:cubicBezTo>
                  <a:pt x="2344576" y="3016525"/>
                  <a:pt x="2320674" y="3000578"/>
                  <a:pt x="2297228" y="2995889"/>
                </a:cubicBezTo>
                <a:cubicBezTo>
                  <a:pt x="2292539" y="2977132"/>
                  <a:pt x="2300453" y="2948265"/>
                  <a:pt x="2283160" y="2939618"/>
                </a:cubicBezTo>
                <a:cubicBezTo>
                  <a:pt x="2268038" y="2932057"/>
                  <a:pt x="2256079" y="2960192"/>
                  <a:pt x="2240957" y="2967753"/>
                </a:cubicBezTo>
                <a:cubicBezTo>
                  <a:pt x="2227694" y="2974385"/>
                  <a:pt x="2212822" y="2977132"/>
                  <a:pt x="2198754" y="2981821"/>
                </a:cubicBezTo>
                <a:cubicBezTo>
                  <a:pt x="2137794" y="2977132"/>
                  <a:pt x="2077014" y="2967753"/>
                  <a:pt x="2015874" y="2967753"/>
                </a:cubicBezTo>
                <a:cubicBezTo>
                  <a:pt x="1987351" y="2967753"/>
                  <a:pt x="1953125" y="2963258"/>
                  <a:pt x="1931468" y="2981821"/>
                </a:cubicBezTo>
                <a:cubicBezTo>
                  <a:pt x="1780234" y="3111451"/>
                  <a:pt x="2023346" y="3016846"/>
                  <a:pt x="1875197" y="3066227"/>
                </a:cubicBezTo>
                <a:cubicBezTo>
                  <a:pt x="1861129" y="3061538"/>
                  <a:pt x="1845709" y="3059789"/>
                  <a:pt x="1832994" y="3052160"/>
                </a:cubicBezTo>
                <a:cubicBezTo>
                  <a:pt x="1751328" y="3003160"/>
                  <a:pt x="1857180" y="3048210"/>
                  <a:pt x="1790791" y="2981821"/>
                </a:cubicBezTo>
                <a:cubicBezTo>
                  <a:pt x="1780306" y="2971336"/>
                  <a:pt x="1762656" y="2972442"/>
                  <a:pt x="1748588" y="2967753"/>
                </a:cubicBezTo>
                <a:cubicBezTo>
                  <a:pt x="1726300" y="2990041"/>
                  <a:pt x="1714774" y="3009956"/>
                  <a:pt x="1678249" y="3009956"/>
                </a:cubicBezTo>
                <a:cubicBezTo>
                  <a:pt x="1663420" y="3009956"/>
                  <a:pt x="1650114" y="3000578"/>
                  <a:pt x="1636046" y="2995889"/>
                </a:cubicBezTo>
                <a:cubicBezTo>
                  <a:pt x="1626668" y="2986510"/>
                  <a:pt x="1621093" y="2969218"/>
                  <a:pt x="1607911" y="2967753"/>
                </a:cubicBezTo>
                <a:cubicBezTo>
                  <a:pt x="1586701" y="2965396"/>
                  <a:pt x="1499775" y="2979619"/>
                  <a:pt x="1467234" y="2995889"/>
                </a:cubicBezTo>
                <a:cubicBezTo>
                  <a:pt x="1452112" y="3003450"/>
                  <a:pt x="1439099" y="3014646"/>
                  <a:pt x="1425031" y="3024024"/>
                </a:cubicBezTo>
                <a:cubicBezTo>
                  <a:pt x="1413966" y="3057218"/>
                  <a:pt x="1415011" y="3075053"/>
                  <a:pt x="1382828" y="3094363"/>
                </a:cubicBezTo>
                <a:cubicBezTo>
                  <a:pt x="1370113" y="3101992"/>
                  <a:pt x="1354693" y="3103741"/>
                  <a:pt x="1340625" y="3108430"/>
                </a:cubicBezTo>
                <a:cubicBezTo>
                  <a:pt x="1335936" y="3094362"/>
                  <a:pt x="1340187" y="3060386"/>
                  <a:pt x="1326557" y="3066227"/>
                </a:cubicBezTo>
                <a:cubicBezTo>
                  <a:pt x="1289985" y="3081901"/>
                  <a:pt x="1279898" y="3138050"/>
                  <a:pt x="1242151" y="3150633"/>
                </a:cubicBezTo>
                <a:lnTo>
                  <a:pt x="1199948" y="3164701"/>
                </a:lnTo>
                <a:cubicBezTo>
                  <a:pt x="1204637" y="3141255"/>
                  <a:pt x="1202153" y="3115123"/>
                  <a:pt x="1214016" y="3094363"/>
                </a:cubicBezTo>
                <a:cubicBezTo>
                  <a:pt x="1226850" y="3071904"/>
                  <a:pt x="1308838" y="3048687"/>
                  <a:pt x="1214016" y="3080295"/>
                </a:cubicBezTo>
                <a:cubicBezTo>
                  <a:pt x="1195259" y="3075606"/>
                  <a:pt x="1175038" y="3074873"/>
                  <a:pt x="1157745" y="3066227"/>
                </a:cubicBezTo>
                <a:cubicBezTo>
                  <a:pt x="1145882" y="3060296"/>
                  <a:pt x="1138988" y="3028713"/>
                  <a:pt x="1129609" y="3038092"/>
                </a:cubicBezTo>
                <a:cubicBezTo>
                  <a:pt x="1108638" y="3059063"/>
                  <a:pt x="1110852" y="3094363"/>
                  <a:pt x="1101474" y="3122498"/>
                </a:cubicBezTo>
                <a:cubicBezTo>
                  <a:pt x="1087803" y="3163512"/>
                  <a:pt x="1082717" y="3206904"/>
                  <a:pt x="1073339" y="3249107"/>
                </a:cubicBezTo>
                <a:cubicBezTo>
                  <a:pt x="975551" y="3216513"/>
                  <a:pt x="1055002" y="3257315"/>
                  <a:pt x="1017068" y="3080295"/>
                </a:cubicBezTo>
                <a:cubicBezTo>
                  <a:pt x="1007278" y="3034611"/>
                  <a:pt x="981667" y="3035670"/>
                  <a:pt x="946729" y="3024024"/>
                </a:cubicBezTo>
                <a:cubicBezTo>
                  <a:pt x="932661" y="3028713"/>
                  <a:pt x="911883" y="3025217"/>
                  <a:pt x="904526" y="3038092"/>
                </a:cubicBezTo>
                <a:cubicBezTo>
                  <a:pt x="863167" y="3110470"/>
                  <a:pt x="922305" y="3154343"/>
                  <a:pt x="862323" y="3094363"/>
                </a:cubicBezTo>
                <a:cubicBezTo>
                  <a:pt x="867012" y="3047471"/>
                  <a:pt x="867706" y="3000005"/>
                  <a:pt x="876391" y="2953686"/>
                </a:cubicBezTo>
                <a:cubicBezTo>
                  <a:pt x="881856" y="2924537"/>
                  <a:pt x="895148" y="2897415"/>
                  <a:pt x="904526" y="2869280"/>
                </a:cubicBezTo>
                <a:lnTo>
                  <a:pt x="918594" y="2827076"/>
                </a:lnTo>
                <a:cubicBezTo>
                  <a:pt x="904526" y="2822387"/>
                  <a:pt x="890649" y="2817083"/>
                  <a:pt x="876391" y="2813009"/>
                </a:cubicBezTo>
                <a:cubicBezTo>
                  <a:pt x="857801" y="2807698"/>
                  <a:pt x="826909" y="2817044"/>
                  <a:pt x="820120" y="2798941"/>
                </a:cubicBezTo>
                <a:cubicBezTo>
                  <a:pt x="808709" y="2768513"/>
                  <a:pt x="836035" y="2694928"/>
                  <a:pt x="848256" y="2658264"/>
                </a:cubicBezTo>
                <a:cubicBezTo>
                  <a:pt x="812894" y="2552179"/>
                  <a:pt x="860597" y="2682948"/>
                  <a:pt x="806052" y="2573858"/>
                </a:cubicBezTo>
                <a:cubicBezTo>
                  <a:pt x="769528" y="2500810"/>
                  <a:pt x="818806" y="2558475"/>
                  <a:pt x="763849" y="2503520"/>
                </a:cubicBezTo>
                <a:cubicBezTo>
                  <a:pt x="768538" y="2470695"/>
                  <a:pt x="777917" y="2438204"/>
                  <a:pt x="777917" y="2405046"/>
                </a:cubicBezTo>
                <a:cubicBezTo>
                  <a:pt x="777917" y="2390217"/>
                  <a:pt x="776724" y="2370200"/>
                  <a:pt x="763849" y="2362843"/>
                </a:cubicBezTo>
                <a:cubicBezTo>
                  <a:pt x="739084" y="2348691"/>
                  <a:pt x="707578" y="2353464"/>
                  <a:pt x="679443" y="2348775"/>
                </a:cubicBezTo>
                <a:cubicBezTo>
                  <a:pt x="684132" y="2315950"/>
                  <a:pt x="680044" y="2280601"/>
                  <a:pt x="693511" y="2250301"/>
                </a:cubicBezTo>
                <a:cubicBezTo>
                  <a:pt x="710825" y="2211346"/>
                  <a:pt x="863806" y="2216245"/>
                  <a:pt x="721646" y="2109624"/>
                </a:cubicBezTo>
                <a:cubicBezTo>
                  <a:pt x="680211" y="2078547"/>
                  <a:pt x="618483" y="2100245"/>
                  <a:pt x="566902" y="2095556"/>
                </a:cubicBezTo>
                <a:cubicBezTo>
                  <a:pt x="576280" y="2081488"/>
                  <a:pt x="583082" y="2065308"/>
                  <a:pt x="595037" y="2053353"/>
                </a:cubicBezTo>
                <a:cubicBezTo>
                  <a:pt x="606992" y="2041398"/>
                  <a:pt x="624038" y="2035780"/>
                  <a:pt x="637240" y="2025218"/>
                </a:cubicBezTo>
                <a:cubicBezTo>
                  <a:pt x="647597" y="2016933"/>
                  <a:pt x="655997" y="2006461"/>
                  <a:pt x="665376" y="1997083"/>
                </a:cubicBezTo>
                <a:cubicBezTo>
                  <a:pt x="564280" y="1895987"/>
                  <a:pt x="736533" y="2058590"/>
                  <a:pt x="580969" y="1954880"/>
                </a:cubicBezTo>
                <a:cubicBezTo>
                  <a:pt x="531594" y="1921963"/>
                  <a:pt x="512239" y="1886953"/>
                  <a:pt x="482496" y="1842338"/>
                </a:cubicBezTo>
                <a:cubicBezTo>
                  <a:pt x="489161" y="1782349"/>
                  <a:pt x="469307" y="1720828"/>
                  <a:pt x="524699" y="1687593"/>
                </a:cubicBezTo>
                <a:cubicBezTo>
                  <a:pt x="537414" y="1679964"/>
                  <a:pt x="552834" y="1678215"/>
                  <a:pt x="566902" y="1673526"/>
                </a:cubicBezTo>
                <a:cubicBezTo>
                  <a:pt x="576618" y="1663809"/>
                  <a:pt x="626398" y="1617706"/>
                  <a:pt x="623172" y="1603187"/>
                </a:cubicBezTo>
                <a:cubicBezTo>
                  <a:pt x="615837" y="1570178"/>
                  <a:pt x="566902" y="1518781"/>
                  <a:pt x="566902" y="1518781"/>
                </a:cubicBezTo>
                <a:cubicBezTo>
                  <a:pt x="571591" y="1500024"/>
                  <a:pt x="568891" y="1477608"/>
                  <a:pt x="580969" y="1462510"/>
                </a:cubicBezTo>
                <a:cubicBezTo>
                  <a:pt x="590232" y="1450931"/>
                  <a:pt x="637430" y="1452517"/>
                  <a:pt x="623172" y="1448443"/>
                </a:cubicBezTo>
                <a:cubicBezTo>
                  <a:pt x="577859" y="1435497"/>
                  <a:pt x="529388" y="1439064"/>
                  <a:pt x="482496" y="1434375"/>
                </a:cubicBezTo>
                <a:cubicBezTo>
                  <a:pt x="468428" y="1429686"/>
                  <a:pt x="454598" y="1424209"/>
                  <a:pt x="440292" y="1420307"/>
                </a:cubicBezTo>
                <a:cubicBezTo>
                  <a:pt x="402986" y="1410133"/>
                  <a:pt x="327751" y="1392172"/>
                  <a:pt x="327751" y="1392172"/>
                </a:cubicBezTo>
                <a:cubicBezTo>
                  <a:pt x="313683" y="1382793"/>
                  <a:pt x="300670" y="1371597"/>
                  <a:pt x="285548" y="1364036"/>
                </a:cubicBezTo>
                <a:cubicBezTo>
                  <a:pt x="272285" y="1357404"/>
                  <a:pt x="256308" y="1357170"/>
                  <a:pt x="243345" y="1349969"/>
                </a:cubicBezTo>
                <a:cubicBezTo>
                  <a:pt x="213786" y="1333547"/>
                  <a:pt x="182850" y="1317608"/>
                  <a:pt x="158939" y="1293698"/>
                </a:cubicBezTo>
                <a:cubicBezTo>
                  <a:pt x="149560" y="1284320"/>
                  <a:pt x="142176" y="1272387"/>
                  <a:pt x="130803" y="1265563"/>
                </a:cubicBezTo>
                <a:cubicBezTo>
                  <a:pt x="118087" y="1257934"/>
                  <a:pt x="102230" y="1257336"/>
                  <a:pt x="88600" y="1251495"/>
                </a:cubicBezTo>
                <a:cubicBezTo>
                  <a:pt x="69325" y="1243234"/>
                  <a:pt x="51086" y="1232738"/>
                  <a:pt x="32329" y="1223360"/>
                </a:cubicBezTo>
                <a:cubicBezTo>
                  <a:pt x="22951" y="1213981"/>
                  <a:pt x="0" y="1207807"/>
                  <a:pt x="4194" y="1195224"/>
                </a:cubicBezTo>
                <a:cubicBezTo>
                  <a:pt x="8883" y="1181156"/>
                  <a:pt x="33134" y="1187788"/>
                  <a:pt x="46397" y="1181156"/>
                </a:cubicBezTo>
                <a:cubicBezTo>
                  <a:pt x="61519" y="1173595"/>
                  <a:pt x="75763" y="1164024"/>
                  <a:pt x="88600" y="1153021"/>
                </a:cubicBezTo>
                <a:cubicBezTo>
                  <a:pt x="108740" y="1135758"/>
                  <a:pt x="144871" y="1096750"/>
                  <a:pt x="144871" y="1096750"/>
                </a:cubicBezTo>
                <a:cubicBezTo>
                  <a:pt x="149560" y="1073304"/>
                  <a:pt x="150543" y="1048800"/>
                  <a:pt x="158939" y="1026412"/>
                </a:cubicBezTo>
                <a:cubicBezTo>
                  <a:pt x="169587" y="998019"/>
                  <a:pt x="194609" y="976674"/>
                  <a:pt x="215209" y="956073"/>
                </a:cubicBezTo>
                <a:cubicBezTo>
                  <a:pt x="222874" y="933079"/>
                  <a:pt x="234448" y="886019"/>
                  <a:pt x="257412" y="871667"/>
                </a:cubicBezTo>
                <a:cubicBezTo>
                  <a:pt x="280241" y="857399"/>
                  <a:pt x="365147" y="837700"/>
                  <a:pt x="398089" y="829464"/>
                </a:cubicBezTo>
                <a:cubicBezTo>
                  <a:pt x="430914" y="730990"/>
                  <a:pt x="398090" y="754437"/>
                  <a:pt x="468428" y="730990"/>
                </a:cubicBezTo>
                <a:cubicBezTo>
                  <a:pt x="493240" y="733471"/>
                  <a:pt x="618814" y="739171"/>
                  <a:pt x="665376" y="759126"/>
                </a:cubicBezTo>
                <a:cubicBezTo>
                  <a:pt x="744641" y="793096"/>
                  <a:pt x="668416" y="801329"/>
                  <a:pt x="791985" y="801329"/>
                </a:cubicBezTo>
                <a:cubicBezTo>
                  <a:pt x="815896" y="801329"/>
                  <a:pt x="745092" y="791950"/>
                  <a:pt x="721646" y="787261"/>
                </a:cubicBezTo>
                <a:cubicBezTo>
                  <a:pt x="712268" y="773193"/>
                  <a:pt x="697960" y="761369"/>
                  <a:pt x="693511" y="745058"/>
                </a:cubicBezTo>
                <a:cubicBezTo>
                  <a:pt x="659011" y="618557"/>
                  <a:pt x="724203" y="632516"/>
                  <a:pt x="637240" y="632516"/>
                </a:cubicBezTo>
              </a:path>
            </a:pathLst>
          </a:custGeom>
          <a:blipFill>
            <a:blip r:embed="rId7" cstate="email"/>
            <a:stretch>
              <a:fillRect/>
            </a:stretch>
          </a:blip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600200" y="3048000"/>
            <a:ext cx="1905000" cy="457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876800" y="3339231"/>
            <a:ext cx="2694534" cy="51529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গণচীন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14" grpId="0" animBg="1"/>
      <p:bldP spid="21" grpId="0" animBg="1"/>
      <p:bldP spid="19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662657786"/>
              </p:ext>
            </p:extLst>
          </p:nvPr>
        </p:nvGraphicFramePr>
        <p:xfrm>
          <a:off x="533400" y="2286000"/>
          <a:ext cx="8153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2286000" y="1371600"/>
            <a:ext cx="4572000" cy="685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981200" y="304800"/>
            <a:ext cx="4876800" cy="8382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1A976-FEF2-4922-8391-330BF0A32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7FC1A976-FEF2-4922-8391-330BF0A32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7FC1A976-FEF2-4922-8391-330BF0A32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446786-D026-4775-BDC2-A15EF9AF7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3E446786-D026-4775-BDC2-A15EF9AF7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3E446786-D026-4775-BDC2-A15EF9AF70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59F25A-009B-48C2-976D-92A9C6062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3059F25A-009B-48C2-976D-92A9C6062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3059F25A-009B-48C2-976D-92A9C6062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48000" y="1143000"/>
            <a:ext cx="5638800" cy="4572000"/>
          </a:xfrm>
          <a:prstGeom prst="rect">
            <a:avLst/>
          </a:prstGeom>
          <a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পৃথিবীর মোট জনসংখ্যা ৬৮৯ কোটি ২০ লাখ।</a:t>
            </a:r>
          </a:p>
          <a:p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শুধু এশিয়ার জনসংখ্যা ৪১৫ কোটি ৭০ লাখ।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4072605323"/>
              </p:ext>
            </p:extLst>
          </p:nvPr>
        </p:nvGraphicFramePr>
        <p:xfrm>
          <a:off x="3048000" y="1143000"/>
          <a:ext cx="5562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Frame 5"/>
          <p:cNvSpPr/>
          <p:nvPr/>
        </p:nvSpPr>
        <p:spPr>
          <a:xfrm>
            <a:off x="3048000" y="381000"/>
            <a:ext cx="5715000" cy="533400"/>
          </a:xfrm>
          <a:prstGeom prst="fram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এশিয়া মহাদেশের জনসংখ্যা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228601" y="3429000"/>
            <a:ext cx="6247606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81000" y="1752600"/>
            <a:ext cx="2438400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ও এশিয়ার মোট  জনসংখ্যা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2743200"/>
            <a:ext cx="2438400" cy="7620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বিশ্ব ও এশিয়া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জনসংখ্যার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তুলনা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1000" y="3733800"/>
            <a:ext cx="2438400" cy="685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বিশ্ব ও এশিয়া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আয়ত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নের তুলনা</a:t>
            </a:r>
            <a:endParaRPr lang="as-IN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1000" y="4648200"/>
            <a:ext cx="24384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এশিয়া মহাদেশে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জনসংখ্যা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Down Arrow Callout 11"/>
          <p:cNvSpPr/>
          <p:nvPr/>
        </p:nvSpPr>
        <p:spPr>
          <a:xfrm>
            <a:off x="457200" y="381000"/>
            <a:ext cx="2286000" cy="1143000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তথ্যগুলো জানার </a:t>
            </a:r>
            <a:r>
              <a:rPr lang="bn-BD" sz="1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 নিচে বাটনসমূহে ক্লিক করুন </a:t>
            </a:r>
            <a:endParaRPr lang="en-US" sz="1400" b="1" dirty="0"/>
          </a:p>
        </p:txBody>
      </p:sp>
      <p:graphicFrame>
        <p:nvGraphicFramePr>
          <p:cNvPr id="16" name="Chart 15"/>
          <p:cNvGraphicFramePr/>
          <p:nvPr/>
        </p:nvGraphicFramePr>
        <p:xfrm>
          <a:off x="3048000" y="1143000"/>
          <a:ext cx="5715000" cy="469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" name="Picture 2" descr="E:\DC Image\imag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5948363"/>
            <a:ext cx="5791200" cy="5286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1" name="Picture 2" descr="E:\DC Image\images.jpg"/>
          <p:cNvPicPr>
            <a:picLocks noChangeAspect="1" noChangeArrowheads="1"/>
          </p:cNvPicPr>
          <p:nvPr/>
        </p:nvPicPr>
        <p:blipFill>
          <a:blip r:embed="rId7"/>
          <a:srcRect b="-775"/>
          <a:stretch>
            <a:fillRect/>
          </a:stretch>
        </p:blipFill>
        <p:spPr bwMode="auto">
          <a:xfrm>
            <a:off x="609600" y="5638800"/>
            <a:ext cx="1828800" cy="685800"/>
          </a:xfrm>
          <a:prstGeom prst="rect">
            <a:avLst/>
          </a:prstGeom>
          <a:noFill/>
        </p:spPr>
      </p:pic>
      <p:grpSp>
        <p:nvGrpSpPr>
          <p:cNvPr id="24" name="Group 23"/>
          <p:cNvGrpSpPr/>
          <p:nvPr/>
        </p:nvGrpSpPr>
        <p:grpSpPr>
          <a:xfrm>
            <a:off x="3048000" y="1066800"/>
            <a:ext cx="5715000" cy="4800599"/>
            <a:chOff x="3048000" y="1066800"/>
            <a:chExt cx="5715000" cy="4800599"/>
          </a:xfrm>
        </p:grpSpPr>
        <p:pic>
          <p:nvPicPr>
            <p:cNvPr id="22" name="Picture 21" descr="Asia_map_blank.jpg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3048000" y="1066800"/>
              <a:ext cx="5715000" cy="480059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8" name="Rounded Rectangle 17"/>
            <p:cNvSpPr/>
            <p:nvPr/>
          </p:nvSpPr>
          <p:spPr>
            <a:xfrm>
              <a:off x="3276600" y="1676400"/>
              <a:ext cx="4572000" cy="774700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এশিয়া মহাদেশের জনসংখ্যা- প্রায় ৪০০ কোটি</a:t>
              </a:r>
            </a:p>
          </p:txBody>
        </p:sp>
        <p:pic>
          <p:nvPicPr>
            <p:cNvPr id="23" name="Picture 22" descr="12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4800600" y="2209800"/>
              <a:ext cx="1676400" cy="152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 animBg="1"/>
      <p:bldGraphic spid="2" grpId="0">
        <p:bldAsOne/>
      </p:bldGraphic>
      <p:bldGraphic spid="1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96000" y="457200"/>
            <a:ext cx="25908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সময়ঃ ৫ মিনিট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1000" y="5410200"/>
            <a:ext cx="8382000" cy="990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এশিয়া মহাদেশের জনসংখ্যা কোন কোন ক্ষেত্রে বৈচিত্র্যময় তা বর্ণনা কর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762000" y="304800"/>
            <a:ext cx="4876800" cy="762000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0200" y="1219200"/>
            <a:ext cx="6172200" cy="3962400"/>
            <a:chOff x="1295400" y="1066801"/>
            <a:chExt cx="7315200" cy="4038600"/>
          </a:xfrm>
        </p:grpSpPr>
        <p:pic>
          <p:nvPicPr>
            <p:cNvPr id="10" name="Picture 9" descr="Asia_map_blank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295400" y="1066801"/>
              <a:ext cx="7315200" cy="4038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Rounded Rectangle 10"/>
            <p:cNvSpPr/>
            <p:nvPr/>
          </p:nvSpPr>
          <p:spPr>
            <a:xfrm>
              <a:off x="1730829" y="1447801"/>
              <a:ext cx="5595257" cy="774700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এশিয়া মহাদেশের জনসংখ্যা- প্রায় ৪০০ কোটি</a:t>
              </a:r>
            </a:p>
          </p:txBody>
        </p:sp>
        <p:pic>
          <p:nvPicPr>
            <p:cNvPr id="12" name="Picture 11" descr="12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3462867" y="1998786"/>
              <a:ext cx="2195688" cy="1524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381000" y="4897582"/>
            <a:ext cx="2438400" cy="6650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 জনসংখ্যা অঞ্চল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3048000" y="381000"/>
            <a:ext cx="5715000" cy="762000"/>
          </a:xfrm>
          <a:prstGeom prst="frame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 নজরে এশিয়া মহাদেশের জনসংখ্যা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1000" y="5735782"/>
            <a:ext cx="2438400" cy="66501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জনসংখ্যা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অঞ্চল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-227806" y="3429000"/>
            <a:ext cx="6247606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5"/>
          <p:cNvGrpSpPr/>
          <p:nvPr/>
        </p:nvGrpSpPr>
        <p:grpSpPr>
          <a:xfrm>
            <a:off x="3271520" y="1198257"/>
            <a:ext cx="5262880" cy="5202543"/>
            <a:chOff x="3271520" y="1198257"/>
            <a:chExt cx="5262880" cy="5202543"/>
          </a:xfrm>
        </p:grpSpPr>
        <p:grpSp>
          <p:nvGrpSpPr>
            <p:cNvPr id="4" name="Group 24"/>
            <p:cNvGrpSpPr/>
            <p:nvPr/>
          </p:nvGrpSpPr>
          <p:grpSpPr>
            <a:xfrm>
              <a:off x="3271520" y="1198257"/>
              <a:ext cx="5262880" cy="5202543"/>
              <a:chOff x="3271520" y="1198257"/>
              <a:chExt cx="5262880" cy="5202543"/>
            </a:xfrm>
          </p:grpSpPr>
          <p:pic>
            <p:nvPicPr>
              <p:cNvPr id="2" name="Picture 1" descr="central-asia2 map-.gi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71520" y="1198257"/>
                <a:ext cx="5262880" cy="5202543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21" name="Picture 20" descr="central-asia2 map-.gif"/>
              <p:cNvPicPr>
                <a:picLocks noChangeAspect="1"/>
              </p:cNvPicPr>
              <p:nvPr/>
            </p:nvPicPr>
            <p:blipFill>
              <a:blip r:embed="rId4"/>
              <a:srcRect l="38262" t="31794" r="26148" b="59232"/>
              <a:stretch>
                <a:fillRect/>
              </a:stretch>
            </p:blipFill>
            <p:spPr>
              <a:xfrm>
                <a:off x="5334000" y="3124200"/>
                <a:ext cx="1828800" cy="381000"/>
              </a:xfrm>
              <a:prstGeom prst="rect">
                <a:avLst/>
              </a:prstGeom>
            </p:spPr>
          </p:pic>
        </p:grpSp>
        <p:sp>
          <p:nvSpPr>
            <p:cNvPr id="17" name="Rounded Rectangle 16"/>
            <p:cNvSpPr/>
            <p:nvPr/>
          </p:nvSpPr>
          <p:spPr>
            <a:xfrm>
              <a:off x="4953000" y="2992582"/>
              <a:ext cx="1849120" cy="436418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মধ্য এশিয়া</a:t>
              </a:r>
              <a:endPara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381000" y="1295400"/>
            <a:ext cx="2438400" cy="4364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 সাইবেরিয়া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28"/>
          <p:cNvGrpSpPr/>
          <p:nvPr/>
        </p:nvGrpSpPr>
        <p:grpSpPr>
          <a:xfrm>
            <a:off x="3276600" y="1219200"/>
            <a:ext cx="5257800" cy="5181600"/>
            <a:chOff x="3276600" y="1219200"/>
            <a:chExt cx="5257800" cy="5181600"/>
          </a:xfrm>
        </p:grpSpPr>
        <p:pic>
          <p:nvPicPr>
            <p:cNvPr id="5" name="Picture 4" descr="Seiberia map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1219200"/>
              <a:ext cx="5257800" cy="5181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8" name="Right Arrow 27"/>
            <p:cNvSpPr/>
            <p:nvPr/>
          </p:nvSpPr>
          <p:spPr>
            <a:xfrm>
              <a:off x="3962400" y="2590800"/>
              <a:ext cx="1600200" cy="990600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সাইবেরিয়া</a:t>
              </a:r>
              <a:endPara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" name="Group 29"/>
          <p:cNvGrpSpPr/>
          <p:nvPr/>
        </p:nvGrpSpPr>
        <p:grpSpPr>
          <a:xfrm>
            <a:off x="3276600" y="1219200"/>
            <a:ext cx="5257800" cy="5181600"/>
            <a:chOff x="3276600" y="1219200"/>
            <a:chExt cx="5257800" cy="5181600"/>
          </a:xfrm>
        </p:grpSpPr>
        <p:pic>
          <p:nvPicPr>
            <p:cNvPr id="8" name="Picture 7" descr="south west asia map.jpg1.jpg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3276600" y="1219200"/>
              <a:ext cx="5257800" cy="51816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7" name="Rounded Rectangle 26"/>
            <p:cNvSpPr/>
            <p:nvPr/>
          </p:nvSpPr>
          <p:spPr>
            <a:xfrm>
              <a:off x="4724400" y="3373582"/>
              <a:ext cx="2438400" cy="436418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দক্ষিণ-পশ্চিম এশিয়া</a:t>
              </a:r>
              <a:endPara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1" name="Down Arrow Callout 30"/>
          <p:cNvSpPr/>
          <p:nvPr/>
        </p:nvSpPr>
        <p:spPr>
          <a:xfrm>
            <a:off x="457200" y="3657600"/>
            <a:ext cx="2286000" cy="1143000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তথ্যগুলো জানার জন্য নিচের বাটনগুলোতে ক্লিক করুন </a:t>
            </a:r>
            <a:endParaRPr lang="en-US" sz="1600" dirty="0"/>
          </a:p>
        </p:txBody>
      </p:sp>
      <p:sp>
        <p:nvSpPr>
          <p:cNvPr id="32" name="Rounded Rectangle 31"/>
          <p:cNvSpPr/>
          <p:nvPr/>
        </p:nvSpPr>
        <p:spPr>
          <a:xfrm>
            <a:off x="381000" y="685800"/>
            <a:ext cx="2438400" cy="4364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১. মধ্য এশিয়া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81000" y="1849582"/>
            <a:ext cx="2438400" cy="4364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৩.দক্ষিণ-পশ্চিম এশিয়া</a:t>
            </a:r>
            <a:endParaRPr lang="en-US" sz="1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81000" y="2514600"/>
            <a:ext cx="2438400" cy="609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ভারত উপমহাদেশ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276600" y="1219200"/>
            <a:ext cx="5257800" cy="5181600"/>
            <a:chOff x="3276600" y="1143000"/>
            <a:chExt cx="5257800" cy="5181600"/>
          </a:xfrm>
        </p:grpSpPr>
        <p:grpSp>
          <p:nvGrpSpPr>
            <p:cNvPr id="12" name="Group 36"/>
            <p:cNvGrpSpPr/>
            <p:nvPr/>
          </p:nvGrpSpPr>
          <p:grpSpPr>
            <a:xfrm>
              <a:off x="3276600" y="1143000"/>
              <a:ext cx="5257800" cy="5181600"/>
              <a:chOff x="3276600" y="1143000"/>
              <a:chExt cx="5257800" cy="5181600"/>
            </a:xfrm>
          </p:grpSpPr>
          <p:pic>
            <p:nvPicPr>
              <p:cNvPr id="34" name="Picture 33" descr="Indian Sub continent 1.bmp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6600" y="1143000"/>
                <a:ext cx="5257800" cy="51816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6" name="Rounded Rectangle 35"/>
              <p:cNvSpPr/>
              <p:nvPr/>
            </p:nvSpPr>
            <p:spPr>
              <a:xfrm>
                <a:off x="5486400" y="3048000"/>
                <a:ext cx="1600200" cy="457200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bn-BD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ভারত উপমহাদেশ</a:t>
                </a:r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3886200" y="4038600"/>
              <a:ext cx="1524000" cy="1981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6" grpId="0" animBg="1"/>
      <p:bldP spid="32" grpId="0" animBg="1"/>
      <p:bldP spid="3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276600" y="1295400"/>
            <a:ext cx="5257800" cy="5029200"/>
            <a:chOff x="3276600" y="1143000"/>
            <a:chExt cx="5257800" cy="5181600"/>
          </a:xfrm>
        </p:grpSpPr>
        <p:pic>
          <p:nvPicPr>
            <p:cNvPr id="7" name="Picture 6" descr="Indian Sub continent 1.bmp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6600" y="1143000"/>
              <a:ext cx="5257800" cy="51816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ounded Rectangle 7"/>
            <p:cNvSpPr/>
            <p:nvPr/>
          </p:nvSpPr>
          <p:spPr>
            <a:xfrm>
              <a:off x="5486400" y="3124200"/>
              <a:ext cx="1600200" cy="4572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ভারত উপমহাদেশ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>
          <a:xfrm rot="5400000">
            <a:off x="-227806" y="3429000"/>
            <a:ext cx="6247606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81000" y="1752600"/>
            <a:ext cx="2438400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সবচেয়ে ঘনবসতি অঞ্চল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3048000" y="381000"/>
            <a:ext cx="5715000" cy="762000"/>
          </a:xfrm>
          <a:prstGeom prst="frame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 নজরে এশিয়া মহাদেশের জনসংখ্যা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81000" y="2819400"/>
            <a:ext cx="2438400" cy="685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জনসংখ্যার ঘনত্ব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1000" y="3733800"/>
            <a:ext cx="2438400" cy="685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গ্রাম অঞ্চলে বসবাস</a:t>
            </a:r>
            <a:endParaRPr lang="en-US" sz="1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" y="4495800"/>
            <a:ext cx="2438400" cy="914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 চেয়ে বেশি   </a:t>
            </a:r>
          </a:p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জনসংখ্যার দেশ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81000" y="5562600"/>
            <a:ext cx="2438400" cy="838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২য় বৃহৎ জনসংখ্যার </a:t>
            </a:r>
          </a:p>
          <a:p>
            <a:pPr algn="ctr"/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দেশ</a:t>
            </a:r>
            <a:endParaRPr lang="en-US" sz="1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429000" y="1219200"/>
            <a:ext cx="5257800" cy="5029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এশিয়া </a:t>
            </a:r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মহাদেশে জনসংখ্যার ঘনত্ব গড়ে  প্রতি বর্গকিলোমিটারে ১১৯ জন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76600" y="1219200"/>
            <a:ext cx="5410200" cy="5029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শতকরা ৭০ জন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352800" y="1219200"/>
            <a:ext cx="5334000" cy="5105400"/>
            <a:chOff x="228600" y="4038600"/>
            <a:chExt cx="3505200" cy="2667000"/>
          </a:xfrm>
        </p:grpSpPr>
        <p:pic>
          <p:nvPicPr>
            <p:cNvPr id="20" name="Picture 19" descr="rr_china_manyfacesoftherealchina_map.gif"/>
            <p:cNvPicPr>
              <a:picLocks noChangeAspect="1"/>
            </p:cNvPicPr>
            <p:nvPr/>
          </p:nvPicPr>
          <p:blipFill>
            <a:blip r:embed="rId4"/>
            <a:srcRect l="2083" r="2083" b="12550"/>
            <a:stretch>
              <a:fillRect/>
            </a:stretch>
          </p:blipFill>
          <p:spPr>
            <a:xfrm>
              <a:off x="228600" y="4038600"/>
              <a:ext cx="3505200" cy="2667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812800" y="4038600"/>
              <a:ext cx="2057400" cy="505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গনচীন</a:t>
              </a:r>
            </a:p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জনসংখ্যা- প্রায় ১৪০ কোটি</a:t>
              </a:r>
              <a:endParaRPr lang="en-US" sz="28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276600" y="1219200"/>
            <a:ext cx="5410200" cy="5105400"/>
            <a:chOff x="3276600" y="1295400"/>
            <a:chExt cx="5257800" cy="5029200"/>
          </a:xfrm>
        </p:grpSpPr>
        <p:pic>
          <p:nvPicPr>
            <p:cNvPr id="22" name="Picture 21" descr="indian map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1295400"/>
              <a:ext cx="5257800" cy="50292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TextBox 22"/>
            <p:cNvSpPr txBox="1"/>
            <p:nvPr/>
          </p:nvSpPr>
          <p:spPr>
            <a:xfrm>
              <a:off x="5295900" y="1447800"/>
              <a:ext cx="3086100" cy="939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ভারত</a:t>
              </a:r>
            </a:p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জনসংখ্যা- প্রায় ১২০ কোটি</a:t>
              </a:r>
              <a:endParaRPr lang="en-US" sz="2800" b="1" dirty="0"/>
            </a:p>
          </p:txBody>
        </p:sp>
      </p:grpSp>
      <p:sp>
        <p:nvSpPr>
          <p:cNvPr id="25" name="Down Arrow Callout 24"/>
          <p:cNvSpPr/>
          <p:nvPr/>
        </p:nvSpPr>
        <p:spPr>
          <a:xfrm>
            <a:off x="457200" y="381000"/>
            <a:ext cx="2286000" cy="1143000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তথ্যগুলো জানার 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জন্য নিচে বাটনসমূহে ক্লিক করুন 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81000" y="381000"/>
            <a:ext cx="8382000" cy="8382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এশিয়া মহাদেশের অর্থনীতি</a:t>
            </a:r>
            <a:endParaRPr lang="en-US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295400"/>
            <a:ext cx="4114800" cy="4343400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ju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19200"/>
            <a:ext cx="4191000" cy="4419600"/>
          </a:xfrm>
          <a:prstGeom prst="round2Diag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304800" y="55626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এশিয়া মহাদেশটি মূলত কৃষিপ্রধান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96000" y="381000"/>
            <a:ext cx="25908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সময়ঃ ৫ মিনিট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4876800"/>
            <a:ext cx="8534400" cy="1752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এশিয়া মহাদেশের অধিকাংশ যন্ত্রপাতি চীন ও জাপানের তৈরীকৃত।- উক্তিটির পক্ষে যুক্তি দাও 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2438400" y="304800"/>
            <a:ext cx="3200400" cy="6858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0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38400" y="1219200"/>
            <a:ext cx="4572000" cy="3429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6096000"/>
            <a:ext cx="8382000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উপরের দেশসমূহ অর্থনৈতিক দিক থেকে এশিয়া মহাদেশে অবস্থান কেমন?   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609600" y="3581400"/>
            <a:ext cx="3886200" cy="2438400"/>
            <a:chOff x="609600" y="3657600"/>
            <a:chExt cx="3886200" cy="2438400"/>
          </a:xfrm>
        </p:grpSpPr>
        <p:pic>
          <p:nvPicPr>
            <p:cNvPr id="15" name="Picture 14" descr="Singapur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3657600"/>
              <a:ext cx="3886200" cy="24384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Rounded Rectangle 9"/>
            <p:cNvSpPr/>
            <p:nvPr/>
          </p:nvSpPr>
          <p:spPr>
            <a:xfrm>
              <a:off x="3048000" y="5486400"/>
              <a:ext cx="1333500" cy="5334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সিঙ্গাপুর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" name="Group 21"/>
          <p:cNvGrpSpPr/>
          <p:nvPr/>
        </p:nvGrpSpPr>
        <p:grpSpPr>
          <a:xfrm>
            <a:off x="4724400" y="990600"/>
            <a:ext cx="3886200" cy="2438400"/>
            <a:chOff x="4800600" y="685800"/>
            <a:chExt cx="3886200" cy="2667000"/>
          </a:xfrm>
        </p:grpSpPr>
        <p:pic>
          <p:nvPicPr>
            <p:cNvPr id="17" name="Picture 16" descr="japan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0600" y="685800"/>
              <a:ext cx="3886200" cy="266700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  <p:sp>
          <p:nvSpPr>
            <p:cNvPr id="13" name="Rounded Rectangle 12"/>
            <p:cNvSpPr/>
            <p:nvPr/>
          </p:nvSpPr>
          <p:spPr>
            <a:xfrm>
              <a:off x="5334000" y="990600"/>
              <a:ext cx="1562100" cy="5842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জাপান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" name="Group 22"/>
          <p:cNvGrpSpPr/>
          <p:nvPr/>
        </p:nvGrpSpPr>
        <p:grpSpPr>
          <a:xfrm>
            <a:off x="609600" y="990600"/>
            <a:ext cx="3886200" cy="2438400"/>
            <a:chOff x="609600" y="1066800"/>
            <a:chExt cx="3886200" cy="2514600"/>
          </a:xfrm>
        </p:grpSpPr>
        <p:pic>
          <p:nvPicPr>
            <p:cNvPr id="14" name="Picture 13" descr="malaysia_map_wrecks.jpg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609600" y="1066800"/>
              <a:ext cx="3886200" cy="2514600"/>
            </a:xfrm>
            <a:prstGeom prst="rect">
              <a:avLst/>
            </a:prstGeom>
            <a:ln w="38100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Rounded Rectangle 11"/>
            <p:cNvSpPr/>
            <p:nvPr/>
          </p:nvSpPr>
          <p:spPr>
            <a:xfrm>
              <a:off x="1524000" y="1676400"/>
              <a:ext cx="1524000" cy="484909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মালয়েশিয়া</a:t>
              </a:r>
              <a:endParaRPr lang="en-US" sz="2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" name="Group 24"/>
          <p:cNvGrpSpPr/>
          <p:nvPr/>
        </p:nvGrpSpPr>
        <p:grpSpPr>
          <a:xfrm>
            <a:off x="4724400" y="3581400"/>
            <a:ext cx="3886200" cy="2438400"/>
            <a:chOff x="4724400" y="3657600"/>
            <a:chExt cx="3886200" cy="2438400"/>
          </a:xfrm>
        </p:grpSpPr>
        <p:pic>
          <p:nvPicPr>
            <p:cNvPr id="20" name="Picture 19" descr="South-Korea-2012-Presidential-Election-Map.png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4724400" y="3657600"/>
              <a:ext cx="3886200" cy="2438400"/>
            </a:xfrm>
            <a:prstGeom prst="rect">
              <a:avLst/>
            </a:prstGeom>
            <a:ln w="57150">
              <a:solidFill>
                <a:schemeClr val="tx1"/>
              </a:solidFill>
            </a:ln>
          </p:spPr>
        </p:pic>
        <p:sp>
          <p:nvSpPr>
            <p:cNvPr id="11" name="Rounded Rectangle 10"/>
            <p:cNvSpPr/>
            <p:nvPr/>
          </p:nvSpPr>
          <p:spPr>
            <a:xfrm>
              <a:off x="7239000" y="3733800"/>
              <a:ext cx="1371600" cy="609600"/>
            </a:xfrm>
            <a:prstGeom prst="roundRect">
              <a:avLst>
                <a:gd name="adj" fmla="val 3886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b="1" dirty="0" smtClean="0">
                  <a:latin typeface="NikoshBAN" pitchFamily="2" charset="0"/>
                  <a:cs typeface="NikoshBAN" pitchFamily="2" charset="0"/>
                </a:rPr>
                <a:t>দক্ষিণ কোরিয়া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609600" y="381000"/>
            <a:ext cx="8001000" cy="533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এশিয়া মহাদেশের শিল্পোন্নত দেশ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971800" y="381000"/>
            <a:ext cx="5791200" cy="9144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280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নজরে এশিয়া মহাদেশের অর্থনীতি</a:t>
            </a:r>
            <a:endParaRPr lang="en-US" sz="280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676400"/>
            <a:ext cx="2438400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 ধান উৎপন্নকারী দেশ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2743200"/>
            <a:ext cx="2438400" cy="6858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 চা উৎপন্নকারী দেশ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3657600"/>
            <a:ext cx="2438400" cy="685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 পাট উৎপন্নকারী দেশ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4648200"/>
            <a:ext cx="2438400" cy="685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প্রাকৃতিক সম্পদসমূহ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457200" y="381000"/>
            <a:ext cx="2286000" cy="1143000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তথ্যগুলো জানার জন্য নিচে বাটনসমূহে ক্লিক করুন </a:t>
            </a:r>
            <a:endParaRPr lang="en-US" sz="1600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-227806" y="3429000"/>
            <a:ext cx="6247606" cy="79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124200" y="1447800"/>
            <a:ext cx="5486400" cy="4419600"/>
            <a:chOff x="457200" y="524663"/>
            <a:chExt cx="3448226" cy="252333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7200" y="524663"/>
              <a:ext cx="3448226" cy="2523337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Rectangle 13"/>
            <p:cNvSpPr/>
            <p:nvPr/>
          </p:nvSpPr>
          <p:spPr>
            <a:xfrm>
              <a:off x="2286000" y="533400"/>
              <a:ext cx="1600200" cy="533862"/>
            </a:xfrm>
            <a:prstGeom prst="rect">
              <a:avLst/>
            </a:prstGeom>
            <a:solidFill>
              <a:srgbClr val="0000CC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bn-BD" sz="2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ইন্দোনেশিয়া</a:t>
              </a:r>
            </a:p>
            <a:p>
              <a:pPr algn="ctr"/>
              <a:endPara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124200" y="1371600"/>
            <a:ext cx="5638800" cy="4495800"/>
            <a:chOff x="2057400" y="571500"/>
            <a:chExt cx="5105400" cy="5676900"/>
          </a:xfrm>
        </p:grpSpPr>
        <p:pic>
          <p:nvPicPr>
            <p:cNvPr id="16" name="Picture 15" descr="india_map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057400" y="571500"/>
              <a:ext cx="5105400" cy="5676900"/>
            </a:xfrm>
            <a:prstGeom prst="rect">
              <a:avLst/>
            </a:prstGeom>
            <a:blipFill>
              <a:blip r:embed="rId5" cstate="email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Picture 16" descr="tea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0806" y="2057400"/>
              <a:ext cx="2235994" cy="2667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Rectangle 17"/>
            <p:cNvSpPr/>
            <p:nvPr/>
          </p:nvSpPr>
          <p:spPr>
            <a:xfrm>
              <a:off x="4572000" y="584538"/>
              <a:ext cx="2546045" cy="523220"/>
            </a:xfrm>
            <a:prstGeom prst="rect">
              <a:avLst/>
            </a:prstGeom>
            <a:solidFill>
              <a:srgbClr val="0000CC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bn-BD" sz="28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ভারত</a:t>
              </a:r>
            </a:p>
          </p:txBody>
        </p:sp>
        <p:pic>
          <p:nvPicPr>
            <p:cNvPr id="19" name="Picture 18" descr="tea.jpg"/>
            <p:cNvPicPr>
              <a:picLocks noChangeAspect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>
            <a:xfrm>
              <a:off x="3352800" y="1066800"/>
              <a:ext cx="685800" cy="609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0" name="Group 19"/>
          <p:cNvGrpSpPr/>
          <p:nvPr/>
        </p:nvGrpSpPr>
        <p:grpSpPr>
          <a:xfrm>
            <a:off x="3124200" y="1371600"/>
            <a:ext cx="5638800" cy="4419600"/>
            <a:chOff x="3429000" y="685800"/>
            <a:chExt cx="3581400" cy="4724400"/>
          </a:xfrm>
        </p:grpSpPr>
        <p:pic>
          <p:nvPicPr>
            <p:cNvPr id="21" name="Picture 20" descr="banglades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29000" y="685800"/>
              <a:ext cx="3581400" cy="4724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Picture 21" descr="jute.jp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86200" y="1752600"/>
              <a:ext cx="2146852" cy="2057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3" name="Rectangle 22"/>
            <p:cNvSpPr/>
            <p:nvPr/>
          </p:nvSpPr>
          <p:spPr>
            <a:xfrm>
              <a:off x="4114800" y="685800"/>
              <a:ext cx="28120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bn-BD" sz="28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বাংলাদেশ</a:t>
              </a: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048000" y="1295400"/>
            <a:ext cx="5638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457200"/>
            <a:ext cx="7086600" cy="609600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এশিয়া মহাদেশের  ভূগর্ভস্থ  প্রাকৃতিক সম্পদ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1654029247"/>
              </p:ext>
            </p:extLst>
          </p:nvPr>
        </p:nvGraphicFramePr>
        <p:xfrm>
          <a:off x="838200" y="1193800"/>
          <a:ext cx="7696200" cy="513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196DE3-A9EB-436C-AF46-DC83CA8D9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8D196DE3-A9EB-436C-AF46-DC83CA8D9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8D196DE3-A9EB-436C-AF46-DC83CA8D9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2FD9D59-A86F-4E9E-813D-FDF6E9FB8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52FD9D59-A86F-4E9E-813D-FDF6E9FB8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52FD9D59-A86F-4E9E-813D-FDF6E9FB8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356C004-7131-4B37-95DE-C565F5FF7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graphicEl>
                                              <a:dgm id="{8356C004-7131-4B37-95DE-C565F5FF7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graphicEl>
                                              <a:dgm id="{8356C004-7131-4B37-95DE-C565F5FF7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A955628-A02D-4BDC-A179-53B92FAAB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dgm id="{9A955628-A02D-4BDC-A179-53B92FAAB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dgm id="{9A955628-A02D-4BDC-A179-53B92FAAB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7EE39B9-DEC7-435C-8CBE-3675C487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dgm id="{77EE39B9-DEC7-435C-8CBE-3675C487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graphicEl>
                                              <a:dgm id="{77EE39B9-DEC7-435C-8CBE-3675C487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D31B324-8AB8-4CCF-86BE-0BBCDA31D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graphicEl>
                                              <a:dgm id="{6D31B324-8AB8-4CCF-86BE-0BBCDA31D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graphicEl>
                                              <a:dgm id="{6D31B324-8AB8-4CCF-86BE-0BBCDA31D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est Asia map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209800" y="1066800"/>
            <a:ext cx="6477000" cy="54102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381000" y="1676400"/>
            <a:ext cx="1676400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সৌদি আরব</a:t>
            </a:r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2743200"/>
            <a:ext cx="1676400" cy="68580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ইরান 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3657600"/>
            <a:ext cx="1676400" cy="685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ইরাক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1000" y="4648200"/>
            <a:ext cx="1676400" cy="685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আরব আমিরাত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Callout 10"/>
          <p:cNvSpPr/>
          <p:nvPr/>
        </p:nvSpPr>
        <p:spPr>
          <a:xfrm>
            <a:off x="457200" y="457200"/>
            <a:ext cx="1676400" cy="1143000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তথ্যগুলো জানার জন্য নিচের বাটনসমূহে ক্লিক করুন </a:t>
            </a:r>
            <a:endParaRPr lang="en-US" sz="1400" dirty="0"/>
          </a:p>
        </p:txBody>
      </p:sp>
      <p:sp>
        <p:nvSpPr>
          <p:cNvPr id="12" name="Frame 11"/>
          <p:cNvSpPr/>
          <p:nvPr/>
        </p:nvSpPr>
        <p:spPr>
          <a:xfrm>
            <a:off x="2362200" y="381000"/>
            <a:ext cx="6324600" cy="533400"/>
          </a:xfrm>
          <a:prstGeom prst="fram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বিশ্বের প্রধান জ্বালানি তেল উত্তোলনকারী দেশসমূহ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1000" y="5638800"/>
            <a:ext cx="1676400" cy="685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৫। কুয়েত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4267681" y="2822917"/>
            <a:ext cx="2792407" cy="2757116"/>
          </a:xfrm>
          <a:custGeom>
            <a:avLst/>
            <a:gdLst>
              <a:gd name="connsiteX0" fmla="*/ 79236 w 2792407"/>
              <a:gd name="connsiteY0" fmla="*/ 18757 h 2757116"/>
              <a:gd name="connsiteX1" fmla="*/ 22965 w 2792407"/>
              <a:gd name="connsiteY1" fmla="*/ 75028 h 2757116"/>
              <a:gd name="connsiteX2" fmla="*/ 8897 w 2792407"/>
              <a:gd name="connsiteY2" fmla="*/ 117231 h 2757116"/>
              <a:gd name="connsiteX3" fmla="*/ 22965 w 2792407"/>
              <a:gd name="connsiteY3" fmla="*/ 159434 h 2757116"/>
              <a:gd name="connsiteX4" fmla="*/ 65168 w 2792407"/>
              <a:gd name="connsiteY4" fmla="*/ 426720 h 2757116"/>
              <a:gd name="connsiteX5" fmla="*/ 79236 w 2792407"/>
              <a:gd name="connsiteY5" fmla="*/ 581465 h 2757116"/>
              <a:gd name="connsiteX6" fmla="*/ 93304 w 2792407"/>
              <a:gd name="connsiteY6" fmla="*/ 623668 h 2757116"/>
              <a:gd name="connsiteX7" fmla="*/ 107371 w 2792407"/>
              <a:gd name="connsiteY7" fmla="*/ 679938 h 2757116"/>
              <a:gd name="connsiteX8" fmla="*/ 135507 w 2792407"/>
              <a:gd name="connsiteY8" fmla="*/ 750277 h 2757116"/>
              <a:gd name="connsiteX9" fmla="*/ 205845 w 2792407"/>
              <a:gd name="connsiteY9" fmla="*/ 764345 h 2757116"/>
              <a:gd name="connsiteX10" fmla="*/ 233981 w 2792407"/>
              <a:gd name="connsiteY10" fmla="*/ 792480 h 2757116"/>
              <a:gd name="connsiteX11" fmla="*/ 177710 w 2792407"/>
              <a:gd name="connsiteY11" fmla="*/ 919089 h 2757116"/>
              <a:gd name="connsiteX12" fmla="*/ 149574 w 2792407"/>
              <a:gd name="connsiteY12" fmla="*/ 947225 h 2757116"/>
              <a:gd name="connsiteX13" fmla="*/ 135507 w 2792407"/>
              <a:gd name="connsiteY13" fmla="*/ 1045698 h 2757116"/>
              <a:gd name="connsiteX14" fmla="*/ 163642 w 2792407"/>
              <a:gd name="connsiteY14" fmla="*/ 1130105 h 2757116"/>
              <a:gd name="connsiteX15" fmla="*/ 177710 w 2792407"/>
              <a:gd name="connsiteY15" fmla="*/ 1172308 h 2757116"/>
              <a:gd name="connsiteX16" fmla="*/ 191777 w 2792407"/>
              <a:gd name="connsiteY16" fmla="*/ 1214511 h 2757116"/>
              <a:gd name="connsiteX17" fmla="*/ 219913 w 2792407"/>
              <a:gd name="connsiteY17" fmla="*/ 1256714 h 2757116"/>
              <a:gd name="connsiteX18" fmla="*/ 262116 w 2792407"/>
              <a:gd name="connsiteY18" fmla="*/ 1298917 h 2757116"/>
              <a:gd name="connsiteX19" fmla="*/ 332454 w 2792407"/>
              <a:gd name="connsiteY19" fmla="*/ 1425526 h 2757116"/>
              <a:gd name="connsiteX20" fmla="*/ 388725 w 2792407"/>
              <a:gd name="connsiteY20" fmla="*/ 1481797 h 2757116"/>
              <a:gd name="connsiteX21" fmla="*/ 416861 w 2792407"/>
              <a:gd name="connsiteY21" fmla="*/ 1580271 h 2757116"/>
              <a:gd name="connsiteX22" fmla="*/ 444996 w 2792407"/>
              <a:gd name="connsiteY22" fmla="*/ 1664677 h 2757116"/>
              <a:gd name="connsiteX23" fmla="*/ 459064 w 2792407"/>
              <a:gd name="connsiteY23" fmla="*/ 1706880 h 2757116"/>
              <a:gd name="connsiteX24" fmla="*/ 487199 w 2792407"/>
              <a:gd name="connsiteY24" fmla="*/ 1749083 h 2757116"/>
              <a:gd name="connsiteX25" fmla="*/ 529402 w 2792407"/>
              <a:gd name="connsiteY25" fmla="*/ 1833489 h 2757116"/>
              <a:gd name="connsiteX26" fmla="*/ 712282 w 2792407"/>
              <a:gd name="connsiteY26" fmla="*/ 1833489 h 2757116"/>
              <a:gd name="connsiteX27" fmla="*/ 754485 w 2792407"/>
              <a:gd name="connsiteY27" fmla="*/ 1861625 h 2757116"/>
              <a:gd name="connsiteX28" fmla="*/ 768553 w 2792407"/>
              <a:gd name="connsiteY28" fmla="*/ 1903828 h 2757116"/>
              <a:gd name="connsiteX29" fmla="*/ 824824 w 2792407"/>
              <a:gd name="connsiteY29" fmla="*/ 1988234 h 2757116"/>
              <a:gd name="connsiteX30" fmla="*/ 838891 w 2792407"/>
              <a:gd name="connsiteY30" fmla="*/ 2030437 h 2757116"/>
              <a:gd name="connsiteX31" fmla="*/ 909230 w 2792407"/>
              <a:gd name="connsiteY31" fmla="*/ 2100775 h 2757116"/>
              <a:gd name="connsiteX32" fmla="*/ 993636 w 2792407"/>
              <a:gd name="connsiteY32" fmla="*/ 2269588 h 2757116"/>
              <a:gd name="connsiteX33" fmla="*/ 1049907 w 2792407"/>
              <a:gd name="connsiteY33" fmla="*/ 2283655 h 2757116"/>
              <a:gd name="connsiteX34" fmla="*/ 1078042 w 2792407"/>
              <a:gd name="connsiteY34" fmla="*/ 2311791 h 2757116"/>
              <a:gd name="connsiteX35" fmla="*/ 1204651 w 2792407"/>
              <a:gd name="connsiteY35" fmla="*/ 2382129 h 2757116"/>
              <a:gd name="connsiteX36" fmla="*/ 1331261 w 2792407"/>
              <a:gd name="connsiteY36" fmla="*/ 2466535 h 2757116"/>
              <a:gd name="connsiteX37" fmla="*/ 1359396 w 2792407"/>
              <a:gd name="connsiteY37" fmla="*/ 2494671 h 2757116"/>
              <a:gd name="connsiteX38" fmla="*/ 1570411 w 2792407"/>
              <a:gd name="connsiteY38" fmla="*/ 2494671 h 2757116"/>
              <a:gd name="connsiteX39" fmla="*/ 1612614 w 2792407"/>
              <a:gd name="connsiteY39" fmla="*/ 2466535 h 2757116"/>
              <a:gd name="connsiteX40" fmla="*/ 1640750 w 2792407"/>
              <a:gd name="connsiteY40" fmla="*/ 2438400 h 2757116"/>
              <a:gd name="connsiteX41" fmla="*/ 1725156 w 2792407"/>
              <a:gd name="connsiteY41" fmla="*/ 2410265 h 2757116"/>
              <a:gd name="connsiteX42" fmla="*/ 1767359 w 2792407"/>
              <a:gd name="connsiteY42" fmla="*/ 2424332 h 2757116"/>
              <a:gd name="connsiteX43" fmla="*/ 1795494 w 2792407"/>
              <a:gd name="connsiteY43" fmla="*/ 2508738 h 2757116"/>
              <a:gd name="connsiteX44" fmla="*/ 1823630 w 2792407"/>
              <a:gd name="connsiteY44" fmla="*/ 2593145 h 2757116"/>
              <a:gd name="connsiteX45" fmla="*/ 1879901 w 2792407"/>
              <a:gd name="connsiteY45" fmla="*/ 2607212 h 2757116"/>
              <a:gd name="connsiteX46" fmla="*/ 1922104 w 2792407"/>
              <a:gd name="connsiteY46" fmla="*/ 2621280 h 2757116"/>
              <a:gd name="connsiteX47" fmla="*/ 2048713 w 2792407"/>
              <a:gd name="connsiteY47" fmla="*/ 2649415 h 2757116"/>
              <a:gd name="connsiteX48" fmla="*/ 2090916 w 2792407"/>
              <a:gd name="connsiteY48" fmla="*/ 2663483 h 2757116"/>
              <a:gd name="connsiteX49" fmla="*/ 2147187 w 2792407"/>
              <a:gd name="connsiteY49" fmla="*/ 2677551 h 2757116"/>
              <a:gd name="connsiteX50" fmla="*/ 2189390 w 2792407"/>
              <a:gd name="connsiteY50" fmla="*/ 2691618 h 2757116"/>
              <a:gd name="connsiteX51" fmla="*/ 2245661 w 2792407"/>
              <a:gd name="connsiteY51" fmla="*/ 2719754 h 2757116"/>
              <a:gd name="connsiteX52" fmla="*/ 2315999 w 2792407"/>
              <a:gd name="connsiteY52" fmla="*/ 2733821 h 2757116"/>
              <a:gd name="connsiteX53" fmla="*/ 2527014 w 2792407"/>
              <a:gd name="connsiteY53" fmla="*/ 2719754 h 2757116"/>
              <a:gd name="connsiteX54" fmla="*/ 2541082 w 2792407"/>
              <a:gd name="connsiteY54" fmla="*/ 2593145 h 2757116"/>
              <a:gd name="connsiteX55" fmla="*/ 2555150 w 2792407"/>
              <a:gd name="connsiteY55" fmla="*/ 2550941 h 2757116"/>
              <a:gd name="connsiteX56" fmla="*/ 2611421 w 2792407"/>
              <a:gd name="connsiteY56" fmla="*/ 2536874 h 2757116"/>
              <a:gd name="connsiteX57" fmla="*/ 2653624 w 2792407"/>
              <a:gd name="connsiteY57" fmla="*/ 2438400 h 2757116"/>
              <a:gd name="connsiteX58" fmla="*/ 2738030 w 2792407"/>
              <a:gd name="connsiteY58" fmla="*/ 2410265 h 2757116"/>
              <a:gd name="connsiteX59" fmla="*/ 2780233 w 2792407"/>
              <a:gd name="connsiteY59" fmla="*/ 2339926 h 2757116"/>
              <a:gd name="connsiteX60" fmla="*/ 2738030 w 2792407"/>
              <a:gd name="connsiteY60" fmla="*/ 2325858 h 2757116"/>
              <a:gd name="connsiteX61" fmla="*/ 2709894 w 2792407"/>
              <a:gd name="connsiteY61" fmla="*/ 2297723 h 2757116"/>
              <a:gd name="connsiteX62" fmla="*/ 2681759 w 2792407"/>
              <a:gd name="connsiteY62" fmla="*/ 2213317 h 2757116"/>
              <a:gd name="connsiteX63" fmla="*/ 2639556 w 2792407"/>
              <a:gd name="connsiteY63" fmla="*/ 2128911 h 2757116"/>
              <a:gd name="connsiteX64" fmla="*/ 2597353 w 2792407"/>
              <a:gd name="connsiteY64" fmla="*/ 2114843 h 2757116"/>
              <a:gd name="connsiteX65" fmla="*/ 2569217 w 2792407"/>
              <a:gd name="connsiteY65" fmla="*/ 2086708 h 2757116"/>
              <a:gd name="connsiteX66" fmla="*/ 2512947 w 2792407"/>
              <a:gd name="connsiteY66" fmla="*/ 1960098 h 2757116"/>
              <a:gd name="connsiteX67" fmla="*/ 2442608 w 2792407"/>
              <a:gd name="connsiteY67" fmla="*/ 1946031 h 2757116"/>
              <a:gd name="connsiteX68" fmla="*/ 2400405 w 2792407"/>
              <a:gd name="connsiteY68" fmla="*/ 1931963 h 2757116"/>
              <a:gd name="connsiteX69" fmla="*/ 2358202 w 2792407"/>
              <a:gd name="connsiteY69" fmla="*/ 1889760 h 2757116"/>
              <a:gd name="connsiteX70" fmla="*/ 2400405 w 2792407"/>
              <a:gd name="connsiteY70" fmla="*/ 1819421 h 2757116"/>
              <a:gd name="connsiteX71" fmla="*/ 2442608 w 2792407"/>
              <a:gd name="connsiteY71" fmla="*/ 1692812 h 2757116"/>
              <a:gd name="connsiteX72" fmla="*/ 2456676 w 2792407"/>
              <a:gd name="connsiteY72" fmla="*/ 1650609 h 2757116"/>
              <a:gd name="connsiteX73" fmla="*/ 2484811 w 2792407"/>
              <a:gd name="connsiteY73" fmla="*/ 1608406 h 2757116"/>
              <a:gd name="connsiteX74" fmla="*/ 2400405 w 2792407"/>
              <a:gd name="connsiteY74" fmla="*/ 1552135 h 2757116"/>
              <a:gd name="connsiteX75" fmla="*/ 2315999 w 2792407"/>
              <a:gd name="connsiteY75" fmla="*/ 1524000 h 2757116"/>
              <a:gd name="connsiteX76" fmla="*/ 2301931 w 2792407"/>
              <a:gd name="connsiteY76" fmla="*/ 1439594 h 2757116"/>
              <a:gd name="connsiteX77" fmla="*/ 2287864 w 2792407"/>
              <a:gd name="connsiteY77" fmla="*/ 1397391 h 2757116"/>
              <a:gd name="connsiteX78" fmla="*/ 2273796 w 2792407"/>
              <a:gd name="connsiteY78" fmla="*/ 1228578 h 2757116"/>
              <a:gd name="connsiteX79" fmla="*/ 2287864 w 2792407"/>
              <a:gd name="connsiteY79" fmla="*/ 1003495 h 2757116"/>
              <a:gd name="connsiteX80" fmla="*/ 2301931 w 2792407"/>
              <a:gd name="connsiteY80" fmla="*/ 961292 h 2757116"/>
              <a:gd name="connsiteX81" fmla="*/ 2315999 w 2792407"/>
              <a:gd name="connsiteY81" fmla="*/ 890954 h 2757116"/>
              <a:gd name="connsiteX82" fmla="*/ 2287864 w 2792407"/>
              <a:gd name="connsiteY82" fmla="*/ 637735 h 2757116"/>
              <a:gd name="connsiteX83" fmla="*/ 2231593 w 2792407"/>
              <a:gd name="connsiteY83" fmla="*/ 623668 h 2757116"/>
              <a:gd name="connsiteX84" fmla="*/ 2104984 w 2792407"/>
              <a:gd name="connsiteY84" fmla="*/ 553329 h 2757116"/>
              <a:gd name="connsiteX85" fmla="*/ 1992442 w 2792407"/>
              <a:gd name="connsiteY85" fmla="*/ 482991 h 2757116"/>
              <a:gd name="connsiteX86" fmla="*/ 1964307 w 2792407"/>
              <a:gd name="connsiteY86" fmla="*/ 454855 h 2757116"/>
              <a:gd name="connsiteX87" fmla="*/ 1879901 w 2792407"/>
              <a:gd name="connsiteY87" fmla="*/ 426720 h 2757116"/>
              <a:gd name="connsiteX88" fmla="*/ 1837697 w 2792407"/>
              <a:gd name="connsiteY88" fmla="*/ 412652 h 2757116"/>
              <a:gd name="connsiteX89" fmla="*/ 1795494 w 2792407"/>
              <a:gd name="connsiteY89" fmla="*/ 384517 h 2757116"/>
              <a:gd name="connsiteX90" fmla="*/ 1711088 w 2792407"/>
              <a:gd name="connsiteY90" fmla="*/ 356381 h 2757116"/>
              <a:gd name="connsiteX91" fmla="*/ 1612614 w 2792407"/>
              <a:gd name="connsiteY91" fmla="*/ 370449 h 2757116"/>
              <a:gd name="connsiteX92" fmla="*/ 1584479 w 2792407"/>
              <a:gd name="connsiteY92" fmla="*/ 398585 h 2757116"/>
              <a:gd name="connsiteX93" fmla="*/ 1542276 w 2792407"/>
              <a:gd name="connsiteY93" fmla="*/ 426720 h 2757116"/>
              <a:gd name="connsiteX94" fmla="*/ 1486005 w 2792407"/>
              <a:gd name="connsiteY94" fmla="*/ 440788 h 2757116"/>
              <a:gd name="connsiteX95" fmla="*/ 1387531 w 2792407"/>
              <a:gd name="connsiteY95" fmla="*/ 468923 h 2757116"/>
              <a:gd name="connsiteX96" fmla="*/ 1373464 w 2792407"/>
              <a:gd name="connsiteY96" fmla="*/ 511126 h 2757116"/>
              <a:gd name="connsiteX97" fmla="*/ 1345328 w 2792407"/>
              <a:gd name="connsiteY97" fmla="*/ 553329 h 2757116"/>
              <a:gd name="connsiteX98" fmla="*/ 1303125 w 2792407"/>
              <a:gd name="connsiteY98" fmla="*/ 595532 h 2757116"/>
              <a:gd name="connsiteX99" fmla="*/ 1260922 w 2792407"/>
              <a:gd name="connsiteY99" fmla="*/ 609600 h 2757116"/>
              <a:gd name="connsiteX100" fmla="*/ 1134313 w 2792407"/>
              <a:gd name="connsiteY100" fmla="*/ 623668 h 2757116"/>
              <a:gd name="connsiteX101" fmla="*/ 909230 w 2792407"/>
              <a:gd name="connsiteY101" fmla="*/ 637735 h 2757116"/>
              <a:gd name="connsiteX102" fmla="*/ 852959 w 2792407"/>
              <a:gd name="connsiteY102" fmla="*/ 567397 h 2757116"/>
              <a:gd name="connsiteX103" fmla="*/ 796688 w 2792407"/>
              <a:gd name="connsiteY103" fmla="*/ 511126 h 2757116"/>
              <a:gd name="connsiteX104" fmla="*/ 740417 w 2792407"/>
              <a:gd name="connsiteY104" fmla="*/ 497058 h 2757116"/>
              <a:gd name="connsiteX105" fmla="*/ 656011 w 2792407"/>
              <a:gd name="connsiteY105" fmla="*/ 426720 h 2757116"/>
              <a:gd name="connsiteX106" fmla="*/ 627876 w 2792407"/>
              <a:gd name="connsiteY106" fmla="*/ 384517 h 2757116"/>
              <a:gd name="connsiteX107" fmla="*/ 571605 w 2792407"/>
              <a:gd name="connsiteY107" fmla="*/ 314178 h 2757116"/>
              <a:gd name="connsiteX108" fmla="*/ 529402 w 2792407"/>
              <a:gd name="connsiteY108" fmla="*/ 229772 h 2757116"/>
              <a:gd name="connsiteX109" fmla="*/ 515334 w 2792407"/>
              <a:gd name="connsiteY109" fmla="*/ 117231 h 2757116"/>
              <a:gd name="connsiteX110" fmla="*/ 402793 w 2792407"/>
              <a:gd name="connsiteY110" fmla="*/ 131298 h 2757116"/>
              <a:gd name="connsiteX111" fmla="*/ 374657 w 2792407"/>
              <a:gd name="connsiteY111" fmla="*/ 159434 h 2757116"/>
              <a:gd name="connsiteX112" fmla="*/ 332454 w 2792407"/>
              <a:gd name="connsiteY112" fmla="*/ 187569 h 2757116"/>
              <a:gd name="connsiteX113" fmla="*/ 219913 w 2792407"/>
              <a:gd name="connsiteY113" fmla="*/ 201637 h 2757116"/>
              <a:gd name="connsiteX114" fmla="*/ 163642 w 2792407"/>
              <a:gd name="connsiteY114" fmla="*/ 187569 h 2757116"/>
              <a:gd name="connsiteX115" fmla="*/ 107371 w 2792407"/>
              <a:gd name="connsiteY115" fmla="*/ 103163 h 2757116"/>
              <a:gd name="connsiteX116" fmla="*/ 65168 w 2792407"/>
              <a:gd name="connsiteY116" fmla="*/ 46892 h 2757116"/>
              <a:gd name="connsiteX117" fmla="*/ 8897 w 2792407"/>
              <a:gd name="connsiteY117" fmla="*/ 60960 h 2757116"/>
              <a:gd name="connsiteX118" fmla="*/ 22965 w 2792407"/>
              <a:gd name="connsiteY118" fmla="*/ 103163 h 275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792407" h="2757116">
                <a:moveTo>
                  <a:pt x="79236" y="18757"/>
                </a:moveTo>
                <a:cubicBezTo>
                  <a:pt x="41721" y="131298"/>
                  <a:pt x="97993" y="0"/>
                  <a:pt x="22965" y="75028"/>
                </a:cubicBezTo>
                <a:cubicBezTo>
                  <a:pt x="12480" y="85513"/>
                  <a:pt x="13586" y="103163"/>
                  <a:pt x="8897" y="117231"/>
                </a:cubicBezTo>
                <a:cubicBezTo>
                  <a:pt x="13586" y="131299"/>
                  <a:pt x="20652" y="144787"/>
                  <a:pt x="22965" y="159434"/>
                </a:cubicBezTo>
                <a:cubicBezTo>
                  <a:pt x="67929" y="444199"/>
                  <a:pt x="24252" y="303966"/>
                  <a:pt x="65168" y="426720"/>
                </a:cubicBezTo>
                <a:cubicBezTo>
                  <a:pt x="69857" y="478302"/>
                  <a:pt x="71911" y="530191"/>
                  <a:pt x="79236" y="581465"/>
                </a:cubicBezTo>
                <a:cubicBezTo>
                  <a:pt x="81333" y="596145"/>
                  <a:pt x="89230" y="609410"/>
                  <a:pt x="93304" y="623668"/>
                </a:cubicBezTo>
                <a:cubicBezTo>
                  <a:pt x="98615" y="642258"/>
                  <a:pt x="101257" y="661596"/>
                  <a:pt x="107371" y="679938"/>
                </a:cubicBezTo>
                <a:cubicBezTo>
                  <a:pt x="115357" y="703895"/>
                  <a:pt x="116334" y="733843"/>
                  <a:pt x="135507" y="750277"/>
                </a:cubicBezTo>
                <a:cubicBezTo>
                  <a:pt x="153661" y="765838"/>
                  <a:pt x="182399" y="759656"/>
                  <a:pt x="205845" y="764345"/>
                </a:cubicBezTo>
                <a:cubicBezTo>
                  <a:pt x="215224" y="773723"/>
                  <a:pt x="233981" y="779217"/>
                  <a:pt x="233981" y="792480"/>
                </a:cubicBezTo>
                <a:cubicBezTo>
                  <a:pt x="233981" y="831519"/>
                  <a:pt x="203208" y="887217"/>
                  <a:pt x="177710" y="919089"/>
                </a:cubicBezTo>
                <a:cubicBezTo>
                  <a:pt x="169424" y="929446"/>
                  <a:pt x="158953" y="937846"/>
                  <a:pt x="149574" y="947225"/>
                </a:cubicBezTo>
                <a:cubicBezTo>
                  <a:pt x="144885" y="980049"/>
                  <a:pt x="132964" y="1012638"/>
                  <a:pt x="135507" y="1045698"/>
                </a:cubicBezTo>
                <a:cubicBezTo>
                  <a:pt x="137782" y="1075268"/>
                  <a:pt x="154264" y="1101969"/>
                  <a:pt x="163642" y="1130105"/>
                </a:cubicBezTo>
                <a:lnTo>
                  <a:pt x="177710" y="1172308"/>
                </a:lnTo>
                <a:cubicBezTo>
                  <a:pt x="182399" y="1186376"/>
                  <a:pt x="183551" y="1202173"/>
                  <a:pt x="191777" y="1214511"/>
                </a:cubicBezTo>
                <a:cubicBezTo>
                  <a:pt x="201156" y="1228579"/>
                  <a:pt x="209089" y="1243725"/>
                  <a:pt x="219913" y="1256714"/>
                </a:cubicBezTo>
                <a:cubicBezTo>
                  <a:pt x="232649" y="1271997"/>
                  <a:pt x="248048" y="1284849"/>
                  <a:pt x="262116" y="1298917"/>
                </a:cubicBezTo>
                <a:cubicBezTo>
                  <a:pt x="279806" y="1351986"/>
                  <a:pt x="284084" y="1377156"/>
                  <a:pt x="332454" y="1425526"/>
                </a:cubicBezTo>
                <a:lnTo>
                  <a:pt x="388725" y="1481797"/>
                </a:lnTo>
                <a:cubicBezTo>
                  <a:pt x="435994" y="1623599"/>
                  <a:pt x="363880" y="1403667"/>
                  <a:pt x="416861" y="1580271"/>
                </a:cubicBezTo>
                <a:cubicBezTo>
                  <a:pt x="425383" y="1608677"/>
                  <a:pt x="435618" y="1636542"/>
                  <a:pt x="444996" y="1664677"/>
                </a:cubicBezTo>
                <a:cubicBezTo>
                  <a:pt x="449685" y="1678745"/>
                  <a:pt x="450839" y="1694542"/>
                  <a:pt x="459064" y="1706880"/>
                </a:cubicBezTo>
                <a:cubicBezTo>
                  <a:pt x="468442" y="1720948"/>
                  <a:pt x="479638" y="1733961"/>
                  <a:pt x="487199" y="1749083"/>
                </a:cubicBezTo>
                <a:cubicBezTo>
                  <a:pt x="545442" y="1865568"/>
                  <a:pt x="448771" y="1712541"/>
                  <a:pt x="529402" y="1833489"/>
                </a:cubicBezTo>
                <a:cubicBezTo>
                  <a:pt x="608424" y="1813733"/>
                  <a:pt x="606964" y="1807159"/>
                  <a:pt x="712282" y="1833489"/>
                </a:cubicBezTo>
                <a:cubicBezTo>
                  <a:pt x="728685" y="1837590"/>
                  <a:pt x="740417" y="1852246"/>
                  <a:pt x="754485" y="1861625"/>
                </a:cubicBezTo>
                <a:cubicBezTo>
                  <a:pt x="759174" y="1875693"/>
                  <a:pt x="761352" y="1890865"/>
                  <a:pt x="768553" y="1903828"/>
                </a:cubicBezTo>
                <a:cubicBezTo>
                  <a:pt x="784975" y="1933387"/>
                  <a:pt x="824824" y="1988234"/>
                  <a:pt x="824824" y="1988234"/>
                </a:cubicBezTo>
                <a:cubicBezTo>
                  <a:pt x="829513" y="2002302"/>
                  <a:pt x="829994" y="2018574"/>
                  <a:pt x="838891" y="2030437"/>
                </a:cubicBezTo>
                <a:cubicBezTo>
                  <a:pt x="858786" y="2056963"/>
                  <a:pt x="909230" y="2100775"/>
                  <a:pt x="909230" y="2100775"/>
                </a:cubicBezTo>
                <a:cubicBezTo>
                  <a:pt x="919067" y="2130286"/>
                  <a:pt x="953970" y="2259672"/>
                  <a:pt x="993636" y="2269588"/>
                </a:cubicBezTo>
                <a:lnTo>
                  <a:pt x="1049907" y="2283655"/>
                </a:lnTo>
                <a:cubicBezTo>
                  <a:pt x="1059285" y="2293034"/>
                  <a:pt x="1066669" y="2304967"/>
                  <a:pt x="1078042" y="2311791"/>
                </a:cubicBezTo>
                <a:cubicBezTo>
                  <a:pt x="1166496" y="2364864"/>
                  <a:pt x="1075591" y="2253069"/>
                  <a:pt x="1204651" y="2382129"/>
                </a:cubicBezTo>
                <a:cubicBezTo>
                  <a:pt x="1288661" y="2466139"/>
                  <a:pt x="1242822" y="2444426"/>
                  <a:pt x="1331261" y="2466535"/>
                </a:cubicBezTo>
                <a:cubicBezTo>
                  <a:pt x="1340639" y="2475914"/>
                  <a:pt x="1348023" y="2487847"/>
                  <a:pt x="1359396" y="2494671"/>
                </a:cubicBezTo>
                <a:cubicBezTo>
                  <a:pt x="1417790" y="2529708"/>
                  <a:pt x="1529149" y="2498109"/>
                  <a:pt x="1570411" y="2494671"/>
                </a:cubicBezTo>
                <a:cubicBezTo>
                  <a:pt x="1584479" y="2485292"/>
                  <a:pt x="1599412" y="2477097"/>
                  <a:pt x="1612614" y="2466535"/>
                </a:cubicBezTo>
                <a:cubicBezTo>
                  <a:pt x="1622971" y="2458250"/>
                  <a:pt x="1628887" y="2444331"/>
                  <a:pt x="1640750" y="2438400"/>
                </a:cubicBezTo>
                <a:cubicBezTo>
                  <a:pt x="1667276" y="2425137"/>
                  <a:pt x="1725156" y="2410265"/>
                  <a:pt x="1725156" y="2410265"/>
                </a:cubicBezTo>
                <a:cubicBezTo>
                  <a:pt x="1739224" y="2414954"/>
                  <a:pt x="1758740" y="2412266"/>
                  <a:pt x="1767359" y="2424332"/>
                </a:cubicBezTo>
                <a:cubicBezTo>
                  <a:pt x="1784597" y="2448465"/>
                  <a:pt x="1786116" y="2480603"/>
                  <a:pt x="1795494" y="2508738"/>
                </a:cubicBezTo>
                <a:lnTo>
                  <a:pt x="1823630" y="2593145"/>
                </a:lnTo>
                <a:cubicBezTo>
                  <a:pt x="1829744" y="2611487"/>
                  <a:pt x="1861311" y="2601901"/>
                  <a:pt x="1879901" y="2607212"/>
                </a:cubicBezTo>
                <a:cubicBezTo>
                  <a:pt x="1894159" y="2611286"/>
                  <a:pt x="1907846" y="2617206"/>
                  <a:pt x="1922104" y="2621280"/>
                </a:cubicBezTo>
                <a:cubicBezTo>
                  <a:pt x="2023198" y="2650165"/>
                  <a:pt x="1932668" y="2620404"/>
                  <a:pt x="2048713" y="2649415"/>
                </a:cubicBezTo>
                <a:cubicBezTo>
                  <a:pt x="2063099" y="2653011"/>
                  <a:pt x="2076658" y="2659409"/>
                  <a:pt x="2090916" y="2663483"/>
                </a:cubicBezTo>
                <a:cubicBezTo>
                  <a:pt x="2109506" y="2668795"/>
                  <a:pt x="2128597" y="2672240"/>
                  <a:pt x="2147187" y="2677551"/>
                </a:cubicBezTo>
                <a:cubicBezTo>
                  <a:pt x="2161445" y="2681625"/>
                  <a:pt x="2175760" y="2685777"/>
                  <a:pt x="2189390" y="2691618"/>
                </a:cubicBezTo>
                <a:cubicBezTo>
                  <a:pt x="2208665" y="2699879"/>
                  <a:pt x="2225766" y="2713122"/>
                  <a:pt x="2245661" y="2719754"/>
                </a:cubicBezTo>
                <a:cubicBezTo>
                  <a:pt x="2268344" y="2727315"/>
                  <a:pt x="2292553" y="2729132"/>
                  <a:pt x="2315999" y="2733821"/>
                </a:cubicBezTo>
                <a:cubicBezTo>
                  <a:pt x="2386337" y="2729132"/>
                  <a:pt x="2467235" y="2757116"/>
                  <a:pt x="2527014" y="2719754"/>
                </a:cubicBezTo>
                <a:cubicBezTo>
                  <a:pt x="2563022" y="2697249"/>
                  <a:pt x="2534101" y="2635030"/>
                  <a:pt x="2541082" y="2593145"/>
                </a:cubicBezTo>
                <a:cubicBezTo>
                  <a:pt x="2543520" y="2578518"/>
                  <a:pt x="2543571" y="2560205"/>
                  <a:pt x="2555150" y="2550941"/>
                </a:cubicBezTo>
                <a:cubicBezTo>
                  <a:pt x="2570248" y="2538863"/>
                  <a:pt x="2592664" y="2541563"/>
                  <a:pt x="2611421" y="2536874"/>
                </a:cubicBezTo>
                <a:cubicBezTo>
                  <a:pt x="2618068" y="2510283"/>
                  <a:pt x="2624837" y="2456392"/>
                  <a:pt x="2653624" y="2438400"/>
                </a:cubicBezTo>
                <a:cubicBezTo>
                  <a:pt x="2678773" y="2422682"/>
                  <a:pt x="2738030" y="2410265"/>
                  <a:pt x="2738030" y="2410265"/>
                </a:cubicBezTo>
                <a:cubicBezTo>
                  <a:pt x="2749427" y="2398867"/>
                  <a:pt x="2792407" y="2364274"/>
                  <a:pt x="2780233" y="2339926"/>
                </a:cubicBezTo>
                <a:cubicBezTo>
                  <a:pt x="2773602" y="2326663"/>
                  <a:pt x="2752098" y="2330547"/>
                  <a:pt x="2738030" y="2325858"/>
                </a:cubicBezTo>
                <a:cubicBezTo>
                  <a:pt x="2728651" y="2316480"/>
                  <a:pt x="2715826" y="2309586"/>
                  <a:pt x="2709894" y="2297723"/>
                </a:cubicBezTo>
                <a:cubicBezTo>
                  <a:pt x="2696631" y="2271197"/>
                  <a:pt x="2691137" y="2241452"/>
                  <a:pt x="2681759" y="2213317"/>
                </a:cubicBezTo>
                <a:cubicBezTo>
                  <a:pt x="2672492" y="2185516"/>
                  <a:pt x="2664346" y="2148743"/>
                  <a:pt x="2639556" y="2128911"/>
                </a:cubicBezTo>
                <a:cubicBezTo>
                  <a:pt x="2627977" y="2119648"/>
                  <a:pt x="2611421" y="2119532"/>
                  <a:pt x="2597353" y="2114843"/>
                </a:cubicBezTo>
                <a:cubicBezTo>
                  <a:pt x="2587974" y="2105465"/>
                  <a:pt x="2575148" y="2098571"/>
                  <a:pt x="2569217" y="2086708"/>
                </a:cubicBezTo>
                <a:cubicBezTo>
                  <a:pt x="2563135" y="2074543"/>
                  <a:pt x="2541913" y="1976650"/>
                  <a:pt x="2512947" y="1960098"/>
                </a:cubicBezTo>
                <a:cubicBezTo>
                  <a:pt x="2492187" y="1948235"/>
                  <a:pt x="2465805" y="1951830"/>
                  <a:pt x="2442608" y="1946031"/>
                </a:cubicBezTo>
                <a:cubicBezTo>
                  <a:pt x="2428222" y="1942435"/>
                  <a:pt x="2414473" y="1936652"/>
                  <a:pt x="2400405" y="1931963"/>
                </a:cubicBezTo>
                <a:cubicBezTo>
                  <a:pt x="2386337" y="1917895"/>
                  <a:pt x="2364493" y="1908634"/>
                  <a:pt x="2358202" y="1889760"/>
                </a:cubicBezTo>
                <a:cubicBezTo>
                  <a:pt x="2349072" y="1862368"/>
                  <a:pt x="2386286" y="1833541"/>
                  <a:pt x="2400405" y="1819421"/>
                </a:cubicBezTo>
                <a:lnTo>
                  <a:pt x="2442608" y="1692812"/>
                </a:lnTo>
                <a:cubicBezTo>
                  <a:pt x="2447297" y="1678744"/>
                  <a:pt x="2448451" y="1662947"/>
                  <a:pt x="2456676" y="1650609"/>
                </a:cubicBezTo>
                <a:lnTo>
                  <a:pt x="2484811" y="1608406"/>
                </a:lnTo>
                <a:cubicBezTo>
                  <a:pt x="2443304" y="1546144"/>
                  <a:pt x="2476106" y="1574845"/>
                  <a:pt x="2400405" y="1552135"/>
                </a:cubicBezTo>
                <a:cubicBezTo>
                  <a:pt x="2371999" y="1543613"/>
                  <a:pt x="2315999" y="1524000"/>
                  <a:pt x="2315999" y="1524000"/>
                </a:cubicBezTo>
                <a:cubicBezTo>
                  <a:pt x="2311310" y="1495865"/>
                  <a:pt x="2308119" y="1467438"/>
                  <a:pt x="2301931" y="1439594"/>
                </a:cubicBezTo>
                <a:cubicBezTo>
                  <a:pt x="2298714" y="1425119"/>
                  <a:pt x="2289824" y="1412089"/>
                  <a:pt x="2287864" y="1397391"/>
                </a:cubicBezTo>
                <a:cubicBezTo>
                  <a:pt x="2280401" y="1341420"/>
                  <a:pt x="2278485" y="1284849"/>
                  <a:pt x="2273796" y="1228578"/>
                </a:cubicBezTo>
                <a:cubicBezTo>
                  <a:pt x="2278485" y="1153550"/>
                  <a:pt x="2279995" y="1078256"/>
                  <a:pt x="2287864" y="1003495"/>
                </a:cubicBezTo>
                <a:cubicBezTo>
                  <a:pt x="2289416" y="988748"/>
                  <a:pt x="2298335" y="975678"/>
                  <a:pt x="2301931" y="961292"/>
                </a:cubicBezTo>
                <a:cubicBezTo>
                  <a:pt x="2307730" y="938096"/>
                  <a:pt x="2311310" y="914400"/>
                  <a:pt x="2315999" y="890954"/>
                </a:cubicBezTo>
                <a:cubicBezTo>
                  <a:pt x="2306621" y="806548"/>
                  <a:pt x="2313438" y="718719"/>
                  <a:pt x="2287864" y="637735"/>
                </a:cubicBezTo>
                <a:cubicBezTo>
                  <a:pt x="2282042" y="619298"/>
                  <a:pt x="2248886" y="632314"/>
                  <a:pt x="2231593" y="623668"/>
                </a:cubicBezTo>
                <a:cubicBezTo>
                  <a:pt x="2038094" y="526919"/>
                  <a:pt x="2221696" y="592234"/>
                  <a:pt x="2104984" y="553329"/>
                </a:cubicBezTo>
                <a:cubicBezTo>
                  <a:pt x="2035042" y="483387"/>
                  <a:pt x="2074447" y="503491"/>
                  <a:pt x="1992442" y="482991"/>
                </a:cubicBezTo>
                <a:cubicBezTo>
                  <a:pt x="1983064" y="473612"/>
                  <a:pt x="1976170" y="460787"/>
                  <a:pt x="1964307" y="454855"/>
                </a:cubicBezTo>
                <a:cubicBezTo>
                  <a:pt x="1937781" y="441592"/>
                  <a:pt x="1908036" y="436098"/>
                  <a:pt x="1879901" y="426720"/>
                </a:cubicBezTo>
                <a:lnTo>
                  <a:pt x="1837697" y="412652"/>
                </a:lnTo>
                <a:cubicBezTo>
                  <a:pt x="1821657" y="407305"/>
                  <a:pt x="1810944" y="391384"/>
                  <a:pt x="1795494" y="384517"/>
                </a:cubicBezTo>
                <a:cubicBezTo>
                  <a:pt x="1768393" y="372472"/>
                  <a:pt x="1711088" y="356381"/>
                  <a:pt x="1711088" y="356381"/>
                </a:cubicBezTo>
                <a:cubicBezTo>
                  <a:pt x="1678263" y="361070"/>
                  <a:pt x="1644070" y="359963"/>
                  <a:pt x="1612614" y="370449"/>
                </a:cubicBezTo>
                <a:cubicBezTo>
                  <a:pt x="1600031" y="374643"/>
                  <a:pt x="1594836" y="390299"/>
                  <a:pt x="1584479" y="398585"/>
                </a:cubicBezTo>
                <a:cubicBezTo>
                  <a:pt x="1571277" y="409147"/>
                  <a:pt x="1557816" y="420060"/>
                  <a:pt x="1542276" y="426720"/>
                </a:cubicBezTo>
                <a:cubicBezTo>
                  <a:pt x="1524505" y="434336"/>
                  <a:pt x="1504595" y="435477"/>
                  <a:pt x="1486005" y="440788"/>
                </a:cubicBezTo>
                <a:cubicBezTo>
                  <a:pt x="1344732" y="481151"/>
                  <a:pt x="1563445" y="424944"/>
                  <a:pt x="1387531" y="468923"/>
                </a:cubicBezTo>
                <a:cubicBezTo>
                  <a:pt x="1382842" y="482991"/>
                  <a:pt x="1380096" y="497863"/>
                  <a:pt x="1373464" y="511126"/>
                </a:cubicBezTo>
                <a:cubicBezTo>
                  <a:pt x="1365903" y="526248"/>
                  <a:pt x="1356152" y="540340"/>
                  <a:pt x="1345328" y="553329"/>
                </a:cubicBezTo>
                <a:cubicBezTo>
                  <a:pt x="1332592" y="568612"/>
                  <a:pt x="1319678" y="584496"/>
                  <a:pt x="1303125" y="595532"/>
                </a:cubicBezTo>
                <a:cubicBezTo>
                  <a:pt x="1290787" y="603757"/>
                  <a:pt x="1275549" y="607162"/>
                  <a:pt x="1260922" y="609600"/>
                </a:cubicBezTo>
                <a:cubicBezTo>
                  <a:pt x="1219037" y="616581"/>
                  <a:pt x="1176516" y="618979"/>
                  <a:pt x="1134313" y="623668"/>
                </a:cubicBezTo>
                <a:cubicBezTo>
                  <a:pt x="1005199" y="666705"/>
                  <a:pt x="1079417" y="654754"/>
                  <a:pt x="909230" y="637735"/>
                </a:cubicBezTo>
                <a:cubicBezTo>
                  <a:pt x="813464" y="541973"/>
                  <a:pt x="959421" y="691603"/>
                  <a:pt x="852959" y="567397"/>
                </a:cubicBezTo>
                <a:cubicBezTo>
                  <a:pt x="835696" y="547257"/>
                  <a:pt x="822422" y="517560"/>
                  <a:pt x="796688" y="511126"/>
                </a:cubicBezTo>
                <a:lnTo>
                  <a:pt x="740417" y="497058"/>
                </a:lnTo>
                <a:cubicBezTo>
                  <a:pt x="698920" y="469394"/>
                  <a:pt x="689860" y="467339"/>
                  <a:pt x="656011" y="426720"/>
                </a:cubicBezTo>
                <a:cubicBezTo>
                  <a:pt x="645187" y="413732"/>
                  <a:pt x="638438" y="397719"/>
                  <a:pt x="627876" y="384517"/>
                </a:cubicBezTo>
                <a:cubicBezTo>
                  <a:pt x="592985" y="340903"/>
                  <a:pt x="600470" y="371907"/>
                  <a:pt x="571605" y="314178"/>
                </a:cubicBezTo>
                <a:cubicBezTo>
                  <a:pt x="513357" y="197685"/>
                  <a:pt x="610039" y="350729"/>
                  <a:pt x="529402" y="229772"/>
                </a:cubicBezTo>
                <a:cubicBezTo>
                  <a:pt x="524713" y="192258"/>
                  <a:pt x="545176" y="140441"/>
                  <a:pt x="515334" y="117231"/>
                </a:cubicBezTo>
                <a:cubicBezTo>
                  <a:pt x="485492" y="94021"/>
                  <a:pt x="439004" y="120435"/>
                  <a:pt x="402793" y="131298"/>
                </a:cubicBezTo>
                <a:cubicBezTo>
                  <a:pt x="390089" y="135109"/>
                  <a:pt x="385014" y="151148"/>
                  <a:pt x="374657" y="159434"/>
                </a:cubicBezTo>
                <a:cubicBezTo>
                  <a:pt x="361455" y="169996"/>
                  <a:pt x="348765" y="183120"/>
                  <a:pt x="332454" y="187569"/>
                </a:cubicBezTo>
                <a:cubicBezTo>
                  <a:pt x="295981" y="197516"/>
                  <a:pt x="257427" y="196948"/>
                  <a:pt x="219913" y="201637"/>
                </a:cubicBezTo>
                <a:cubicBezTo>
                  <a:pt x="201156" y="196948"/>
                  <a:pt x="178193" y="200301"/>
                  <a:pt x="163642" y="187569"/>
                </a:cubicBezTo>
                <a:cubicBezTo>
                  <a:pt x="138194" y="165302"/>
                  <a:pt x="126128" y="131298"/>
                  <a:pt x="107371" y="103163"/>
                </a:cubicBezTo>
                <a:cubicBezTo>
                  <a:pt x="94365" y="83655"/>
                  <a:pt x="79236" y="65649"/>
                  <a:pt x="65168" y="46892"/>
                </a:cubicBezTo>
                <a:cubicBezTo>
                  <a:pt x="46411" y="51581"/>
                  <a:pt x="20498" y="45493"/>
                  <a:pt x="8897" y="60960"/>
                </a:cubicBezTo>
                <a:cubicBezTo>
                  <a:pt x="0" y="72823"/>
                  <a:pt x="22965" y="103163"/>
                  <a:pt x="22965" y="103163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2644726" y="4153552"/>
            <a:ext cx="3227998" cy="2405784"/>
          </a:xfrm>
          <a:custGeom>
            <a:avLst/>
            <a:gdLst>
              <a:gd name="connsiteX0" fmla="*/ 436099 w 3227998"/>
              <a:gd name="connsiteY0" fmla="*/ 80823 h 2405784"/>
              <a:gd name="connsiteX1" fmla="*/ 492369 w 3227998"/>
              <a:gd name="connsiteY1" fmla="*/ 66756 h 2405784"/>
              <a:gd name="connsiteX2" fmla="*/ 773723 w 3227998"/>
              <a:gd name="connsiteY2" fmla="*/ 38620 h 2405784"/>
              <a:gd name="connsiteX3" fmla="*/ 956603 w 3227998"/>
              <a:gd name="connsiteY3" fmla="*/ 24553 h 2405784"/>
              <a:gd name="connsiteX4" fmla="*/ 1055077 w 3227998"/>
              <a:gd name="connsiteY4" fmla="*/ 151162 h 2405784"/>
              <a:gd name="connsiteX5" fmla="*/ 1097280 w 3227998"/>
              <a:gd name="connsiteY5" fmla="*/ 165230 h 2405784"/>
              <a:gd name="connsiteX6" fmla="*/ 1167619 w 3227998"/>
              <a:gd name="connsiteY6" fmla="*/ 221500 h 2405784"/>
              <a:gd name="connsiteX7" fmla="*/ 1223889 w 3227998"/>
              <a:gd name="connsiteY7" fmla="*/ 249636 h 2405784"/>
              <a:gd name="connsiteX8" fmla="*/ 1294228 w 3227998"/>
              <a:gd name="connsiteY8" fmla="*/ 319974 h 2405784"/>
              <a:gd name="connsiteX9" fmla="*/ 1378634 w 3227998"/>
              <a:gd name="connsiteY9" fmla="*/ 432516 h 2405784"/>
              <a:gd name="connsiteX10" fmla="*/ 1477108 w 3227998"/>
              <a:gd name="connsiteY10" fmla="*/ 502854 h 2405784"/>
              <a:gd name="connsiteX11" fmla="*/ 1575582 w 3227998"/>
              <a:gd name="connsiteY11" fmla="*/ 573193 h 2405784"/>
              <a:gd name="connsiteX12" fmla="*/ 1589649 w 3227998"/>
              <a:gd name="connsiteY12" fmla="*/ 615396 h 2405784"/>
              <a:gd name="connsiteX13" fmla="*/ 1786597 w 3227998"/>
              <a:gd name="connsiteY13" fmla="*/ 657599 h 2405784"/>
              <a:gd name="connsiteX14" fmla="*/ 1828800 w 3227998"/>
              <a:gd name="connsiteY14" fmla="*/ 685734 h 2405784"/>
              <a:gd name="connsiteX15" fmla="*/ 1969477 w 3227998"/>
              <a:gd name="connsiteY15" fmla="*/ 713870 h 2405784"/>
              <a:gd name="connsiteX16" fmla="*/ 1983545 w 3227998"/>
              <a:gd name="connsiteY16" fmla="*/ 756073 h 2405784"/>
              <a:gd name="connsiteX17" fmla="*/ 2082019 w 3227998"/>
              <a:gd name="connsiteY17" fmla="*/ 784208 h 2405784"/>
              <a:gd name="connsiteX18" fmla="*/ 2124222 w 3227998"/>
              <a:gd name="connsiteY18" fmla="*/ 812343 h 2405784"/>
              <a:gd name="connsiteX19" fmla="*/ 2138289 w 3227998"/>
              <a:gd name="connsiteY19" fmla="*/ 868614 h 2405784"/>
              <a:gd name="connsiteX20" fmla="*/ 2166425 w 3227998"/>
              <a:gd name="connsiteY20" fmla="*/ 910817 h 2405784"/>
              <a:gd name="connsiteX21" fmla="*/ 2180492 w 3227998"/>
              <a:gd name="connsiteY21" fmla="*/ 953020 h 2405784"/>
              <a:gd name="connsiteX22" fmla="*/ 2222696 w 3227998"/>
              <a:gd name="connsiteY22" fmla="*/ 1037426 h 2405784"/>
              <a:gd name="connsiteX23" fmla="*/ 2278966 w 3227998"/>
              <a:gd name="connsiteY23" fmla="*/ 1051494 h 2405784"/>
              <a:gd name="connsiteX24" fmla="*/ 2307102 w 3227998"/>
              <a:gd name="connsiteY24" fmla="*/ 1079630 h 2405784"/>
              <a:gd name="connsiteX25" fmla="*/ 2349305 w 3227998"/>
              <a:gd name="connsiteY25" fmla="*/ 1093697 h 2405784"/>
              <a:gd name="connsiteX26" fmla="*/ 2391508 w 3227998"/>
              <a:gd name="connsiteY26" fmla="*/ 1178103 h 2405784"/>
              <a:gd name="connsiteX27" fmla="*/ 2419643 w 3227998"/>
              <a:gd name="connsiteY27" fmla="*/ 1206239 h 2405784"/>
              <a:gd name="connsiteX28" fmla="*/ 2419643 w 3227998"/>
              <a:gd name="connsiteY28" fmla="*/ 1417254 h 2405784"/>
              <a:gd name="connsiteX29" fmla="*/ 2461846 w 3227998"/>
              <a:gd name="connsiteY29" fmla="*/ 1445390 h 2405784"/>
              <a:gd name="connsiteX30" fmla="*/ 2532185 w 3227998"/>
              <a:gd name="connsiteY30" fmla="*/ 1571999 h 2405784"/>
              <a:gd name="connsiteX31" fmla="*/ 2574388 w 3227998"/>
              <a:gd name="connsiteY31" fmla="*/ 1600134 h 2405784"/>
              <a:gd name="connsiteX32" fmla="*/ 2602523 w 3227998"/>
              <a:gd name="connsiteY32" fmla="*/ 1642337 h 2405784"/>
              <a:gd name="connsiteX33" fmla="*/ 2630659 w 3227998"/>
              <a:gd name="connsiteY33" fmla="*/ 1670473 h 2405784"/>
              <a:gd name="connsiteX34" fmla="*/ 2644726 w 3227998"/>
              <a:gd name="connsiteY34" fmla="*/ 1712676 h 2405784"/>
              <a:gd name="connsiteX35" fmla="*/ 2672862 w 3227998"/>
              <a:gd name="connsiteY35" fmla="*/ 1754879 h 2405784"/>
              <a:gd name="connsiteX36" fmla="*/ 2686929 w 3227998"/>
              <a:gd name="connsiteY36" fmla="*/ 1797082 h 2405784"/>
              <a:gd name="connsiteX37" fmla="*/ 2715065 w 3227998"/>
              <a:gd name="connsiteY37" fmla="*/ 1825217 h 2405784"/>
              <a:gd name="connsiteX38" fmla="*/ 2982351 w 3227998"/>
              <a:gd name="connsiteY38" fmla="*/ 1895556 h 2405784"/>
              <a:gd name="connsiteX39" fmla="*/ 3123028 w 3227998"/>
              <a:gd name="connsiteY39" fmla="*/ 1923691 h 2405784"/>
              <a:gd name="connsiteX40" fmla="*/ 3179299 w 3227998"/>
              <a:gd name="connsiteY40" fmla="*/ 1937759 h 2405784"/>
              <a:gd name="connsiteX41" fmla="*/ 3207434 w 3227998"/>
              <a:gd name="connsiteY41" fmla="*/ 2050300 h 2405784"/>
              <a:gd name="connsiteX42" fmla="*/ 3221502 w 3227998"/>
              <a:gd name="connsiteY42" fmla="*/ 2092503 h 2405784"/>
              <a:gd name="connsiteX43" fmla="*/ 3207434 w 3227998"/>
              <a:gd name="connsiteY43" fmla="*/ 2275383 h 2405784"/>
              <a:gd name="connsiteX44" fmla="*/ 3151163 w 3227998"/>
              <a:gd name="connsiteY44" fmla="*/ 2289451 h 2405784"/>
              <a:gd name="connsiteX45" fmla="*/ 3080825 w 3227998"/>
              <a:gd name="connsiteY45" fmla="*/ 2303519 h 2405784"/>
              <a:gd name="connsiteX46" fmla="*/ 2883877 w 3227998"/>
              <a:gd name="connsiteY46" fmla="*/ 2331654 h 2405784"/>
              <a:gd name="connsiteX47" fmla="*/ 2658794 w 3227998"/>
              <a:gd name="connsiteY47" fmla="*/ 2359790 h 2405784"/>
              <a:gd name="connsiteX48" fmla="*/ 2532185 w 3227998"/>
              <a:gd name="connsiteY48" fmla="*/ 2345722 h 2405784"/>
              <a:gd name="connsiteX49" fmla="*/ 2475914 w 3227998"/>
              <a:gd name="connsiteY49" fmla="*/ 2331654 h 2405784"/>
              <a:gd name="connsiteX50" fmla="*/ 2433711 w 3227998"/>
              <a:gd name="connsiteY50" fmla="*/ 2317586 h 2405784"/>
              <a:gd name="connsiteX51" fmla="*/ 2166425 w 3227998"/>
              <a:gd name="connsiteY51" fmla="*/ 2331654 h 2405784"/>
              <a:gd name="connsiteX52" fmla="*/ 1645920 w 3227998"/>
              <a:gd name="connsiteY52" fmla="*/ 2345722 h 2405784"/>
              <a:gd name="connsiteX53" fmla="*/ 801859 w 3227998"/>
              <a:gd name="connsiteY53" fmla="*/ 2317586 h 2405784"/>
              <a:gd name="connsiteX54" fmla="*/ 717452 w 3227998"/>
              <a:gd name="connsiteY54" fmla="*/ 2289451 h 2405784"/>
              <a:gd name="connsiteX55" fmla="*/ 703385 w 3227998"/>
              <a:gd name="connsiteY55" fmla="*/ 2247248 h 2405784"/>
              <a:gd name="connsiteX56" fmla="*/ 618979 w 3227998"/>
              <a:gd name="connsiteY56" fmla="*/ 2205045 h 2405784"/>
              <a:gd name="connsiteX57" fmla="*/ 590843 w 3227998"/>
              <a:gd name="connsiteY57" fmla="*/ 2176910 h 2405784"/>
              <a:gd name="connsiteX58" fmla="*/ 562708 w 3227998"/>
              <a:gd name="connsiteY58" fmla="*/ 2078436 h 2405784"/>
              <a:gd name="connsiteX59" fmla="*/ 534572 w 3227998"/>
              <a:gd name="connsiteY59" fmla="*/ 2050300 h 2405784"/>
              <a:gd name="connsiteX60" fmla="*/ 506437 w 3227998"/>
              <a:gd name="connsiteY60" fmla="*/ 1670473 h 2405784"/>
              <a:gd name="connsiteX61" fmla="*/ 492369 w 3227998"/>
              <a:gd name="connsiteY61" fmla="*/ 1628270 h 2405784"/>
              <a:gd name="connsiteX62" fmla="*/ 464234 w 3227998"/>
              <a:gd name="connsiteY62" fmla="*/ 1600134 h 2405784"/>
              <a:gd name="connsiteX63" fmla="*/ 436099 w 3227998"/>
              <a:gd name="connsiteY63" fmla="*/ 1543863 h 2405784"/>
              <a:gd name="connsiteX64" fmla="*/ 407963 w 3227998"/>
              <a:gd name="connsiteY64" fmla="*/ 1515728 h 2405784"/>
              <a:gd name="connsiteX65" fmla="*/ 351692 w 3227998"/>
              <a:gd name="connsiteY65" fmla="*/ 1431322 h 2405784"/>
              <a:gd name="connsiteX66" fmla="*/ 295422 w 3227998"/>
              <a:gd name="connsiteY66" fmla="*/ 1262510 h 2405784"/>
              <a:gd name="connsiteX67" fmla="*/ 281354 w 3227998"/>
              <a:gd name="connsiteY67" fmla="*/ 1220306 h 2405784"/>
              <a:gd name="connsiteX68" fmla="*/ 267286 w 3227998"/>
              <a:gd name="connsiteY68" fmla="*/ 1178103 h 2405784"/>
              <a:gd name="connsiteX69" fmla="*/ 239151 w 3227998"/>
              <a:gd name="connsiteY69" fmla="*/ 1051494 h 2405784"/>
              <a:gd name="connsiteX70" fmla="*/ 211016 w 3227998"/>
              <a:gd name="connsiteY70" fmla="*/ 1009291 h 2405784"/>
              <a:gd name="connsiteX71" fmla="*/ 196948 w 3227998"/>
              <a:gd name="connsiteY71" fmla="*/ 910817 h 2405784"/>
              <a:gd name="connsiteX72" fmla="*/ 182880 w 3227998"/>
              <a:gd name="connsiteY72" fmla="*/ 868614 h 2405784"/>
              <a:gd name="connsiteX73" fmla="*/ 126609 w 3227998"/>
              <a:gd name="connsiteY73" fmla="*/ 770140 h 2405784"/>
              <a:gd name="connsiteX74" fmla="*/ 70339 w 3227998"/>
              <a:gd name="connsiteY74" fmla="*/ 643531 h 2405784"/>
              <a:gd name="connsiteX75" fmla="*/ 28136 w 3227998"/>
              <a:gd name="connsiteY75" fmla="*/ 629463 h 2405784"/>
              <a:gd name="connsiteX76" fmla="*/ 0 w 3227998"/>
              <a:gd name="connsiteY76" fmla="*/ 601328 h 2405784"/>
              <a:gd name="connsiteX77" fmla="*/ 28136 w 3227998"/>
              <a:gd name="connsiteY77" fmla="*/ 559125 h 2405784"/>
              <a:gd name="connsiteX78" fmla="*/ 56271 w 3227998"/>
              <a:gd name="connsiteY78" fmla="*/ 446583 h 2405784"/>
              <a:gd name="connsiteX79" fmla="*/ 70339 w 3227998"/>
              <a:gd name="connsiteY79" fmla="*/ 404380 h 2405784"/>
              <a:gd name="connsiteX80" fmla="*/ 154745 w 3227998"/>
              <a:gd name="connsiteY80" fmla="*/ 460651 h 2405784"/>
              <a:gd name="connsiteX81" fmla="*/ 196948 w 3227998"/>
              <a:gd name="connsiteY81" fmla="*/ 488786 h 2405784"/>
              <a:gd name="connsiteX82" fmla="*/ 281354 w 3227998"/>
              <a:gd name="connsiteY82" fmla="*/ 446583 h 2405784"/>
              <a:gd name="connsiteX83" fmla="*/ 295422 w 3227998"/>
              <a:gd name="connsiteY83" fmla="*/ 404380 h 2405784"/>
              <a:gd name="connsiteX84" fmla="*/ 379828 w 3227998"/>
              <a:gd name="connsiteY84" fmla="*/ 390313 h 2405784"/>
              <a:gd name="connsiteX85" fmla="*/ 520505 w 3227998"/>
              <a:gd name="connsiteY85" fmla="*/ 348110 h 2405784"/>
              <a:gd name="connsiteX86" fmla="*/ 548640 w 3227998"/>
              <a:gd name="connsiteY86" fmla="*/ 319974 h 2405784"/>
              <a:gd name="connsiteX87" fmla="*/ 520505 w 3227998"/>
              <a:gd name="connsiteY87" fmla="*/ 94891 h 2405784"/>
              <a:gd name="connsiteX88" fmla="*/ 534572 w 3227998"/>
              <a:gd name="connsiteY88" fmla="*/ 52688 h 2405784"/>
              <a:gd name="connsiteX89" fmla="*/ 647114 w 3227998"/>
              <a:gd name="connsiteY89" fmla="*/ 80823 h 2405784"/>
              <a:gd name="connsiteX90" fmla="*/ 759656 w 3227998"/>
              <a:gd name="connsiteY90" fmla="*/ 66756 h 2405784"/>
              <a:gd name="connsiteX91" fmla="*/ 801859 w 3227998"/>
              <a:gd name="connsiteY91" fmla="*/ 24553 h 240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227998" h="2405784">
                <a:moveTo>
                  <a:pt x="436099" y="80823"/>
                </a:moveTo>
                <a:cubicBezTo>
                  <a:pt x="454856" y="76134"/>
                  <a:pt x="473298" y="69934"/>
                  <a:pt x="492369" y="66756"/>
                </a:cubicBezTo>
                <a:cubicBezTo>
                  <a:pt x="576659" y="52708"/>
                  <a:pt x="693115" y="45337"/>
                  <a:pt x="773723" y="38620"/>
                </a:cubicBezTo>
                <a:cubicBezTo>
                  <a:pt x="889585" y="0"/>
                  <a:pt x="828770" y="6291"/>
                  <a:pt x="956603" y="24553"/>
                </a:cubicBezTo>
                <a:cubicBezTo>
                  <a:pt x="978961" y="58090"/>
                  <a:pt x="1015409" y="124717"/>
                  <a:pt x="1055077" y="151162"/>
                </a:cubicBezTo>
                <a:cubicBezTo>
                  <a:pt x="1067415" y="159387"/>
                  <a:pt x="1083212" y="160541"/>
                  <a:pt x="1097280" y="165230"/>
                </a:cubicBezTo>
                <a:cubicBezTo>
                  <a:pt x="1128091" y="196040"/>
                  <a:pt x="1126210" y="197838"/>
                  <a:pt x="1167619" y="221500"/>
                </a:cubicBezTo>
                <a:cubicBezTo>
                  <a:pt x="1185827" y="231905"/>
                  <a:pt x="1207336" y="236761"/>
                  <a:pt x="1223889" y="249636"/>
                </a:cubicBezTo>
                <a:cubicBezTo>
                  <a:pt x="1250062" y="269993"/>
                  <a:pt x="1270782" y="296528"/>
                  <a:pt x="1294228" y="319974"/>
                </a:cubicBezTo>
                <a:cubicBezTo>
                  <a:pt x="1346269" y="372015"/>
                  <a:pt x="1315015" y="337089"/>
                  <a:pt x="1378634" y="432516"/>
                </a:cubicBezTo>
                <a:cubicBezTo>
                  <a:pt x="1392359" y="453103"/>
                  <a:pt x="1455830" y="484616"/>
                  <a:pt x="1477108" y="502854"/>
                </a:cubicBezTo>
                <a:cubicBezTo>
                  <a:pt x="1562071" y="575680"/>
                  <a:pt x="1498036" y="547344"/>
                  <a:pt x="1575582" y="573193"/>
                </a:cubicBezTo>
                <a:cubicBezTo>
                  <a:pt x="1580271" y="587261"/>
                  <a:pt x="1582020" y="602681"/>
                  <a:pt x="1589649" y="615396"/>
                </a:cubicBezTo>
                <a:cubicBezTo>
                  <a:pt x="1629053" y="681069"/>
                  <a:pt x="1726582" y="652598"/>
                  <a:pt x="1786597" y="657599"/>
                </a:cubicBezTo>
                <a:cubicBezTo>
                  <a:pt x="1800665" y="666977"/>
                  <a:pt x="1813678" y="678173"/>
                  <a:pt x="1828800" y="685734"/>
                </a:cubicBezTo>
                <a:cubicBezTo>
                  <a:pt x="1868086" y="705377"/>
                  <a:pt x="1933184" y="708685"/>
                  <a:pt x="1969477" y="713870"/>
                </a:cubicBezTo>
                <a:cubicBezTo>
                  <a:pt x="1974166" y="727938"/>
                  <a:pt x="1973059" y="745588"/>
                  <a:pt x="1983545" y="756073"/>
                </a:cubicBezTo>
                <a:cubicBezTo>
                  <a:pt x="1990271" y="762799"/>
                  <a:pt x="2081535" y="784087"/>
                  <a:pt x="2082019" y="784208"/>
                </a:cubicBezTo>
                <a:cubicBezTo>
                  <a:pt x="2096087" y="793586"/>
                  <a:pt x="2114844" y="798275"/>
                  <a:pt x="2124222" y="812343"/>
                </a:cubicBezTo>
                <a:cubicBezTo>
                  <a:pt x="2134947" y="828430"/>
                  <a:pt x="2130673" y="850843"/>
                  <a:pt x="2138289" y="868614"/>
                </a:cubicBezTo>
                <a:cubicBezTo>
                  <a:pt x="2144949" y="884154"/>
                  <a:pt x="2157046" y="896749"/>
                  <a:pt x="2166425" y="910817"/>
                </a:cubicBezTo>
                <a:cubicBezTo>
                  <a:pt x="2171114" y="924885"/>
                  <a:pt x="2176418" y="938762"/>
                  <a:pt x="2180492" y="953020"/>
                </a:cubicBezTo>
                <a:cubicBezTo>
                  <a:pt x="2190500" y="988050"/>
                  <a:pt x="2185880" y="1019018"/>
                  <a:pt x="2222696" y="1037426"/>
                </a:cubicBezTo>
                <a:cubicBezTo>
                  <a:pt x="2239989" y="1046072"/>
                  <a:pt x="2260209" y="1046805"/>
                  <a:pt x="2278966" y="1051494"/>
                </a:cubicBezTo>
                <a:cubicBezTo>
                  <a:pt x="2288345" y="1060873"/>
                  <a:pt x="2295729" y="1072806"/>
                  <a:pt x="2307102" y="1079630"/>
                </a:cubicBezTo>
                <a:cubicBezTo>
                  <a:pt x="2319817" y="1087259"/>
                  <a:pt x="2337726" y="1084434"/>
                  <a:pt x="2349305" y="1093697"/>
                </a:cubicBezTo>
                <a:cubicBezTo>
                  <a:pt x="2390349" y="1126532"/>
                  <a:pt x="2367985" y="1138898"/>
                  <a:pt x="2391508" y="1178103"/>
                </a:cubicBezTo>
                <a:cubicBezTo>
                  <a:pt x="2398332" y="1189476"/>
                  <a:pt x="2410265" y="1196860"/>
                  <a:pt x="2419643" y="1206239"/>
                </a:cubicBezTo>
                <a:cubicBezTo>
                  <a:pt x="2409461" y="1277517"/>
                  <a:pt x="2390938" y="1345491"/>
                  <a:pt x="2419643" y="1417254"/>
                </a:cubicBezTo>
                <a:cubicBezTo>
                  <a:pt x="2425922" y="1432952"/>
                  <a:pt x="2447778" y="1436011"/>
                  <a:pt x="2461846" y="1445390"/>
                </a:cubicBezTo>
                <a:cubicBezTo>
                  <a:pt x="2489029" y="1526937"/>
                  <a:pt x="2473871" y="1523404"/>
                  <a:pt x="2532185" y="1571999"/>
                </a:cubicBezTo>
                <a:cubicBezTo>
                  <a:pt x="2545173" y="1582823"/>
                  <a:pt x="2560320" y="1590756"/>
                  <a:pt x="2574388" y="1600134"/>
                </a:cubicBezTo>
                <a:cubicBezTo>
                  <a:pt x="2583766" y="1614202"/>
                  <a:pt x="2591961" y="1629135"/>
                  <a:pt x="2602523" y="1642337"/>
                </a:cubicBezTo>
                <a:cubicBezTo>
                  <a:pt x="2610809" y="1652694"/>
                  <a:pt x="2623835" y="1659100"/>
                  <a:pt x="2630659" y="1670473"/>
                </a:cubicBezTo>
                <a:cubicBezTo>
                  <a:pt x="2638288" y="1683188"/>
                  <a:pt x="2638094" y="1699413"/>
                  <a:pt x="2644726" y="1712676"/>
                </a:cubicBezTo>
                <a:cubicBezTo>
                  <a:pt x="2652287" y="1727798"/>
                  <a:pt x="2663483" y="1740811"/>
                  <a:pt x="2672862" y="1754879"/>
                </a:cubicBezTo>
                <a:cubicBezTo>
                  <a:pt x="2677551" y="1768947"/>
                  <a:pt x="2679300" y="1784367"/>
                  <a:pt x="2686929" y="1797082"/>
                </a:cubicBezTo>
                <a:cubicBezTo>
                  <a:pt x="2693753" y="1808455"/>
                  <a:pt x="2704454" y="1817259"/>
                  <a:pt x="2715065" y="1825217"/>
                </a:cubicBezTo>
                <a:cubicBezTo>
                  <a:pt x="2833595" y="1914114"/>
                  <a:pt x="2796037" y="1881224"/>
                  <a:pt x="2982351" y="1895556"/>
                </a:cubicBezTo>
                <a:cubicBezTo>
                  <a:pt x="3069025" y="1924446"/>
                  <a:pt x="2980774" y="1897826"/>
                  <a:pt x="3123028" y="1923691"/>
                </a:cubicBezTo>
                <a:cubicBezTo>
                  <a:pt x="3142050" y="1927150"/>
                  <a:pt x="3160542" y="1933070"/>
                  <a:pt x="3179299" y="1937759"/>
                </a:cubicBezTo>
                <a:cubicBezTo>
                  <a:pt x="3211457" y="2034238"/>
                  <a:pt x="3173478" y="1914480"/>
                  <a:pt x="3207434" y="2050300"/>
                </a:cubicBezTo>
                <a:cubicBezTo>
                  <a:pt x="3211031" y="2064686"/>
                  <a:pt x="3216813" y="2078435"/>
                  <a:pt x="3221502" y="2092503"/>
                </a:cubicBezTo>
                <a:cubicBezTo>
                  <a:pt x="3216813" y="2153463"/>
                  <a:pt x="3227998" y="2217805"/>
                  <a:pt x="3207434" y="2275383"/>
                </a:cubicBezTo>
                <a:cubicBezTo>
                  <a:pt x="3200931" y="2293591"/>
                  <a:pt x="3170037" y="2285257"/>
                  <a:pt x="3151163" y="2289451"/>
                </a:cubicBezTo>
                <a:cubicBezTo>
                  <a:pt x="3127822" y="2294638"/>
                  <a:pt x="3104021" y="2297720"/>
                  <a:pt x="3080825" y="2303519"/>
                </a:cubicBezTo>
                <a:cubicBezTo>
                  <a:pt x="2941647" y="2338313"/>
                  <a:pt x="3220482" y="2301053"/>
                  <a:pt x="2883877" y="2331654"/>
                </a:cubicBezTo>
                <a:cubicBezTo>
                  <a:pt x="2794293" y="2354050"/>
                  <a:pt x="2784180" y="2359790"/>
                  <a:pt x="2658794" y="2359790"/>
                </a:cubicBezTo>
                <a:cubicBezTo>
                  <a:pt x="2616331" y="2359790"/>
                  <a:pt x="2574388" y="2350411"/>
                  <a:pt x="2532185" y="2345722"/>
                </a:cubicBezTo>
                <a:cubicBezTo>
                  <a:pt x="2513428" y="2341033"/>
                  <a:pt x="2494504" y="2336966"/>
                  <a:pt x="2475914" y="2331654"/>
                </a:cubicBezTo>
                <a:cubicBezTo>
                  <a:pt x="2461656" y="2327580"/>
                  <a:pt x="2448540" y="2317586"/>
                  <a:pt x="2433711" y="2317586"/>
                </a:cubicBezTo>
                <a:cubicBezTo>
                  <a:pt x="2344492" y="2317586"/>
                  <a:pt x="2255520" y="2326965"/>
                  <a:pt x="2166425" y="2331654"/>
                </a:cubicBezTo>
                <a:cubicBezTo>
                  <a:pt x="1944041" y="2405784"/>
                  <a:pt x="2111661" y="2360746"/>
                  <a:pt x="1645920" y="2345722"/>
                </a:cubicBezTo>
                <a:cubicBezTo>
                  <a:pt x="1345340" y="2245526"/>
                  <a:pt x="1704506" y="2360569"/>
                  <a:pt x="801859" y="2317586"/>
                </a:cubicBezTo>
                <a:cubicBezTo>
                  <a:pt x="772235" y="2316175"/>
                  <a:pt x="717452" y="2289451"/>
                  <a:pt x="717452" y="2289451"/>
                </a:cubicBezTo>
                <a:cubicBezTo>
                  <a:pt x="712763" y="2275383"/>
                  <a:pt x="712648" y="2258827"/>
                  <a:pt x="703385" y="2247248"/>
                </a:cubicBezTo>
                <a:cubicBezTo>
                  <a:pt x="683553" y="2222458"/>
                  <a:pt x="646780" y="2214312"/>
                  <a:pt x="618979" y="2205045"/>
                </a:cubicBezTo>
                <a:cubicBezTo>
                  <a:pt x="609600" y="2195667"/>
                  <a:pt x="596774" y="2188773"/>
                  <a:pt x="590843" y="2176910"/>
                </a:cubicBezTo>
                <a:cubicBezTo>
                  <a:pt x="572442" y="2140108"/>
                  <a:pt x="583456" y="2113015"/>
                  <a:pt x="562708" y="2078436"/>
                </a:cubicBezTo>
                <a:cubicBezTo>
                  <a:pt x="555884" y="2067063"/>
                  <a:pt x="543951" y="2059679"/>
                  <a:pt x="534572" y="2050300"/>
                </a:cubicBezTo>
                <a:cubicBezTo>
                  <a:pt x="491357" y="1877432"/>
                  <a:pt x="537910" y="2079607"/>
                  <a:pt x="506437" y="1670473"/>
                </a:cubicBezTo>
                <a:cubicBezTo>
                  <a:pt x="505300" y="1655688"/>
                  <a:pt x="499998" y="1640986"/>
                  <a:pt x="492369" y="1628270"/>
                </a:cubicBezTo>
                <a:cubicBezTo>
                  <a:pt x="485545" y="1616897"/>
                  <a:pt x="471591" y="1611170"/>
                  <a:pt x="464234" y="1600134"/>
                </a:cubicBezTo>
                <a:cubicBezTo>
                  <a:pt x="452602" y="1582685"/>
                  <a:pt x="447732" y="1561312"/>
                  <a:pt x="436099" y="1543863"/>
                </a:cubicBezTo>
                <a:cubicBezTo>
                  <a:pt x="428742" y="1532827"/>
                  <a:pt x="415921" y="1526339"/>
                  <a:pt x="407963" y="1515728"/>
                </a:cubicBezTo>
                <a:cubicBezTo>
                  <a:pt x="387674" y="1488677"/>
                  <a:pt x="351692" y="1431322"/>
                  <a:pt x="351692" y="1431322"/>
                </a:cubicBezTo>
                <a:lnTo>
                  <a:pt x="295422" y="1262510"/>
                </a:lnTo>
                <a:lnTo>
                  <a:pt x="281354" y="1220306"/>
                </a:lnTo>
                <a:lnTo>
                  <a:pt x="267286" y="1178103"/>
                </a:lnTo>
                <a:cubicBezTo>
                  <a:pt x="261882" y="1145680"/>
                  <a:pt x="256468" y="1086128"/>
                  <a:pt x="239151" y="1051494"/>
                </a:cubicBezTo>
                <a:cubicBezTo>
                  <a:pt x="231590" y="1036372"/>
                  <a:pt x="220394" y="1023359"/>
                  <a:pt x="211016" y="1009291"/>
                </a:cubicBezTo>
                <a:cubicBezTo>
                  <a:pt x="206327" y="976466"/>
                  <a:pt x="203451" y="943331"/>
                  <a:pt x="196948" y="910817"/>
                </a:cubicBezTo>
                <a:cubicBezTo>
                  <a:pt x="194040" y="896276"/>
                  <a:pt x="188721" y="882244"/>
                  <a:pt x="182880" y="868614"/>
                </a:cubicBezTo>
                <a:cubicBezTo>
                  <a:pt x="161460" y="818635"/>
                  <a:pt x="154868" y="812527"/>
                  <a:pt x="126609" y="770140"/>
                </a:cubicBezTo>
                <a:cubicBezTo>
                  <a:pt x="118012" y="744349"/>
                  <a:pt x="100738" y="667851"/>
                  <a:pt x="70339" y="643531"/>
                </a:cubicBezTo>
                <a:cubicBezTo>
                  <a:pt x="58760" y="634268"/>
                  <a:pt x="42204" y="634152"/>
                  <a:pt x="28136" y="629463"/>
                </a:cubicBezTo>
                <a:cubicBezTo>
                  <a:pt x="18757" y="620085"/>
                  <a:pt x="0" y="614591"/>
                  <a:pt x="0" y="601328"/>
                </a:cubicBezTo>
                <a:cubicBezTo>
                  <a:pt x="0" y="584421"/>
                  <a:pt x="22358" y="575014"/>
                  <a:pt x="28136" y="559125"/>
                </a:cubicBezTo>
                <a:cubicBezTo>
                  <a:pt x="41351" y="522785"/>
                  <a:pt x="46893" y="484097"/>
                  <a:pt x="56271" y="446583"/>
                </a:cubicBezTo>
                <a:cubicBezTo>
                  <a:pt x="59867" y="432197"/>
                  <a:pt x="65650" y="418448"/>
                  <a:pt x="70339" y="404380"/>
                </a:cubicBezTo>
                <a:lnTo>
                  <a:pt x="154745" y="460651"/>
                </a:lnTo>
                <a:lnTo>
                  <a:pt x="196948" y="488786"/>
                </a:lnTo>
                <a:cubicBezTo>
                  <a:pt x="237409" y="478671"/>
                  <a:pt x="259220" y="483473"/>
                  <a:pt x="281354" y="446583"/>
                </a:cubicBezTo>
                <a:cubicBezTo>
                  <a:pt x="288983" y="433867"/>
                  <a:pt x="282547" y="411737"/>
                  <a:pt x="295422" y="404380"/>
                </a:cubicBezTo>
                <a:cubicBezTo>
                  <a:pt x="320187" y="390229"/>
                  <a:pt x="351693" y="395002"/>
                  <a:pt x="379828" y="390313"/>
                </a:cubicBezTo>
                <a:cubicBezTo>
                  <a:pt x="482576" y="356063"/>
                  <a:pt x="435462" y="369370"/>
                  <a:pt x="520505" y="348110"/>
                </a:cubicBezTo>
                <a:cubicBezTo>
                  <a:pt x="529883" y="338731"/>
                  <a:pt x="547439" y="333183"/>
                  <a:pt x="548640" y="319974"/>
                </a:cubicBezTo>
                <a:cubicBezTo>
                  <a:pt x="550609" y="298310"/>
                  <a:pt x="525194" y="127719"/>
                  <a:pt x="520505" y="94891"/>
                </a:cubicBezTo>
                <a:cubicBezTo>
                  <a:pt x="525194" y="80823"/>
                  <a:pt x="520504" y="57377"/>
                  <a:pt x="534572" y="52688"/>
                </a:cubicBezTo>
                <a:cubicBezTo>
                  <a:pt x="551546" y="47030"/>
                  <a:pt x="624340" y="73232"/>
                  <a:pt x="647114" y="80823"/>
                </a:cubicBezTo>
                <a:cubicBezTo>
                  <a:pt x="684628" y="76134"/>
                  <a:pt x="724126" y="79676"/>
                  <a:pt x="759656" y="66756"/>
                </a:cubicBezTo>
                <a:cubicBezTo>
                  <a:pt x="778353" y="59957"/>
                  <a:pt x="801859" y="24553"/>
                  <a:pt x="801859" y="24553"/>
                </a:cubicBezTo>
              </a:path>
            </a:pathLst>
          </a:custGeom>
          <a:solidFill>
            <a:schemeClr val="accent2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3369660" y="3249443"/>
            <a:ext cx="1457347" cy="1564892"/>
          </a:xfrm>
          <a:custGeom>
            <a:avLst/>
            <a:gdLst>
              <a:gd name="connsiteX0" fmla="*/ 935054 w 1457347"/>
              <a:gd name="connsiteY0" fmla="*/ 70532 h 1564892"/>
              <a:gd name="connsiteX1" fmla="*/ 977257 w 1457347"/>
              <a:gd name="connsiteY1" fmla="*/ 84600 h 1564892"/>
              <a:gd name="connsiteX2" fmla="*/ 1005392 w 1457347"/>
              <a:gd name="connsiteY2" fmla="*/ 253412 h 1564892"/>
              <a:gd name="connsiteX3" fmla="*/ 1033528 w 1457347"/>
              <a:gd name="connsiteY3" fmla="*/ 281548 h 1564892"/>
              <a:gd name="connsiteX4" fmla="*/ 1047595 w 1457347"/>
              <a:gd name="connsiteY4" fmla="*/ 323751 h 1564892"/>
              <a:gd name="connsiteX5" fmla="*/ 1132002 w 1457347"/>
              <a:gd name="connsiteY5" fmla="*/ 351886 h 1564892"/>
              <a:gd name="connsiteX6" fmla="*/ 1117934 w 1457347"/>
              <a:gd name="connsiteY6" fmla="*/ 436292 h 1564892"/>
              <a:gd name="connsiteX7" fmla="*/ 1061663 w 1457347"/>
              <a:gd name="connsiteY7" fmla="*/ 506631 h 1564892"/>
              <a:gd name="connsiteX8" fmla="*/ 1047595 w 1457347"/>
              <a:gd name="connsiteY8" fmla="*/ 576969 h 1564892"/>
              <a:gd name="connsiteX9" fmla="*/ 1019460 w 1457347"/>
              <a:gd name="connsiteY9" fmla="*/ 689511 h 1564892"/>
              <a:gd name="connsiteX10" fmla="*/ 1061663 w 1457347"/>
              <a:gd name="connsiteY10" fmla="*/ 731714 h 1564892"/>
              <a:gd name="connsiteX11" fmla="*/ 1103866 w 1457347"/>
              <a:gd name="connsiteY11" fmla="*/ 745782 h 1564892"/>
              <a:gd name="connsiteX12" fmla="*/ 1117934 w 1457347"/>
              <a:gd name="connsiteY12" fmla="*/ 787985 h 1564892"/>
              <a:gd name="connsiteX13" fmla="*/ 1146069 w 1457347"/>
              <a:gd name="connsiteY13" fmla="*/ 830188 h 1564892"/>
              <a:gd name="connsiteX14" fmla="*/ 1174205 w 1457347"/>
              <a:gd name="connsiteY14" fmla="*/ 928662 h 1564892"/>
              <a:gd name="connsiteX15" fmla="*/ 1202340 w 1457347"/>
              <a:gd name="connsiteY15" fmla="*/ 970865 h 1564892"/>
              <a:gd name="connsiteX16" fmla="*/ 1244543 w 1457347"/>
              <a:gd name="connsiteY16" fmla="*/ 1055271 h 1564892"/>
              <a:gd name="connsiteX17" fmla="*/ 1286746 w 1457347"/>
              <a:gd name="connsiteY17" fmla="*/ 1069339 h 1564892"/>
              <a:gd name="connsiteX18" fmla="*/ 1357085 w 1457347"/>
              <a:gd name="connsiteY18" fmla="*/ 1139677 h 1564892"/>
              <a:gd name="connsiteX19" fmla="*/ 1413355 w 1457347"/>
              <a:gd name="connsiteY19" fmla="*/ 1266286 h 1564892"/>
              <a:gd name="connsiteX20" fmla="*/ 1441491 w 1457347"/>
              <a:gd name="connsiteY20" fmla="*/ 1364760 h 1564892"/>
              <a:gd name="connsiteX21" fmla="*/ 1455558 w 1457347"/>
              <a:gd name="connsiteY21" fmla="*/ 1421031 h 1564892"/>
              <a:gd name="connsiteX22" fmla="*/ 1328949 w 1457347"/>
              <a:gd name="connsiteY22" fmla="*/ 1435099 h 1564892"/>
              <a:gd name="connsiteX23" fmla="*/ 1300814 w 1457347"/>
              <a:gd name="connsiteY23" fmla="*/ 1477302 h 1564892"/>
              <a:gd name="connsiteX24" fmla="*/ 1272678 w 1457347"/>
              <a:gd name="connsiteY24" fmla="*/ 1505437 h 1564892"/>
              <a:gd name="connsiteX25" fmla="*/ 1174205 w 1457347"/>
              <a:gd name="connsiteY25" fmla="*/ 1435099 h 1564892"/>
              <a:gd name="connsiteX26" fmla="*/ 1117934 w 1457347"/>
              <a:gd name="connsiteY26" fmla="*/ 1561708 h 1564892"/>
              <a:gd name="connsiteX27" fmla="*/ 935054 w 1457347"/>
              <a:gd name="connsiteY27" fmla="*/ 1547640 h 1564892"/>
              <a:gd name="connsiteX28" fmla="*/ 850648 w 1457347"/>
              <a:gd name="connsiteY28" fmla="*/ 1449166 h 1564892"/>
              <a:gd name="connsiteX29" fmla="*/ 766242 w 1457347"/>
              <a:gd name="connsiteY29" fmla="*/ 1435099 h 1564892"/>
              <a:gd name="connsiteX30" fmla="*/ 681835 w 1457347"/>
              <a:gd name="connsiteY30" fmla="*/ 1378828 h 1564892"/>
              <a:gd name="connsiteX31" fmla="*/ 639632 w 1457347"/>
              <a:gd name="connsiteY31" fmla="*/ 1280354 h 1564892"/>
              <a:gd name="connsiteX32" fmla="*/ 625565 w 1457347"/>
              <a:gd name="connsiteY32" fmla="*/ 1238151 h 1564892"/>
              <a:gd name="connsiteX33" fmla="*/ 513023 w 1457347"/>
              <a:gd name="connsiteY33" fmla="*/ 1195948 h 1564892"/>
              <a:gd name="connsiteX34" fmla="*/ 442685 w 1457347"/>
              <a:gd name="connsiteY34" fmla="*/ 1139677 h 1564892"/>
              <a:gd name="connsiteX35" fmla="*/ 414549 w 1457347"/>
              <a:gd name="connsiteY35" fmla="*/ 1111542 h 1564892"/>
              <a:gd name="connsiteX36" fmla="*/ 372346 w 1457347"/>
              <a:gd name="connsiteY36" fmla="*/ 1083406 h 1564892"/>
              <a:gd name="connsiteX37" fmla="*/ 330143 w 1457347"/>
              <a:gd name="connsiteY37" fmla="*/ 1041203 h 1564892"/>
              <a:gd name="connsiteX38" fmla="*/ 273872 w 1457347"/>
              <a:gd name="connsiteY38" fmla="*/ 999000 h 1564892"/>
              <a:gd name="connsiteX39" fmla="*/ 245737 w 1457347"/>
              <a:gd name="connsiteY39" fmla="*/ 956797 h 1564892"/>
              <a:gd name="connsiteX40" fmla="*/ 76925 w 1457347"/>
              <a:gd name="connsiteY40" fmla="*/ 914594 h 1564892"/>
              <a:gd name="connsiteX41" fmla="*/ 34722 w 1457347"/>
              <a:gd name="connsiteY41" fmla="*/ 886459 h 1564892"/>
              <a:gd name="connsiteX42" fmla="*/ 34722 w 1457347"/>
              <a:gd name="connsiteY42" fmla="*/ 689511 h 1564892"/>
              <a:gd name="connsiteX43" fmla="*/ 62857 w 1457347"/>
              <a:gd name="connsiteY43" fmla="*/ 661375 h 1564892"/>
              <a:gd name="connsiteX44" fmla="*/ 119128 w 1457347"/>
              <a:gd name="connsiteY44" fmla="*/ 591037 h 1564892"/>
              <a:gd name="connsiteX45" fmla="*/ 189466 w 1457347"/>
              <a:gd name="connsiteY45" fmla="*/ 576969 h 1564892"/>
              <a:gd name="connsiteX46" fmla="*/ 273872 w 1457347"/>
              <a:gd name="connsiteY46" fmla="*/ 548834 h 1564892"/>
              <a:gd name="connsiteX47" fmla="*/ 316075 w 1457347"/>
              <a:gd name="connsiteY47" fmla="*/ 534766 h 1564892"/>
              <a:gd name="connsiteX48" fmla="*/ 344211 w 1457347"/>
              <a:gd name="connsiteY48" fmla="*/ 506631 h 1564892"/>
              <a:gd name="connsiteX49" fmla="*/ 386414 w 1457347"/>
              <a:gd name="connsiteY49" fmla="*/ 492563 h 1564892"/>
              <a:gd name="connsiteX50" fmla="*/ 428617 w 1457347"/>
              <a:gd name="connsiteY50" fmla="*/ 464428 h 1564892"/>
              <a:gd name="connsiteX51" fmla="*/ 442685 w 1457347"/>
              <a:gd name="connsiteY51" fmla="*/ 422225 h 1564892"/>
              <a:gd name="connsiteX52" fmla="*/ 456752 w 1457347"/>
              <a:gd name="connsiteY52" fmla="*/ 239345 h 1564892"/>
              <a:gd name="connsiteX53" fmla="*/ 484888 w 1457347"/>
              <a:gd name="connsiteY53" fmla="*/ 197142 h 1564892"/>
              <a:gd name="connsiteX54" fmla="*/ 513023 w 1457347"/>
              <a:gd name="connsiteY54" fmla="*/ 140871 h 1564892"/>
              <a:gd name="connsiteX55" fmla="*/ 555226 w 1457347"/>
              <a:gd name="connsiteY55" fmla="*/ 70532 h 1564892"/>
              <a:gd name="connsiteX56" fmla="*/ 597429 w 1457347"/>
              <a:gd name="connsiteY56" fmla="*/ 56465 h 1564892"/>
              <a:gd name="connsiteX57" fmla="*/ 625565 w 1457347"/>
              <a:gd name="connsiteY57" fmla="*/ 28329 h 1564892"/>
              <a:gd name="connsiteX58" fmla="*/ 766242 w 1457347"/>
              <a:gd name="connsiteY58" fmla="*/ 28329 h 1564892"/>
              <a:gd name="connsiteX59" fmla="*/ 850648 w 1457347"/>
              <a:gd name="connsiteY59" fmla="*/ 56465 h 1564892"/>
              <a:gd name="connsiteX60" fmla="*/ 892851 w 1457347"/>
              <a:gd name="connsiteY60" fmla="*/ 84600 h 1564892"/>
              <a:gd name="connsiteX61" fmla="*/ 963189 w 1457347"/>
              <a:gd name="connsiteY61" fmla="*/ 98668 h 1564892"/>
              <a:gd name="connsiteX62" fmla="*/ 991325 w 1457347"/>
              <a:gd name="connsiteY62" fmla="*/ 225277 h 1564892"/>
              <a:gd name="connsiteX63" fmla="*/ 1033528 w 1457347"/>
              <a:gd name="connsiteY63" fmla="*/ 281548 h 1564892"/>
              <a:gd name="connsiteX64" fmla="*/ 1047595 w 1457347"/>
              <a:gd name="connsiteY64" fmla="*/ 337819 h 1564892"/>
              <a:gd name="connsiteX65" fmla="*/ 1061663 w 1457347"/>
              <a:gd name="connsiteY65" fmla="*/ 380022 h 156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457347" h="1564892">
                <a:moveTo>
                  <a:pt x="935054" y="70532"/>
                </a:moveTo>
                <a:cubicBezTo>
                  <a:pt x="949122" y="75221"/>
                  <a:pt x="971750" y="70832"/>
                  <a:pt x="977257" y="84600"/>
                </a:cubicBezTo>
                <a:cubicBezTo>
                  <a:pt x="989479" y="115154"/>
                  <a:pt x="979114" y="209615"/>
                  <a:pt x="1005392" y="253412"/>
                </a:cubicBezTo>
                <a:cubicBezTo>
                  <a:pt x="1012216" y="264785"/>
                  <a:pt x="1024149" y="272169"/>
                  <a:pt x="1033528" y="281548"/>
                </a:cubicBezTo>
                <a:cubicBezTo>
                  <a:pt x="1038217" y="295616"/>
                  <a:pt x="1035528" y="315132"/>
                  <a:pt x="1047595" y="323751"/>
                </a:cubicBezTo>
                <a:cubicBezTo>
                  <a:pt x="1071728" y="340989"/>
                  <a:pt x="1132002" y="351886"/>
                  <a:pt x="1132002" y="351886"/>
                </a:cubicBezTo>
                <a:cubicBezTo>
                  <a:pt x="1127313" y="380021"/>
                  <a:pt x="1126954" y="409232"/>
                  <a:pt x="1117934" y="436292"/>
                </a:cubicBezTo>
                <a:cubicBezTo>
                  <a:pt x="1109061" y="462909"/>
                  <a:pt x="1080870" y="487423"/>
                  <a:pt x="1061663" y="506631"/>
                </a:cubicBezTo>
                <a:cubicBezTo>
                  <a:pt x="1056974" y="530077"/>
                  <a:pt x="1052971" y="553671"/>
                  <a:pt x="1047595" y="576969"/>
                </a:cubicBezTo>
                <a:cubicBezTo>
                  <a:pt x="1038900" y="614647"/>
                  <a:pt x="1019460" y="689511"/>
                  <a:pt x="1019460" y="689511"/>
                </a:cubicBezTo>
                <a:cubicBezTo>
                  <a:pt x="1033528" y="703579"/>
                  <a:pt x="1045110" y="720678"/>
                  <a:pt x="1061663" y="731714"/>
                </a:cubicBezTo>
                <a:cubicBezTo>
                  <a:pt x="1074001" y="739939"/>
                  <a:pt x="1093381" y="735297"/>
                  <a:pt x="1103866" y="745782"/>
                </a:cubicBezTo>
                <a:cubicBezTo>
                  <a:pt x="1114351" y="756267"/>
                  <a:pt x="1111302" y="774722"/>
                  <a:pt x="1117934" y="787985"/>
                </a:cubicBezTo>
                <a:cubicBezTo>
                  <a:pt x="1125495" y="803107"/>
                  <a:pt x="1136691" y="816120"/>
                  <a:pt x="1146069" y="830188"/>
                </a:cubicBezTo>
                <a:cubicBezTo>
                  <a:pt x="1150577" y="848219"/>
                  <a:pt x="1164114" y="908479"/>
                  <a:pt x="1174205" y="928662"/>
                </a:cubicBezTo>
                <a:cubicBezTo>
                  <a:pt x="1181766" y="943784"/>
                  <a:pt x="1192962" y="956797"/>
                  <a:pt x="1202340" y="970865"/>
                </a:cubicBezTo>
                <a:cubicBezTo>
                  <a:pt x="1212455" y="1011322"/>
                  <a:pt x="1207656" y="1033138"/>
                  <a:pt x="1244543" y="1055271"/>
                </a:cubicBezTo>
                <a:cubicBezTo>
                  <a:pt x="1257258" y="1062900"/>
                  <a:pt x="1272678" y="1064650"/>
                  <a:pt x="1286746" y="1069339"/>
                </a:cubicBezTo>
                <a:cubicBezTo>
                  <a:pt x="1310192" y="1092785"/>
                  <a:pt x="1346600" y="1108221"/>
                  <a:pt x="1357085" y="1139677"/>
                </a:cubicBezTo>
                <a:cubicBezTo>
                  <a:pt x="1390566" y="1240123"/>
                  <a:pt x="1368769" y="1199407"/>
                  <a:pt x="1413355" y="1266286"/>
                </a:cubicBezTo>
                <a:cubicBezTo>
                  <a:pt x="1457347" y="1442251"/>
                  <a:pt x="1401117" y="1223447"/>
                  <a:pt x="1441491" y="1364760"/>
                </a:cubicBezTo>
                <a:cubicBezTo>
                  <a:pt x="1446802" y="1383350"/>
                  <a:pt x="1450869" y="1402274"/>
                  <a:pt x="1455558" y="1421031"/>
                </a:cubicBezTo>
                <a:cubicBezTo>
                  <a:pt x="1413355" y="1425720"/>
                  <a:pt x="1368855" y="1420588"/>
                  <a:pt x="1328949" y="1435099"/>
                </a:cubicBezTo>
                <a:cubicBezTo>
                  <a:pt x="1313060" y="1440877"/>
                  <a:pt x="1311376" y="1464100"/>
                  <a:pt x="1300814" y="1477302"/>
                </a:cubicBezTo>
                <a:cubicBezTo>
                  <a:pt x="1292528" y="1487659"/>
                  <a:pt x="1282057" y="1496059"/>
                  <a:pt x="1272678" y="1505437"/>
                </a:cubicBezTo>
                <a:cubicBezTo>
                  <a:pt x="1236982" y="1398348"/>
                  <a:pt x="1273624" y="1415215"/>
                  <a:pt x="1174205" y="1435099"/>
                </a:cubicBezTo>
                <a:cubicBezTo>
                  <a:pt x="1140722" y="1535545"/>
                  <a:pt x="1162520" y="1494829"/>
                  <a:pt x="1117934" y="1561708"/>
                </a:cubicBezTo>
                <a:cubicBezTo>
                  <a:pt x="1056974" y="1557019"/>
                  <a:pt x="993710" y="1564892"/>
                  <a:pt x="935054" y="1547640"/>
                </a:cubicBezTo>
                <a:cubicBezTo>
                  <a:pt x="774200" y="1500330"/>
                  <a:pt x="952535" y="1500109"/>
                  <a:pt x="850648" y="1449166"/>
                </a:cubicBezTo>
                <a:cubicBezTo>
                  <a:pt x="825136" y="1436410"/>
                  <a:pt x="794377" y="1439788"/>
                  <a:pt x="766242" y="1435099"/>
                </a:cubicBezTo>
                <a:cubicBezTo>
                  <a:pt x="738106" y="1416342"/>
                  <a:pt x="690036" y="1411633"/>
                  <a:pt x="681835" y="1378828"/>
                </a:cubicBezTo>
                <a:cubicBezTo>
                  <a:pt x="663668" y="1306154"/>
                  <a:pt x="678493" y="1338644"/>
                  <a:pt x="639632" y="1280354"/>
                </a:cubicBezTo>
                <a:cubicBezTo>
                  <a:pt x="634943" y="1266286"/>
                  <a:pt x="633194" y="1250866"/>
                  <a:pt x="625565" y="1238151"/>
                </a:cubicBezTo>
                <a:cubicBezTo>
                  <a:pt x="598729" y="1193424"/>
                  <a:pt x="564342" y="1204501"/>
                  <a:pt x="513023" y="1195948"/>
                </a:cubicBezTo>
                <a:cubicBezTo>
                  <a:pt x="445099" y="1128022"/>
                  <a:pt x="531404" y="1210651"/>
                  <a:pt x="442685" y="1139677"/>
                </a:cubicBezTo>
                <a:cubicBezTo>
                  <a:pt x="432328" y="1131392"/>
                  <a:pt x="424906" y="1119827"/>
                  <a:pt x="414549" y="1111542"/>
                </a:cubicBezTo>
                <a:cubicBezTo>
                  <a:pt x="401347" y="1100980"/>
                  <a:pt x="385335" y="1094230"/>
                  <a:pt x="372346" y="1083406"/>
                </a:cubicBezTo>
                <a:cubicBezTo>
                  <a:pt x="357063" y="1070670"/>
                  <a:pt x="345248" y="1054150"/>
                  <a:pt x="330143" y="1041203"/>
                </a:cubicBezTo>
                <a:cubicBezTo>
                  <a:pt x="312341" y="1025944"/>
                  <a:pt x="292629" y="1013068"/>
                  <a:pt x="273872" y="999000"/>
                </a:cubicBezTo>
                <a:cubicBezTo>
                  <a:pt x="264494" y="984932"/>
                  <a:pt x="260074" y="965758"/>
                  <a:pt x="245737" y="956797"/>
                </a:cubicBezTo>
                <a:cubicBezTo>
                  <a:pt x="205205" y="931465"/>
                  <a:pt x="122362" y="922167"/>
                  <a:pt x="76925" y="914594"/>
                </a:cubicBezTo>
                <a:cubicBezTo>
                  <a:pt x="62857" y="905216"/>
                  <a:pt x="45284" y="899661"/>
                  <a:pt x="34722" y="886459"/>
                </a:cubicBezTo>
                <a:cubicBezTo>
                  <a:pt x="0" y="843057"/>
                  <a:pt x="34243" y="691587"/>
                  <a:pt x="34722" y="689511"/>
                </a:cubicBezTo>
                <a:cubicBezTo>
                  <a:pt x="37704" y="676587"/>
                  <a:pt x="54572" y="671732"/>
                  <a:pt x="62857" y="661375"/>
                </a:cubicBezTo>
                <a:cubicBezTo>
                  <a:pt x="73601" y="647944"/>
                  <a:pt x="98450" y="599899"/>
                  <a:pt x="119128" y="591037"/>
                </a:cubicBezTo>
                <a:cubicBezTo>
                  <a:pt x="141105" y="581618"/>
                  <a:pt x="166398" y="583260"/>
                  <a:pt x="189466" y="576969"/>
                </a:cubicBezTo>
                <a:cubicBezTo>
                  <a:pt x="218078" y="569166"/>
                  <a:pt x="245737" y="558212"/>
                  <a:pt x="273872" y="548834"/>
                </a:cubicBezTo>
                <a:lnTo>
                  <a:pt x="316075" y="534766"/>
                </a:lnTo>
                <a:cubicBezTo>
                  <a:pt x="325454" y="525388"/>
                  <a:pt x="332838" y="513455"/>
                  <a:pt x="344211" y="506631"/>
                </a:cubicBezTo>
                <a:cubicBezTo>
                  <a:pt x="356927" y="499002"/>
                  <a:pt x="373151" y="499195"/>
                  <a:pt x="386414" y="492563"/>
                </a:cubicBezTo>
                <a:cubicBezTo>
                  <a:pt x="401536" y="485002"/>
                  <a:pt x="414549" y="473806"/>
                  <a:pt x="428617" y="464428"/>
                </a:cubicBezTo>
                <a:cubicBezTo>
                  <a:pt x="433306" y="450360"/>
                  <a:pt x="440846" y="436939"/>
                  <a:pt x="442685" y="422225"/>
                </a:cubicBezTo>
                <a:cubicBezTo>
                  <a:pt x="450268" y="361557"/>
                  <a:pt x="445485" y="299438"/>
                  <a:pt x="456752" y="239345"/>
                </a:cubicBezTo>
                <a:cubicBezTo>
                  <a:pt x="459868" y="222727"/>
                  <a:pt x="476500" y="211822"/>
                  <a:pt x="484888" y="197142"/>
                </a:cubicBezTo>
                <a:cubicBezTo>
                  <a:pt x="495292" y="178934"/>
                  <a:pt x="504762" y="160146"/>
                  <a:pt x="513023" y="140871"/>
                </a:cubicBezTo>
                <a:cubicBezTo>
                  <a:pt x="528343" y="105124"/>
                  <a:pt x="519237" y="92125"/>
                  <a:pt x="555226" y="70532"/>
                </a:cubicBezTo>
                <a:cubicBezTo>
                  <a:pt x="567941" y="62903"/>
                  <a:pt x="583361" y="61154"/>
                  <a:pt x="597429" y="56465"/>
                </a:cubicBezTo>
                <a:cubicBezTo>
                  <a:pt x="606808" y="47086"/>
                  <a:pt x="614192" y="35153"/>
                  <a:pt x="625565" y="28329"/>
                </a:cubicBezTo>
                <a:cubicBezTo>
                  <a:pt x="672781" y="0"/>
                  <a:pt x="712218" y="20612"/>
                  <a:pt x="766242" y="28329"/>
                </a:cubicBezTo>
                <a:cubicBezTo>
                  <a:pt x="794377" y="37708"/>
                  <a:pt x="825972" y="40014"/>
                  <a:pt x="850648" y="56465"/>
                </a:cubicBezTo>
                <a:cubicBezTo>
                  <a:pt x="864716" y="65843"/>
                  <a:pt x="877020" y="78663"/>
                  <a:pt x="892851" y="84600"/>
                </a:cubicBezTo>
                <a:cubicBezTo>
                  <a:pt x="915239" y="92996"/>
                  <a:pt x="939743" y="93979"/>
                  <a:pt x="963189" y="98668"/>
                </a:cubicBezTo>
                <a:cubicBezTo>
                  <a:pt x="966633" y="119332"/>
                  <a:pt x="975027" y="196756"/>
                  <a:pt x="991325" y="225277"/>
                </a:cubicBezTo>
                <a:cubicBezTo>
                  <a:pt x="1002958" y="245634"/>
                  <a:pt x="1019460" y="262791"/>
                  <a:pt x="1033528" y="281548"/>
                </a:cubicBezTo>
                <a:cubicBezTo>
                  <a:pt x="1038217" y="300305"/>
                  <a:pt x="1042284" y="319229"/>
                  <a:pt x="1047595" y="337819"/>
                </a:cubicBezTo>
                <a:cubicBezTo>
                  <a:pt x="1051669" y="352077"/>
                  <a:pt x="1061663" y="380022"/>
                  <a:pt x="1061663" y="380022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4512890" y="4670474"/>
            <a:ext cx="313801" cy="257715"/>
          </a:xfrm>
          <a:custGeom>
            <a:avLst/>
            <a:gdLst>
              <a:gd name="connsiteX0" fmla="*/ 59110 w 313801"/>
              <a:gd name="connsiteY0" fmla="*/ 0 h 257715"/>
              <a:gd name="connsiteX1" fmla="*/ 30975 w 313801"/>
              <a:gd name="connsiteY1" fmla="*/ 42203 h 257715"/>
              <a:gd name="connsiteX2" fmla="*/ 2839 w 313801"/>
              <a:gd name="connsiteY2" fmla="*/ 126609 h 257715"/>
              <a:gd name="connsiteX3" fmla="*/ 16907 w 313801"/>
              <a:gd name="connsiteY3" fmla="*/ 196948 h 257715"/>
              <a:gd name="connsiteX4" fmla="*/ 87245 w 313801"/>
              <a:gd name="connsiteY4" fmla="*/ 211015 h 257715"/>
              <a:gd name="connsiteX5" fmla="*/ 115381 w 313801"/>
              <a:gd name="connsiteY5" fmla="*/ 239151 h 257715"/>
              <a:gd name="connsiteX6" fmla="*/ 157584 w 313801"/>
              <a:gd name="connsiteY6" fmla="*/ 253218 h 257715"/>
              <a:gd name="connsiteX7" fmla="*/ 298261 w 313801"/>
              <a:gd name="connsiteY7" fmla="*/ 239151 h 257715"/>
              <a:gd name="connsiteX8" fmla="*/ 256058 w 313801"/>
              <a:gd name="connsiteY8" fmla="*/ 211015 h 257715"/>
              <a:gd name="connsiteX9" fmla="*/ 171652 w 313801"/>
              <a:gd name="connsiteY9" fmla="*/ 126609 h 257715"/>
              <a:gd name="connsiteX10" fmla="*/ 185719 w 313801"/>
              <a:gd name="connsiteY10" fmla="*/ 84406 h 257715"/>
              <a:gd name="connsiteX11" fmla="*/ 199787 w 313801"/>
              <a:gd name="connsiteY11" fmla="*/ 28135 h 257715"/>
              <a:gd name="connsiteX12" fmla="*/ 171652 w 313801"/>
              <a:gd name="connsiteY12" fmla="*/ 56271 h 257715"/>
              <a:gd name="connsiteX13" fmla="*/ 87245 w 313801"/>
              <a:gd name="connsiteY13" fmla="*/ 0 h 257715"/>
              <a:gd name="connsiteX14" fmla="*/ 30975 w 313801"/>
              <a:gd name="connsiteY14" fmla="*/ 70338 h 257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3801" h="257715">
                <a:moveTo>
                  <a:pt x="59110" y="0"/>
                </a:moveTo>
                <a:cubicBezTo>
                  <a:pt x="49732" y="14068"/>
                  <a:pt x="37842" y="26753"/>
                  <a:pt x="30975" y="42203"/>
                </a:cubicBezTo>
                <a:cubicBezTo>
                  <a:pt x="18930" y="69304"/>
                  <a:pt x="2839" y="126609"/>
                  <a:pt x="2839" y="126609"/>
                </a:cubicBezTo>
                <a:cubicBezTo>
                  <a:pt x="7528" y="150055"/>
                  <a:pt x="0" y="180041"/>
                  <a:pt x="16907" y="196948"/>
                </a:cubicBezTo>
                <a:cubicBezTo>
                  <a:pt x="33814" y="213855"/>
                  <a:pt x="65268" y="201596"/>
                  <a:pt x="87245" y="211015"/>
                </a:cubicBezTo>
                <a:cubicBezTo>
                  <a:pt x="99436" y="216240"/>
                  <a:pt x="104008" y="232327"/>
                  <a:pt x="115381" y="239151"/>
                </a:cubicBezTo>
                <a:cubicBezTo>
                  <a:pt x="128096" y="246780"/>
                  <a:pt x="143516" y="248529"/>
                  <a:pt x="157584" y="253218"/>
                </a:cubicBezTo>
                <a:cubicBezTo>
                  <a:pt x="204476" y="248529"/>
                  <a:pt x="254945" y="257715"/>
                  <a:pt x="298261" y="239151"/>
                </a:cubicBezTo>
                <a:cubicBezTo>
                  <a:pt x="313801" y="232491"/>
                  <a:pt x="265885" y="224773"/>
                  <a:pt x="256058" y="211015"/>
                </a:cubicBezTo>
                <a:cubicBezTo>
                  <a:pt x="186962" y="114281"/>
                  <a:pt x="278283" y="153268"/>
                  <a:pt x="171652" y="126609"/>
                </a:cubicBezTo>
                <a:cubicBezTo>
                  <a:pt x="176341" y="112541"/>
                  <a:pt x="176456" y="95985"/>
                  <a:pt x="185719" y="84406"/>
                </a:cubicBezTo>
                <a:cubicBezTo>
                  <a:pt x="225155" y="35111"/>
                  <a:pt x="250705" y="79055"/>
                  <a:pt x="199787" y="28135"/>
                </a:cubicBezTo>
                <a:cubicBezTo>
                  <a:pt x="190409" y="37514"/>
                  <a:pt x="184658" y="53670"/>
                  <a:pt x="171652" y="56271"/>
                </a:cubicBezTo>
                <a:cubicBezTo>
                  <a:pt x="137720" y="63057"/>
                  <a:pt x="103515" y="16270"/>
                  <a:pt x="87245" y="0"/>
                </a:cubicBezTo>
                <a:cubicBezTo>
                  <a:pt x="51753" y="53238"/>
                  <a:pt x="71065" y="30248"/>
                  <a:pt x="30975" y="70338"/>
                </a:cubicBezTo>
              </a:path>
            </a:pathLst>
          </a:cu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205046" y="5373858"/>
            <a:ext cx="815926" cy="745588"/>
          </a:xfrm>
          <a:custGeom>
            <a:avLst/>
            <a:gdLst>
              <a:gd name="connsiteX0" fmla="*/ 759656 w 815926"/>
              <a:gd name="connsiteY0" fmla="*/ 0 h 745588"/>
              <a:gd name="connsiteX1" fmla="*/ 717452 w 815926"/>
              <a:gd name="connsiteY1" fmla="*/ 28136 h 745588"/>
              <a:gd name="connsiteX2" fmla="*/ 675249 w 815926"/>
              <a:gd name="connsiteY2" fmla="*/ 42204 h 745588"/>
              <a:gd name="connsiteX3" fmla="*/ 703385 w 815926"/>
              <a:gd name="connsiteY3" fmla="*/ 70339 h 745588"/>
              <a:gd name="connsiteX4" fmla="*/ 689317 w 815926"/>
              <a:gd name="connsiteY4" fmla="*/ 112542 h 745588"/>
              <a:gd name="connsiteX5" fmla="*/ 647114 w 815926"/>
              <a:gd name="connsiteY5" fmla="*/ 126610 h 745588"/>
              <a:gd name="connsiteX6" fmla="*/ 562708 w 815926"/>
              <a:gd name="connsiteY6" fmla="*/ 196948 h 745588"/>
              <a:gd name="connsiteX7" fmla="*/ 520505 w 815926"/>
              <a:gd name="connsiteY7" fmla="*/ 281354 h 745588"/>
              <a:gd name="connsiteX8" fmla="*/ 506437 w 815926"/>
              <a:gd name="connsiteY8" fmla="*/ 323557 h 745588"/>
              <a:gd name="connsiteX9" fmla="*/ 464234 w 815926"/>
              <a:gd name="connsiteY9" fmla="*/ 337625 h 745588"/>
              <a:gd name="connsiteX10" fmla="*/ 379828 w 815926"/>
              <a:gd name="connsiteY10" fmla="*/ 351693 h 745588"/>
              <a:gd name="connsiteX11" fmla="*/ 351692 w 815926"/>
              <a:gd name="connsiteY11" fmla="*/ 379828 h 745588"/>
              <a:gd name="connsiteX12" fmla="*/ 168812 w 815926"/>
              <a:gd name="connsiteY12" fmla="*/ 407964 h 745588"/>
              <a:gd name="connsiteX13" fmla="*/ 42203 w 815926"/>
              <a:gd name="connsiteY13" fmla="*/ 393896 h 745588"/>
              <a:gd name="connsiteX14" fmla="*/ 0 w 815926"/>
              <a:gd name="connsiteY14" fmla="*/ 379828 h 745588"/>
              <a:gd name="connsiteX15" fmla="*/ 28136 w 815926"/>
              <a:gd name="connsiteY15" fmla="*/ 407964 h 745588"/>
              <a:gd name="connsiteX16" fmla="*/ 42203 w 815926"/>
              <a:gd name="connsiteY16" fmla="*/ 464234 h 745588"/>
              <a:gd name="connsiteX17" fmla="*/ 70339 w 815926"/>
              <a:gd name="connsiteY17" fmla="*/ 492370 h 745588"/>
              <a:gd name="connsiteX18" fmla="*/ 98474 w 815926"/>
              <a:gd name="connsiteY18" fmla="*/ 534573 h 745588"/>
              <a:gd name="connsiteX19" fmla="*/ 154745 w 815926"/>
              <a:gd name="connsiteY19" fmla="*/ 633047 h 745588"/>
              <a:gd name="connsiteX20" fmla="*/ 196948 w 815926"/>
              <a:gd name="connsiteY20" fmla="*/ 647114 h 745588"/>
              <a:gd name="connsiteX21" fmla="*/ 225083 w 815926"/>
              <a:gd name="connsiteY21" fmla="*/ 675250 h 745588"/>
              <a:gd name="connsiteX22" fmla="*/ 351692 w 815926"/>
              <a:gd name="connsiteY22" fmla="*/ 717453 h 745588"/>
              <a:gd name="connsiteX23" fmla="*/ 633046 w 815926"/>
              <a:gd name="connsiteY23" fmla="*/ 745588 h 745588"/>
              <a:gd name="connsiteX24" fmla="*/ 647114 w 815926"/>
              <a:gd name="connsiteY24" fmla="*/ 450167 h 745588"/>
              <a:gd name="connsiteX25" fmla="*/ 661182 w 815926"/>
              <a:gd name="connsiteY25" fmla="*/ 407964 h 745588"/>
              <a:gd name="connsiteX26" fmla="*/ 703385 w 815926"/>
              <a:gd name="connsiteY26" fmla="*/ 309490 h 745588"/>
              <a:gd name="connsiteX27" fmla="*/ 717452 w 815926"/>
              <a:gd name="connsiteY27" fmla="*/ 239151 h 745588"/>
              <a:gd name="connsiteX28" fmla="*/ 745588 w 815926"/>
              <a:gd name="connsiteY28" fmla="*/ 211016 h 745588"/>
              <a:gd name="connsiteX29" fmla="*/ 773723 w 815926"/>
              <a:gd name="connsiteY29" fmla="*/ 112542 h 745588"/>
              <a:gd name="connsiteX30" fmla="*/ 815926 w 815926"/>
              <a:gd name="connsiteY30" fmla="*/ 98474 h 745588"/>
              <a:gd name="connsiteX31" fmla="*/ 773723 w 815926"/>
              <a:gd name="connsiteY31" fmla="*/ 84407 h 745588"/>
              <a:gd name="connsiteX32" fmla="*/ 759656 w 815926"/>
              <a:gd name="connsiteY32" fmla="*/ 28136 h 745588"/>
              <a:gd name="connsiteX33" fmla="*/ 703385 w 815926"/>
              <a:gd name="connsiteY33" fmla="*/ 84407 h 745588"/>
              <a:gd name="connsiteX34" fmla="*/ 633046 w 815926"/>
              <a:gd name="connsiteY34" fmla="*/ 140677 h 745588"/>
              <a:gd name="connsiteX35" fmla="*/ 604911 w 815926"/>
              <a:gd name="connsiteY35" fmla="*/ 168813 h 745588"/>
              <a:gd name="connsiteX36" fmla="*/ 576776 w 815926"/>
              <a:gd name="connsiteY36" fmla="*/ 211016 h 74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15926" h="745588">
                <a:moveTo>
                  <a:pt x="759656" y="0"/>
                </a:moveTo>
                <a:cubicBezTo>
                  <a:pt x="745588" y="9379"/>
                  <a:pt x="732575" y="20575"/>
                  <a:pt x="717452" y="28136"/>
                </a:cubicBezTo>
                <a:cubicBezTo>
                  <a:pt x="704189" y="34768"/>
                  <a:pt x="679938" y="28136"/>
                  <a:pt x="675249" y="42204"/>
                </a:cubicBezTo>
                <a:cubicBezTo>
                  <a:pt x="671055" y="54787"/>
                  <a:pt x="694006" y="60961"/>
                  <a:pt x="703385" y="70339"/>
                </a:cubicBezTo>
                <a:cubicBezTo>
                  <a:pt x="698696" y="84407"/>
                  <a:pt x="699802" y="102057"/>
                  <a:pt x="689317" y="112542"/>
                </a:cubicBezTo>
                <a:cubicBezTo>
                  <a:pt x="678832" y="123027"/>
                  <a:pt x="660377" y="119978"/>
                  <a:pt x="647114" y="126610"/>
                </a:cubicBezTo>
                <a:cubicBezTo>
                  <a:pt x="607942" y="146196"/>
                  <a:pt x="593821" y="165835"/>
                  <a:pt x="562708" y="196948"/>
                </a:cubicBezTo>
                <a:cubicBezTo>
                  <a:pt x="527348" y="303027"/>
                  <a:pt x="575046" y="172272"/>
                  <a:pt x="520505" y="281354"/>
                </a:cubicBezTo>
                <a:cubicBezTo>
                  <a:pt x="513873" y="294617"/>
                  <a:pt x="516922" y="313072"/>
                  <a:pt x="506437" y="323557"/>
                </a:cubicBezTo>
                <a:cubicBezTo>
                  <a:pt x="495952" y="334042"/>
                  <a:pt x="478710" y="334408"/>
                  <a:pt x="464234" y="337625"/>
                </a:cubicBezTo>
                <a:cubicBezTo>
                  <a:pt x="436390" y="343813"/>
                  <a:pt x="407963" y="347004"/>
                  <a:pt x="379828" y="351693"/>
                </a:cubicBezTo>
                <a:cubicBezTo>
                  <a:pt x="370449" y="361071"/>
                  <a:pt x="363065" y="373004"/>
                  <a:pt x="351692" y="379828"/>
                </a:cubicBezTo>
                <a:cubicBezTo>
                  <a:pt x="311132" y="404164"/>
                  <a:pt x="176939" y="407151"/>
                  <a:pt x="168812" y="407964"/>
                </a:cubicBezTo>
                <a:cubicBezTo>
                  <a:pt x="126609" y="403275"/>
                  <a:pt x="84088" y="400877"/>
                  <a:pt x="42203" y="393896"/>
                </a:cubicBezTo>
                <a:cubicBezTo>
                  <a:pt x="27576" y="391458"/>
                  <a:pt x="10485" y="369342"/>
                  <a:pt x="0" y="379828"/>
                </a:cubicBezTo>
                <a:lnTo>
                  <a:pt x="28136" y="407964"/>
                </a:lnTo>
                <a:cubicBezTo>
                  <a:pt x="32825" y="426721"/>
                  <a:pt x="33557" y="446941"/>
                  <a:pt x="42203" y="464234"/>
                </a:cubicBezTo>
                <a:cubicBezTo>
                  <a:pt x="48135" y="476097"/>
                  <a:pt x="62053" y="482013"/>
                  <a:pt x="70339" y="492370"/>
                </a:cubicBezTo>
                <a:cubicBezTo>
                  <a:pt x="80901" y="505572"/>
                  <a:pt x="90086" y="519893"/>
                  <a:pt x="98474" y="534573"/>
                </a:cubicBezTo>
                <a:cubicBezTo>
                  <a:pt x="107220" y="549879"/>
                  <a:pt x="136704" y="618615"/>
                  <a:pt x="154745" y="633047"/>
                </a:cubicBezTo>
                <a:cubicBezTo>
                  <a:pt x="166324" y="642310"/>
                  <a:pt x="182880" y="642425"/>
                  <a:pt x="196948" y="647114"/>
                </a:cubicBezTo>
                <a:cubicBezTo>
                  <a:pt x="206326" y="656493"/>
                  <a:pt x="214047" y="667893"/>
                  <a:pt x="225083" y="675250"/>
                </a:cubicBezTo>
                <a:cubicBezTo>
                  <a:pt x="267394" y="703458"/>
                  <a:pt x="301090" y="711381"/>
                  <a:pt x="351692" y="717453"/>
                </a:cubicBezTo>
                <a:cubicBezTo>
                  <a:pt x="445273" y="728683"/>
                  <a:pt x="539261" y="736210"/>
                  <a:pt x="633046" y="745588"/>
                </a:cubicBezTo>
                <a:cubicBezTo>
                  <a:pt x="633046" y="745588"/>
                  <a:pt x="638927" y="548412"/>
                  <a:pt x="647114" y="450167"/>
                </a:cubicBezTo>
                <a:cubicBezTo>
                  <a:pt x="648345" y="435390"/>
                  <a:pt x="657108" y="422222"/>
                  <a:pt x="661182" y="407964"/>
                </a:cubicBezTo>
                <a:cubicBezTo>
                  <a:pt x="683893" y="328476"/>
                  <a:pt x="660551" y="373739"/>
                  <a:pt x="703385" y="309490"/>
                </a:cubicBezTo>
                <a:cubicBezTo>
                  <a:pt x="708074" y="286044"/>
                  <a:pt x="708033" y="261128"/>
                  <a:pt x="717452" y="239151"/>
                </a:cubicBezTo>
                <a:cubicBezTo>
                  <a:pt x="722677" y="226960"/>
                  <a:pt x="739656" y="222879"/>
                  <a:pt x="745588" y="211016"/>
                </a:cubicBezTo>
                <a:cubicBezTo>
                  <a:pt x="745951" y="210290"/>
                  <a:pt x="766812" y="119453"/>
                  <a:pt x="773723" y="112542"/>
                </a:cubicBezTo>
                <a:cubicBezTo>
                  <a:pt x="784208" y="102056"/>
                  <a:pt x="801858" y="103163"/>
                  <a:pt x="815926" y="98474"/>
                </a:cubicBezTo>
                <a:cubicBezTo>
                  <a:pt x="801858" y="93785"/>
                  <a:pt x="782986" y="95986"/>
                  <a:pt x="773723" y="84407"/>
                </a:cubicBezTo>
                <a:cubicBezTo>
                  <a:pt x="761645" y="69309"/>
                  <a:pt x="778990" y="28136"/>
                  <a:pt x="759656" y="28136"/>
                </a:cubicBezTo>
                <a:cubicBezTo>
                  <a:pt x="733130" y="28136"/>
                  <a:pt x="722142" y="65650"/>
                  <a:pt x="703385" y="84407"/>
                </a:cubicBezTo>
                <a:cubicBezTo>
                  <a:pt x="635449" y="152342"/>
                  <a:pt x="721779" y="69690"/>
                  <a:pt x="633046" y="140677"/>
                </a:cubicBezTo>
                <a:cubicBezTo>
                  <a:pt x="622689" y="148963"/>
                  <a:pt x="613196" y="158456"/>
                  <a:pt x="604911" y="168813"/>
                </a:cubicBezTo>
                <a:cubicBezTo>
                  <a:pt x="594349" y="182015"/>
                  <a:pt x="576776" y="211016"/>
                  <a:pt x="576776" y="211016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5000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mph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repeatCount="125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il.jpg"/>
          <p:cNvPicPr>
            <a:picLocks noChangeAspect="1"/>
          </p:cNvPicPr>
          <p:nvPr/>
        </p:nvPicPr>
        <p:blipFill rotWithShape="1">
          <a:blip r:embed="rId2" cstate="email"/>
          <a:srcRect/>
          <a:stretch/>
        </p:blipFill>
        <p:spPr>
          <a:xfrm>
            <a:off x="1752600" y="1295400"/>
            <a:ext cx="5257800" cy="372427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0" y="457200"/>
            <a:ext cx="2590800" cy="838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সময়ঃ ৮ মিনিট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5181600"/>
            <a:ext cx="8229600" cy="1219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শিল্প-কারখানা ও যানবাহন চলাচলে এশিয়া মহাদেশে উত্তোলিত তেলের গুরুত্ব ৫ থেকে ৭ বাক্যে লেখ।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914400" y="228600"/>
            <a:ext cx="4953000" cy="9906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hrist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1" y="3810000"/>
            <a:ext cx="2743199" cy="2590800"/>
          </a:xfrm>
          <a:prstGeom prst="round2Diag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 descr="jaino dhorm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90600"/>
            <a:ext cx="2590800" cy="2514600"/>
          </a:xfrm>
          <a:prstGeom prst="round2DiagRect">
            <a:avLst/>
          </a:prstGeom>
          <a:ln w="571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Bevel 5"/>
          <p:cNvSpPr/>
          <p:nvPr/>
        </p:nvSpPr>
        <p:spPr>
          <a:xfrm>
            <a:off x="1676400" y="381000"/>
            <a:ext cx="5715000" cy="533400"/>
          </a:xfrm>
          <a:prstGeom prst="bevel">
            <a:avLst/>
          </a:prstGeom>
          <a:solidFill>
            <a:schemeClr val="bg2">
              <a:lumMod val="5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 ধর্মসমূহের উদ্ভব এশিয়া মহাদেশে</a:t>
            </a:r>
            <a:endParaRPr lang="en-US" sz="28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6" descr="budhis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990600"/>
            <a:ext cx="2645004" cy="2514600"/>
          </a:xfrm>
          <a:prstGeom prst="round2DiagRect">
            <a:avLst/>
          </a:prstGeom>
          <a:ln w="571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durga-puja-latest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172200" y="990600"/>
            <a:ext cx="2667000" cy="2514600"/>
          </a:xfrm>
          <a:prstGeom prst="round2DiagRect">
            <a:avLst/>
          </a:prstGeom>
          <a:ln w="571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533400" y="2971800"/>
            <a:ext cx="2209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জৈন ধর্ম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29000" y="2971800"/>
            <a:ext cx="2209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বৌদ্ধ ধর্ম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400800" y="2971800"/>
            <a:ext cx="2209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হিন্দু ধর্ম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72200" y="3810000"/>
            <a:ext cx="2590800" cy="2667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চিত্রগুলো দিয়ে কোন কোন ধর্মকে বুঝানো হয়েছে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 এগুলোর উদ্ভব কোথায়?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jew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810000"/>
            <a:ext cx="2667000" cy="2590800"/>
          </a:xfrm>
          <a:prstGeom prst="round2Diag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7" name="Rounded Rectangle 16"/>
          <p:cNvSpPr/>
          <p:nvPr/>
        </p:nvSpPr>
        <p:spPr>
          <a:xfrm>
            <a:off x="3581400" y="5867400"/>
            <a:ext cx="2209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খ্রিস্টান ধর্ম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3400" y="5867400"/>
            <a:ext cx="2209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ইহুদি ধর্ম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143000"/>
            <a:ext cx="3962400" cy="46482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6" name="Rounded Rectangle 5"/>
          <p:cNvSpPr/>
          <p:nvPr/>
        </p:nvSpPr>
        <p:spPr>
          <a:xfrm>
            <a:off x="457200" y="5943600"/>
            <a:ext cx="8229600" cy="533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দুটি কোন ধর্মের তীর্থস্থান এবং কোথায় অবস্থিত?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Islamic-Wallpaper-Makkah-2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71999" y="1143000"/>
            <a:ext cx="4191001" cy="4648200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sp>
        <p:nvSpPr>
          <p:cNvPr id="11" name="Rounded Rectangle 10"/>
          <p:cNvSpPr/>
          <p:nvPr/>
        </p:nvSpPr>
        <p:spPr>
          <a:xfrm>
            <a:off x="381000" y="381000"/>
            <a:ext cx="8382000" cy="609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C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2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মুসলমানদের  </a:t>
            </a:r>
            <a:r>
              <a:rPr lang="bn-BD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পবিত্র  </a:t>
            </a:r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কাবা শরীফ  সৌদি আরবে অবস্থিত 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066800"/>
            <a:ext cx="4191000" cy="4419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457200" y="5562600"/>
            <a:ext cx="8229600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 তীর্থস্থান দুটি কোন দেশে অবস্থিত?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1000" y="381000"/>
            <a:ext cx="8382000" cy="609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C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ভারতের অবস্থিত</a:t>
            </a:r>
            <a:endParaRPr lang="en-US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066800"/>
            <a:ext cx="4114800" cy="4419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ounded Rectangle 14"/>
          <p:cNvSpPr/>
          <p:nvPr/>
        </p:nvSpPr>
        <p:spPr>
          <a:xfrm>
            <a:off x="381000" y="4953000"/>
            <a:ext cx="4114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বৌদ্ধদের তীর্থস্থান বুদ্ধগয়া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648200" y="4953000"/>
            <a:ext cx="41148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হিন্দুদের  তীর্থস্থান কাশীর মন্দির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5971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ome roc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81000"/>
            <a:ext cx="3962400" cy="2971800"/>
          </a:xfrm>
          <a:prstGeom prst="round2Diag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Alaksa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7200" y="381000"/>
            <a:ext cx="4064000" cy="3009900"/>
          </a:xfrm>
          <a:prstGeom prst="round2Diag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isra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57200" y="3505200"/>
            <a:ext cx="4038600" cy="2971800"/>
          </a:xfrm>
          <a:prstGeom prst="round2Diag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762000" y="6172200"/>
            <a:ext cx="2209800" cy="3048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মেরী গেট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57800" y="2895600"/>
            <a:ext cx="2895600" cy="457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 গম্বুজ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9600" y="2971800"/>
            <a:ext cx="3352800" cy="3810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আল-আকসা মসজিদ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800600" y="3505200"/>
            <a:ext cx="3886200" cy="2819400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পবিত্র তীর্থস্থানসমূহ 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কোথায় অবস্থিত?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81000" y="381000"/>
            <a:ext cx="8382000" cy="6096000"/>
            <a:chOff x="4800600" y="3505200"/>
            <a:chExt cx="3886200" cy="2971800"/>
          </a:xfrm>
        </p:grpSpPr>
        <p:pic>
          <p:nvPicPr>
            <p:cNvPr id="9" name="Picture 8" descr="map-of-israel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4800600" y="3505200"/>
              <a:ext cx="3886200" cy="29718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Rounded Rectangle 12"/>
            <p:cNvSpPr/>
            <p:nvPr/>
          </p:nvSpPr>
          <p:spPr>
            <a:xfrm>
              <a:off x="4800600" y="3886200"/>
              <a:ext cx="1295400" cy="6096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ইসরাইল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45663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04800" y="2362200"/>
            <a:ext cx="8534400" cy="1295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এশিয়া মহাদেশের প্রধান ধান উৎপাদনকারী দেশ কোনটি?</a:t>
            </a:r>
          </a:p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</a:t>
            </a:r>
          </a:p>
        </p:txBody>
      </p:sp>
      <p:sp>
        <p:nvSpPr>
          <p:cNvPr id="23" name="Multiply 22"/>
          <p:cNvSpPr/>
          <p:nvPr/>
        </p:nvSpPr>
        <p:spPr>
          <a:xfrm>
            <a:off x="7539318" y="4124487"/>
            <a:ext cx="603734" cy="59991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alf Frame 24"/>
          <p:cNvSpPr/>
          <p:nvPr/>
        </p:nvSpPr>
        <p:spPr>
          <a:xfrm rot="14014148">
            <a:off x="7832267" y="5571147"/>
            <a:ext cx="338067" cy="627611"/>
          </a:xfrm>
          <a:prstGeom prst="halfFra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" y="3929743"/>
            <a:ext cx="2971800" cy="8708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ভারত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4648200" y="3929743"/>
            <a:ext cx="2743200" cy="8708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জাপান</a:t>
            </a:r>
            <a:endParaRPr lang="en-US" sz="2800" dirty="0"/>
          </a:p>
        </p:txBody>
      </p:sp>
      <p:sp>
        <p:nvSpPr>
          <p:cNvPr id="31" name="Rectangle 30"/>
          <p:cNvSpPr/>
          <p:nvPr/>
        </p:nvSpPr>
        <p:spPr>
          <a:xfrm>
            <a:off x="457200" y="5562600"/>
            <a:ext cx="2971800" cy="76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বাংলাদেশ</a:t>
            </a:r>
            <a:endParaRPr lang="en-US" sz="2800" dirty="0"/>
          </a:p>
        </p:txBody>
      </p:sp>
      <p:sp>
        <p:nvSpPr>
          <p:cNvPr id="32" name="Rectangle 31"/>
          <p:cNvSpPr/>
          <p:nvPr/>
        </p:nvSpPr>
        <p:spPr>
          <a:xfrm>
            <a:off x="4648200" y="5435600"/>
            <a:ext cx="2743200" cy="889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ইন্দোনেশিয়া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895600" y="1447800"/>
            <a:ext cx="3886200" cy="6096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Multiply 38"/>
          <p:cNvSpPr/>
          <p:nvPr/>
        </p:nvSpPr>
        <p:spPr>
          <a:xfrm>
            <a:off x="3657600" y="4124487"/>
            <a:ext cx="603734" cy="59991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ultiply 39"/>
          <p:cNvSpPr/>
          <p:nvPr/>
        </p:nvSpPr>
        <p:spPr>
          <a:xfrm>
            <a:off x="3729318" y="5648487"/>
            <a:ext cx="603734" cy="59991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76600" y="457200"/>
            <a:ext cx="2667000" cy="6096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9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33.jpg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2000" y="381000"/>
            <a:ext cx="7315200" cy="623943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33400" y="1143000"/>
            <a:ext cx="8077200" cy="27432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এশিয়া মহাদেশে তুলনামূলকভাবে কম লোক বসবাস করে-</a:t>
            </a:r>
          </a:p>
          <a:p>
            <a:pPr lvl="0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মধ্য এশিয়া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সাইবেরিয়া 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দক্ষিণ-পূর্ব এশিয়া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</a:t>
            </a:r>
          </a:p>
        </p:txBody>
      </p:sp>
      <p:sp>
        <p:nvSpPr>
          <p:cNvPr id="23" name="Multiply 22"/>
          <p:cNvSpPr/>
          <p:nvPr/>
        </p:nvSpPr>
        <p:spPr>
          <a:xfrm>
            <a:off x="7539318" y="4343400"/>
            <a:ext cx="46168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alf Frame 24"/>
          <p:cNvSpPr/>
          <p:nvPr/>
        </p:nvSpPr>
        <p:spPr>
          <a:xfrm rot="14014148">
            <a:off x="7760753" y="5914675"/>
            <a:ext cx="257644" cy="479941"/>
          </a:xfrm>
          <a:prstGeom prst="halfFra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219200" y="4267200"/>
            <a:ext cx="22098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5257800" y="4419600"/>
            <a:ext cx="2133600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</a:t>
            </a:r>
            <a:endParaRPr lang="en-US" sz="2800" dirty="0"/>
          </a:p>
        </p:txBody>
      </p:sp>
      <p:sp>
        <p:nvSpPr>
          <p:cNvPr id="31" name="Rectangle 30"/>
          <p:cNvSpPr/>
          <p:nvPr/>
        </p:nvSpPr>
        <p:spPr>
          <a:xfrm>
            <a:off x="1295400" y="5867400"/>
            <a:ext cx="20574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en-US" sz="2800" dirty="0"/>
          </a:p>
        </p:txBody>
      </p:sp>
      <p:sp>
        <p:nvSpPr>
          <p:cNvPr id="32" name="Rectangle 31"/>
          <p:cNvSpPr/>
          <p:nvPr/>
        </p:nvSpPr>
        <p:spPr>
          <a:xfrm>
            <a:off x="5257800" y="5943600"/>
            <a:ext cx="20574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iii.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895600" y="381000"/>
            <a:ext cx="3886200" cy="6096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প্রশ্নঃ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Multiply 38"/>
          <p:cNvSpPr/>
          <p:nvPr/>
        </p:nvSpPr>
        <p:spPr>
          <a:xfrm>
            <a:off x="3657600" y="4343400"/>
            <a:ext cx="46168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ultiply 39"/>
          <p:cNvSpPr/>
          <p:nvPr/>
        </p:nvSpPr>
        <p:spPr>
          <a:xfrm>
            <a:off x="3729318" y="6019800"/>
            <a:ext cx="46168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9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09600" y="914400"/>
            <a:ext cx="8153400" cy="4114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মানচিত্রটি ভালো করে দেখে নিচের প্রশ্নটির উত্তর দাও।</a:t>
            </a: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মানচিত্রের কোন দেশটি শিল্পে উন্নত?</a:t>
            </a:r>
          </a:p>
        </p:txBody>
      </p:sp>
      <p:sp>
        <p:nvSpPr>
          <p:cNvPr id="23" name="Multiply 22"/>
          <p:cNvSpPr/>
          <p:nvPr/>
        </p:nvSpPr>
        <p:spPr>
          <a:xfrm>
            <a:off x="7539318" y="5410200"/>
            <a:ext cx="46168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Half Frame 24"/>
          <p:cNvSpPr/>
          <p:nvPr/>
        </p:nvSpPr>
        <p:spPr>
          <a:xfrm rot="14014148">
            <a:off x="7760753" y="5914675"/>
            <a:ext cx="257644" cy="479941"/>
          </a:xfrm>
          <a:prstGeom prst="halfFra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38200" y="5181600"/>
            <a:ext cx="25908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 ভারত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5257800" y="5257800"/>
            <a:ext cx="21336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চীন</a:t>
            </a:r>
            <a:endParaRPr lang="en-US" sz="2800" dirty="0"/>
          </a:p>
        </p:txBody>
      </p:sp>
      <p:sp>
        <p:nvSpPr>
          <p:cNvPr id="31" name="Rectangle 30"/>
          <p:cNvSpPr/>
          <p:nvPr/>
        </p:nvSpPr>
        <p:spPr>
          <a:xfrm>
            <a:off x="838200" y="5867400"/>
            <a:ext cx="25908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রাশিয়া</a:t>
            </a:r>
            <a:endParaRPr lang="en-US" sz="2800" dirty="0"/>
          </a:p>
        </p:txBody>
      </p:sp>
      <p:sp>
        <p:nvSpPr>
          <p:cNvPr id="32" name="Rectangle 31"/>
          <p:cNvSpPr/>
          <p:nvPr/>
        </p:nvSpPr>
        <p:spPr>
          <a:xfrm>
            <a:off x="5257800" y="5867400"/>
            <a:ext cx="21336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জাপান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895600" y="381000"/>
            <a:ext cx="3886200" cy="381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Multiply 38"/>
          <p:cNvSpPr/>
          <p:nvPr/>
        </p:nvSpPr>
        <p:spPr>
          <a:xfrm>
            <a:off x="3657600" y="5257800"/>
            <a:ext cx="46168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ultiply 39"/>
          <p:cNvSpPr/>
          <p:nvPr/>
        </p:nvSpPr>
        <p:spPr>
          <a:xfrm>
            <a:off x="3729318" y="5943600"/>
            <a:ext cx="461682" cy="457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5"/>
          <p:cNvGrpSpPr/>
          <p:nvPr/>
        </p:nvGrpSpPr>
        <p:grpSpPr>
          <a:xfrm>
            <a:off x="2171700" y="1143000"/>
            <a:ext cx="4762500" cy="3581400"/>
            <a:chOff x="1714500" y="1295400"/>
            <a:chExt cx="4762500" cy="3124200"/>
          </a:xfrm>
        </p:grpSpPr>
        <p:pic>
          <p:nvPicPr>
            <p:cNvPr id="13" name="Picture 12" descr="asia.gif"/>
            <p:cNvPicPr>
              <a:picLocks noChangeAspect="1"/>
            </p:cNvPicPr>
            <p:nvPr/>
          </p:nvPicPr>
          <p:blipFill>
            <a:blip r:embed="rId3"/>
            <a:srcRect b="23972"/>
            <a:stretch>
              <a:fillRect/>
            </a:stretch>
          </p:blipFill>
          <p:spPr>
            <a:xfrm>
              <a:off x="1714500" y="1295400"/>
              <a:ext cx="4762500" cy="3124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Rounded Rectangle 13"/>
            <p:cNvSpPr/>
            <p:nvPr/>
          </p:nvSpPr>
          <p:spPr>
            <a:xfrm>
              <a:off x="3429000" y="1905000"/>
              <a:ext cx="1295400" cy="38100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রাশিয়া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657600" y="3048000"/>
              <a:ext cx="914400" cy="381000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চীন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4800600" y="4648200"/>
            <a:ext cx="1295400" cy="3048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ইন্দোনেশিয়া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05200" y="3810000"/>
            <a:ext cx="685800" cy="2843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ভারত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91200" y="3276600"/>
            <a:ext cx="685800" cy="28435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জাপান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9" grpId="0" animBg="1"/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19200"/>
            <a:ext cx="6439828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Oval 4"/>
          <p:cNvSpPr/>
          <p:nvPr/>
        </p:nvSpPr>
        <p:spPr>
          <a:xfrm>
            <a:off x="457200" y="4648200"/>
            <a:ext cx="8153400" cy="18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এশিয়া মহাদেশ প্রায় সকল ধর্মাবলম্বীদের তীর্থ স্থান- উক্তিটি সর্বোচ্চ ১০ বাক্যে মূল্যায়ন কর।</a:t>
            </a:r>
            <a:endParaRPr lang="en-US" sz="32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1447800" y="304800"/>
            <a:ext cx="6248400" cy="9144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819150"/>
            <a:ext cx="7419975" cy="5686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81000" y="2338923"/>
            <a:ext cx="74199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3742</TotalTime>
  <Words>699</Words>
  <Application>Microsoft Office PowerPoint</Application>
  <PresentationFormat>On-screen Show (4:3)</PresentationFormat>
  <Paragraphs>187</Paragraphs>
  <Slides>24</Slides>
  <Notes>20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</dc:creator>
  <cp:lastModifiedBy>SHARIF AHAMED</cp:lastModifiedBy>
  <cp:revision>364</cp:revision>
  <dcterms:created xsi:type="dcterms:W3CDTF">2014-05-19T06:43:56Z</dcterms:created>
  <dcterms:modified xsi:type="dcterms:W3CDTF">2019-10-25T03:39:16Z</dcterms:modified>
</cp:coreProperties>
</file>