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1" r:id="rId2"/>
    <p:sldId id="275" r:id="rId3"/>
    <p:sldId id="299" r:id="rId4"/>
    <p:sldId id="313" r:id="rId5"/>
    <p:sldId id="325" r:id="rId6"/>
    <p:sldId id="327" r:id="rId7"/>
    <p:sldId id="326" r:id="rId8"/>
    <p:sldId id="338" r:id="rId9"/>
    <p:sldId id="339" r:id="rId10"/>
    <p:sldId id="340" r:id="rId11"/>
    <p:sldId id="315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E76"/>
    <a:srgbClr val="CCCC00"/>
    <a:srgbClr val="FFFF99"/>
    <a:srgbClr val="FF9900"/>
    <a:srgbClr val="FF66CC"/>
    <a:srgbClr val="CC99FF"/>
    <a:srgbClr val="FFCC00"/>
    <a:srgbClr val="F9CD13"/>
    <a:srgbClr val="FF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75" autoAdjust="0"/>
  </p:normalViewPr>
  <p:slideViewPr>
    <p:cSldViewPr snapToGrid="0">
      <p:cViewPr varScale="1">
        <p:scale>
          <a:sx n="68" d="100"/>
          <a:sy n="68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27F7-74EC-47F1-A8BA-D0C4155BAF9D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7819F36-FE4F-4033-A143-2DDE6610A3C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dirty="0">
              <a:latin typeface="NikoshBAN" pitchFamily="2" charset="0"/>
              <a:cs typeface="NikoshBAN" pitchFamily="2" charset="0"/>
            </a:rPr>
            <a:t> ,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অঞ্চল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>
              <a:latin typeface="NikoshBAN" pitchFamily="2" charset="0"/>
              <a:cs typeface="NikoshBAN" pitchFamily="2" charset="0"/>
            </a:rPr>
            <a:t>;</a:t>
          </a:r>
          <a:r>
            <a:rPr lang="bn-BD" sz="3600" dirty="0"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effectLst/>
          </a:endParaRPr>
        </a:p>
      </dgm:t>
    </dgm:pt>
    <dgm:pt modelId="{1DFEFAA9-51BC-4F63-AE44-A86A20E19196}" type="parTrans" cxnId="{4D45AD03-B75B-44EC-98BA-73C0B4F27001}">
      <dgm:prSet/>
      <dgm:spPr/>
      <dgm:t>
        <a:bodyPr/>
        <a:lstStyle/>
        <a:p>
          <a:endParaRPr lang="en-US" sz="3600"/>
        </a:p>
      </dgm:t>
    </dgm:pt>
    <dgm:pt modelId="{8C6898F8-F2C5-4DD8-8161-13F4FA736FD1}" type="sibTrans" cxnId="{4D45AD03-B75B-44EC-98BA-73C0B4F27001}">
      <dgm:prSet/>
      <dgm:spPr/>
      <dgm:t>
        <a:bodyPr/>
        <a:lstStyle/>
        <a:p>
          <a:endParaRPr lang="en-US" sz="3600"/>
        </a:p>
      </dgm:t>
    </dgm:pt>
    <dgm:pt modelId="{E6FB662B-49D3-421E-8D97-D734A2786080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/>
        </a:p>
      </dgm:t>
    </dgm:pt>
    <dgm:pt modelId="{D8F7D275-AEFF-443B-9BFD-9CC085303D99}" type="parTrans" cxnId="{5A59CF3E-2CC2-42DD-BAD3-831246711426}">
      <dgm:prSet/>
      <dgm:spPr/>
      <dgm:t>
        <a:bodyPr/>
        <a:lstStyle/>
        <a:p>
          <a:endParaRPr lang="en-US" sz="3600"/>
        </a:p>
      </dgm:t>
    </dgm:pt>
    <dgm:pt modelId="{964AAB13-AD0F-4A19-AEEF-2D5E8BC134C0}" type="sibTrans" cxnId="{5A59CF3E-2CC2-42DD-BAD3-831246711426}">
      <dgm:prSet/>
      <dgm:spPr/>
      <dgm:t>
        <a:bodyPr/>
        <a:lstStyle/>
        <a:p>
          <a:endParaRPr lang="en-US" sz="3600"/>
        </a:p>
      </dgm:t>
    </dgm:pt>
    <dgm:pt modelId="{1874C955-1615-4C84-ABC6-1428AE9C0B4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অঞ্চলের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>
              <a:latin typeface="NikoshBAN" pitchFamily="2" charset="0"/>
              <a:cs typeface="NikoshBAN" pitchFamily="2" charset="0"/>
            </a:rPr>
            <a:t>;</a:t>
          </a:r>
          <a:r>
            <a:rPr lang="bn-BD" sz="3600" dirty="0">
              <a:latin typeface="NikoshBAN" pitchFamily="2" charset="0"/>
              <a:cs typeface="NikoshBAN" pitchFamily="2" charset="0"/>
            </a:rPr>
            <a:t>।</a:t>
          </a:r>
          <a:endParaRPr lang="en-US" sz="3600" b="0" dirty="0">
            <a:effectLst/>
          </a:endParaRPr>
        </a:p>
      </dgm:t>
    </dgm:pt>
    <dgm:pt modelId="{22703386-2A3E-4115-878C-0F728B6EFCE9}" type="parTrans" cxnId="{AB75B687-E421-47D5-BC28-647AB5C61F27}">
      <dgm:prSet/>
      <dgm:spPr/>
      <dgm:t>
        <a:bodyPr/>
        <a:lstStyle/>
        <a:p>
          <a:endParaRPr lang="en-US" sz="3600"/>
        </a:p>
      </dgm:t>
    </dgm:pt>
    <dgm:pt modelId="{F3EB1197-7FBE-484E-9D44-189DAD65CDED}" type="sibTrans" cxnId="{AB75B687-E421-47D5-BC28-647AB5C61F27}">
      <dgm:prSet/>
      <dgm:spPr/>
      <dgm:t>
        <a:bodyPr/>
        <a:lstStyle/>
        <a:p>
          <a:endParaRPr lang="en-US" sz="3600"/>
        </a:p>
      </dgm:t>
    </dgm:pt>
    <dgm:pt modelId="{301B3DE9-82F5-45E6-8CFC-283D7492E231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/>
        </a:p>
      </dgm:t>
    </dgm:pt>
    <dgm:pt modelId="{7DE6480A-F753-4263-B4A4-6962DF5366D7}" type="parTrans" cxnId="{68E036F7-28CF-44A2-9E71-F364218B6881}">
      <dgm:prSet/>
      <dgm:spPr/>
      <dgm:t>
        <a:bodyPr/>
        <a:lstStyle/>
        <a:p>
          <a:endParaRPr lang="en-US" sz="3600"/>
        </a:p>
      </dgm:t>
    </dgm:pt>
    <dgm:pt modelId="{3ABC838C-D217-496C-9EB1-8DE38C7C9DC2}" type="sibTrans" cxnId="{68E036F7-28CF-44A2-9E71-F364218B6881}">
      <dgm:prSet/>
      <dgm:spPr/>
      <dgm:t>
        <a:bodyPr/>
        <a:lstStyle/>
        <a:p>
          <a:endParaRPr lang="en-US" sz="3600"/>
        </a:p>
      </dgm:t>
    </dgm:pt>
    <dgm:pt modelId="{5754ED55-1D45-41CA-B825-E0824413218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কোপেনের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অঞ্চলের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শ্রেণিবিভাগ</a:t>
          </a:r>
          <a:r>
            <a:rPr lang="en-US" sz="36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3600" dirty="0"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3600" b="0" dirty="0">
            <a:effectLst/>
          </a:endParaRPr>
        </a:p>
      </dgm:t>
    </dgm:pt>
    <dgm:pt modelId="{C606CFEA-39D6-4A54-9BD9-D88BE6CE649D}" type="parTrans" cxnId="{7AB636E5-793D-44E1-9A01-DD868013EAFD}">
      <dgm:prSet/>
      <dgm:spPr/>
      <dgm:t>
        <a:bodyPr/>
        <a:lstStyle/>
        <a:p>
          <a:endParaRPr lang="en-US" sz="3600"/>
        </a:p>
      </dgm:t>
    </dgm:pt>
    <dgm:pt modelId="{9D10CB1C-4AB5-4EE7-9E0B-27E551A77114}" type="sibTrans" cxnId="{7AB636E5-793D-44E1-9A01-DD868013EAFD}">
      <dgm:prSet/>
      <dgm:spPr/>
      <dgm:t>
        <a:bodyPr/>
        <a:lstStyle/>
        <a:p>
          <a:endParaRPr lang="en-US" sz="3600"/>
        </a:p>
      </dgm:t>
    </dgm:pt>
    <dgm:pt modelId="{AE179ADE-59B7-40BB-AA89-AFB3F223194E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3F4D30EF-788D-43D9-A35B-B110F947A5C4}" type="sibTrans" cxnId="{D774AB5B-FAE8-4C3F-ACE7-FB8EF290B6AB}">
      <dgm:prSet/>
      <dgm:spPr/>
      <dgm:t>
        <a:bodyPr/>
        <a:lstStyle/>
        <a:p>
          <a:endParaRPr lang="en-US" sz="3600"/>
        </a:p>
      </dgm:t>
    </dgm:pt>
    <dgm:pt modelId="{C616F700-4D94-4586-B3DD-0737E9DE82BF}" type="parTrans" cxnId="{D774AB5B-FAE8-4C3F-ACE7-FB8EF290B6AB}">
      <dgm:prSet/>
      <dgm:spPr/>
      <dgm:t>
        <a:bodyPr/>
        <a:lstStyle/>
        <a:p>
          <a:endParaRPr lang="en-US" sz="3600"/>
        </a:p>
      </dgm:t>
    </dgm:pt>
    <dgm:pt modelId="{3BD0D55A-7FDD-412A-8B13-9B25964386D0}" type="pres">
      <dgm:prSet presAssocID="{D0F327F7-74EC-47F1-A8BA-D0C4155BAF9D}" presName="linearFlow" presStyleCnt="0">
        <dgm:presLayoutVars>
          <dgm:dir/>
          <dgm:animLvl val="lvl"/>
          <dgm:resizeHandles val="exact"/>
        </dgm:presLayoutVars>
      </dgm:prSet>
      <dgm:spPr/>
    </dgm:pt>
    <dgm:pt modelId="{9B225ACD-D423-4A48-8FCC-970ED31DAAF4}" type="pres">
      <dgm:prSet presAssocID="{AE179ADE-59B7-40BB-AA89-AFB3F22319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</dgm:pt>
    <dgm:pt modelId="{76E81CA0-5CB8-47F9-910A-BE00D3275E27}" type="pres">
      <dgm:prSet presAssocID="{AE179ADE-59B7-40BB-AA89-AFB3F223194E}" presName="parentText" presStyleLbl="alignNode1" presStyleIdx="0" presStyleCnt="3" custLinFactNeighborX="7400" custLinFactNeighborY="14652">
        <dgm:presLayoutVars>
          <dgm:chMax val="1"/>
          <dgm:bulletEnabled val="1"/>
        </dgm:presLayoutVars>
      </dgm:prSet>
      <dgm:spPr/>
    </dgm:pt>
    <dgm:pt modelId="{A9846EAF-D4F0-4F9A-BE92-5711C3365F7F}" type="pres">
      <dgm:prSet presAssocID="{AE179ADE-59B7-40BB-AA89-AFB3F223194E}" presName="descendantText" presStyleLbl="alignAcc1" presStyleIdx="0" presStyleCnt="3" custLinFactNeighborY="25526">
        <dgm:presLayoutVars>
          <dgm:bulletEnabled val="1"/>
        </dgm:presLayoutVars>
      </dgm:prSet>
      <dgm:spPr/>
    </dgm:pt>
    <dgm:pt modelId="{2EADA071-1883-4FAB-9A8B-F24A26760CE1}" type="pres">
      <dgm:prSet presAssocID="{3F4D30EF-788D-43D9-A35B-B110F947A5C4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</dgm:pt>
    <dgm:pt modelId="{FA4F886C-06C6-4DD0-B245-6F00852E0B97}" type="pres">
      <dgm:prSet presAssocID="{E6FB662B-49D3-421E-8D97-D734A278608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</dgm:pt>
    <dgm:pt modelId="{76E922AC-5841-434F-85A7-CF9D35BB8CD9}" type="pres">
      <dgm:prSet presAssocID="{E6FB662B-49D3-421E-8D97-D734A2786080}" presName="parentText" presStyleLbl="alignNode1" presStyleIdx="1" presStyleCnt="3" custLinFactNeighborY="9167">
        <dgm:presLayoutVars>
          <dgm:chMax val="1"/>
          <dgm:bulletEnabled val="1"/>
        </dgm:presLayoutVars>
      </dgm:prSet>
      <dgm:spPr/>
    </dgm:pt>
    <dgm:pt modelId="{980F3A97-AA67-4239-97F5-24C481D8228D}" type="pres">
      <dgm:prSet presAssocID="{E6FB662B-49D3-421E-8D97-D734A2786080}" presName="descendantText" presStyleLbl="alignAcc1" presStyleIdx="1" presStyleCnt="3" custLinFactNeighborY="15535">
        <dgm:presLayoutVars>
          <dgm:bulletEnabled val="1"/>
        </dgm:presLayoutVars>
      </dgm:prSet>
      <dgm:spPr/>
    </dgm:pt>
    <dgm:pt modelId="{9E42FBF6-9EA4-4338-B0AB-9B6FB900D966}" type="pres">
      <dgm:prSet presAssocID="{964AAB13-AD0F-4A19-AEEF-2D5E8BC134C0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</dgm:pt>
    <dgm:pt modelId="{A512B492-6F08-4642-8291-BEA32AAEA2E6}" type="pres">
      <dgm:prSet presAssocID="{301B3DE9-82F5-45E6-8CFC-283D7492E231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</dgm:pt>
    <dgm:pt modelId="{50FA3DCA-A92F-47FE-AF29-953B78EA8AD3}" type="pres">
      <dgm:prSet presAssocID="{301B3DE9-82F5-45E6-8CFC-283D7492E231}" presName="parentText" presStyleLbl="alignNode1" presStyleIdx="2" presStyleCnt="3" custLinFactNeighborY="8887">
        <dgm:presLayoutVars>
          <dgm:chMax val="1"/>
          <dgm:bulletEnabled val="1"/>
        </dgm:presLayoutVars>
      </dgm:prSet>
      <dgm:spPr/>
    </dgm:pt>
    <dgm:pt modelId="{A3375AF1-A864-4115-B369-569061992959}" type="pres">
      <dgm:prSet presAssocID="{301B3DE9-82F5-45E6-8CFC-283D7492E231}" presName="descendantText" presStyleLbl="alignAcc1" presStyleIdx="2" presStyleCnt="3" custLinFactNeighborX="-152" custLinFactNeighborY="5724">
        <dgm:presLayoutVars>
          <dgm:bulletEnabled val="1"/>
        </dgm:presLayoutVars>
      </dgm:prSet>
      <dgm:spPr/>
    </dgm:pt>
  </dgm:ptLst>
  <dgm:cxnLst>
    <dgm:cxn modelId="{4D45AD03-B75B-44EC-98BA-73C0B4F27001}" srcId="{AE179ADE-59B7-40BB-AA89-AFB3F223194E}" destId="{57819F36-FE4F-4033-A143-2DDE6610A3C5}" srcOrd="0" destOrd="0" parTransId="{1DFEFAA9-51BC-4F63-AE44-A86A20E19196}" sibTransId="{8C6898F8-F2C5-4DD8-8161-13F4FA736FD1}"/>
    <dgm:cxn modelId="{1E7EA90B-34E5-47B4-BD7C-8F6D48F53A60}" type="presOf" srcId="{AE179ADE-59B7-40BB-AA89-AFB3F223194E}" destId="{76E81CA0-5CB8-47F9-910A-BE00D3275E27}" srcOrd="0" destOrd="0" presId="urn:microsoft.com/office/officeart/2005/8/layout/chevron2"/>
    <dgm:cxn modelId="{CF880427-D219-478A-92B2-CC009A12D2D1}" type="presOf" srcId="{57819F36-FE4F-4033-A143-2DDE6610A3C5}" destId="{A9846EAF-D4F0-4F9A-BE92-5711C3365F7F}" srcOrd="0" destOrd="0" presId="urn:microsoft.com/office/officeart/2005/8/layout/chevron2"/>
    <dgm:cxn modelId="{5A59CF3E-2CC2-42DD-BAD3-831246711426}" srcId="{D0F327F7-74EC-47F1-A8BA-D0C4155BAF9D}" destId="{E6FB662B-49D3-421E-8D97-D734A2786080}" srcOrd="1" destOrd="0" parTransId="{D8F7D275-AEFF-443B-9BFD-9CC085303D99}" sibTransId="{964AAB13-AD0F-4A19-AEEF-2D5E8BC134C0}"/>
    <dgm:cxn modelId="{D774AB5B-FAE8-4C3F-ACE7-FB8EF290B6AB}" srcId="{D0F327F7-74EC-47F1-A8BA-D0C4155BAF9D}" destId="{AE179ADE-59B7-40BB-AA89-AFB3F223194E}" srcOrd="0" destOrd="0" parTransId="{C616F700-4D94-4586-B3DD-0737E9DE82BF}" sibTransId="{3F4D30EF-788D-43D9-A35B-B110F947A5C4}"/>
    <dgm:cxn modelId="{548BA472-ED27-4141-BC45-8320426D15A7}" type="presOf" srcId="{E6FB662B-49D3-421E-8D97-D734A2786080}" destId="{76E922AC-5841-434F-85A7-CF9D35BB8CD9}" srcOrd="0" destOrd="0" presId="urn:microsoft.com/office/officeart/2005/8/layout/chevron2"/>
    <dgm:cxn modelId="{144CBB77-5666-4793-9961-AF58D58B12CD}" type="presOf" srcId="{301B3DE9-82F5-45E6-8CFC-283D7492E231}" destId="{50FA3DCA-A92F-47FE-AF29-953B78EA8AD3}" srcOrd="0" destOrd="0" presId="urn:microsoft.com/office/officeart/2005/8/layout/chevron2"/>
    <dgm:cxn modelId="{AB75B687-E421-47D5-BC28-647AB5C61F27}" srcId="{E6FB662B-49D3-421E-8D97-D734A2786080}" destId="{1874C955-1615-4C84-ABC6-1428AE9C0B45}" srcOrd="0" destOrd="0" parTransId="{22703386-2A3E-4115-878C-0F728B6EFCE9}" sibTransId="{F3EB1197-7FBE-484E-9D44-189DAD65CDED}"/>
    <dgm:cxn modelId="{2CE98DD7-E505-4DE9-939B-BD6A36D4D19F}" type="presOf" srcId="{1874C955-1615-4C84-ABC6-1428AE9C0B45}" destId="{980F3A97-AA67-4239-97F5-24C481D8228D}" srcOrd="0" destOrd="0" presId="urn:microsoft.com/office/officeart/2005/8/layout/chevron2"/>
    <dgm:cxn modelId="{39FB98D7-C232-40FA-8C1F-C1CD3C9B8B69}" type="presOf" srcId="{D0F327F7-74EC-47F1-A8BA-D0C4155BAF9D}" destId="{3BD0D55A-7FDD-412A-8B13-9B25964386D0}" srcOrd="0" destOrd="0" presId="urn:microsoft.com/office/officeart/2005/8/layout/chevron2"/>
    <dgm:cxn modelId="{7AB636E5-793D-44E1-9A01-DD868013EAFD}" srcId="{301B3DE9-82F5-45E6-8CFC-283D7492E231}" destId="{5754ED55-1D45-41CA-B825-E08244132181}" srcOrd="0" destOrd="0" parTransId="{C606CFEA-39D6-4A54-9BD9-D88BE6CE649D}" sibTransId="{9D10CB1C-4AB5-4EE7-9E0B-27E551A77114}"/>
    <dgm:cxn modelId="{68E036F7-28CF-44A2-9E71-F364218B6881}" srcId="{D0F327F7-74EC-47F1-A8BA-D0C4155BAF9D}" destId="{301B3DE9-82F5-45E6-8CFC-283D7492E231}" srcOrd="2" destOrd="0" parTransId="{7DE6480A-F753-4263-B4A4-6962DF5366D7}" sibTransId="{3ABC838C-D217-496C-9EB1-8DE38C7C9DC2}"/>
    <dgm:cxn modelId="{BC2381FD-E549-448A-A10E-C30F3F3B9771}" type="presOf" srcId="{5754ED55-1D45-41CA-B825-E08244132181}" destId="{A3375AF1-A864-4115-B369-569061992959}" srcOrd="0" destOrd="0" presId="urn:microsoft.com/office/officeart/2005/8/layout/chevron2"/>
    <dgm:cxn modelId="{C903478F-634B-453F-8FDB-A55B6F2D90B9}" type="presParOf" srcId="{3BD0D55A-7FDD-412A-8B13-9B25964386D0}" destId="{9B225ACD-D423-4A48-8FCC-970ED31DAAF4}" srcOrd="0" destOrd="0" presId="urn:microsoft.com/office/officeart/2005/8/layout/chevron2"/>
    <dgm:cxn modelId="{DD0C83D5-AAC9-4F64-A9FB-20EB042A87A8}" type="presParOf" srcId="{9B225ACD-D423-4A48-8FCC-970ED31DAAF4}" destId="{76E81CA0-5CB8-47F9-910A-BE00D3275E27}" srcOrd="0" destOrd="0" presId="urn:microsoft.com/office/officeart/2005/8/layout/chevron2"/>
    <dgm:cxn modelId="{81513EAF-64C6-4F4B-957E-B6AAC1FF56EE}" type="presParOf" srcId="{9B225ACD-D423-4A48-8FCC-970ED31DAAF4}" destId="{A9846EAF-D4F0-4F9A-BE92-5711C3365F7F}" srcOrd="1" destOrd="0" presId="urn:microsoft.com/office/officeart/2005/8/layout/chevron2"/>
    <dgm:cxn modelId="{2363C586-69B5-41D8-A692-CE1A02781740}" type="presParOf" srcId="{3BD0D55A-7FDD-412A-8B13-9B25964386D0}" destId="{2EADA071-1883-4FAB-9A8B-F24A26760CE1}" srcOrd="1" destOrd="0" presId="urn:microsoft.com/office/officeart/2005/8/layout/chevron2"/>
    <dgm:cxn modelId="{3616EEAE-9789-49B1-B964-D680F6D90292}" type="presParOf" srcId="{3BD0D55A-7FDD-412A-8B13-9B25964386D0}" destId="{FA4F886C-06C6-4DD0-B245-6F00852E0B97}" srcOrd="2" destOrd="0" presId="urn:microsoft.com/office/officeart/2005/8/layout/chevron2"/>
    <dgm:cxn modelId="{738E0DC9-9574-454B-9323-B6D9C1E95C53}" type="presParOf" srcId="{FA4F886C-06C6-4DD0-B245-6F00852E0B97}" destId="{76E922AC-5841-434F-85A7-CF9D35BB8CD9}" srcOrd="0" destOrd="0" presId="urn:microsoft.com/office/officeart/2005/8/layout/chevron2"/>
    <dgm:cxn modelId="{5AAE3282-0514-4FB1-B090-A8B2B15312EE}" type="presParOf" srcId="{FA4F886C-06C6-4DD0-B245-6F00852E0B97}" destId="{980F3A97-AA67-4239-97F5-24C481D8228D}" srcOrd="1" destOrd="0" presId="urn:microsoft.com/office/officeart/2005/8/layout/chevron2"/>
    <dgm:cxn modelId="{3F937127-7085-4114-9C12-392F31D4C269}" type="presParOf" srcId="{3BD0D55A-7FDD-412A-8B13-9B25964386D0}" destId="{9E42FBF6-9EA4-4338-B0AB-9B6FB900D966}" srcOrd="3" destOrd="0" presId="urn:microsoft.com/office/officeart/2005/8/layout/chevron2"/>
    <dgm:cxn modelId="{37EE9761-5E0D-450E-9588-632DE0680127}" type="presParOf" srcId="{3BD0D55A-7FDD-412A-8B13-9B25964386D0}" destId="{A512B492-6F08-4642-8291-BEA32AAEA2E6}" srcOrd="4" destOrd="0" presId="urn:microsoft.com/office/officeart/2005/8/layout/chevron2"/>
    <dgm:cxn modelId="{DBD5B24E-89E7-432C-A4F4-BB81FCB54333}" type="presParOf" srcId="{A512B492-6F08-4642-8291-BEA32AAEA2E6}" destId="{50FA3DCA-A92F-47FE-AF29-953B78EA8AD3}" srcOrd="0" destOrd="0" presId="urn:microsoft.com/office/officeart/2005/8/layout/chevron2"/>
    <dgm:cxn modelId="{650DD5C7-5DB3-4924-95B5-FFB73E29E8D1}" type="presParOf" srcId="{A512B492-6F08-4642-8291-BEA32AAEA2E6}" destId="{A3375AF1-A864-4115-B369-5690619929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1CA0-5CB8-47F9-910A-BE00D3275E27}">
      <dsp:nvSpPr>
        <dsp:cNvPr id="0" name=""/>
        <dsp:cNvSpPr/>
      </dsp:nvSpPr>
      <dsp:spPr>
        <a:xfrm rot="5400000">
          <a:off x="-140152" y="426549"/>
          <a:ext cx="1427218" cy="99905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 rot="-5400000">
        <a:off x="73931" y="711994"/>
        <a:ext cx="999053" cy="428165"/>
      </dsp:txXfrm>
    </dsp:sp>
    <dsp:sp modelId="{A9846EAF-D4F0-4F9A-BE92-5711C3365F7F}">
      <dsp:nvSpPr>
        <dsp:cNvPr id="0" name=""/>
        <dsp:cNvSpPr/>
      </dsp:nvSpPr>
      <dsp:spPr>
        <a:xfrm rot="5400000">
          <a:off x="5028923" y="-3789717"/>
          <a:ext cx="927692" cy="8987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,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অঞ্চল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;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effectLst/>
          </a:endParaRPr>
        </a:p>
      </dsp:txBody>
      <dsp:txXfrm rot="-5400000">
        <a:off x="999053" y="285439"/>
        <a:ext cx="8942146" cy="837120"/>
      </dsp:txXfrm>
    </dsp:sp>
    <dsp:sp modelId="{76E922AC-5841-434F-85A7-CF9D35BB8CD9}">
      <dsp:nvSpPr>
        <dsp:cNvPr id="0" name=""/>
        <dsp:cNvSpPr/>
      </dsp:nvSpPr>
      <dsp:spPr>
        <a:xfrm rot="5400000">
          <a:off x="-214082" y="1579243"/>
          <a:ext cx="1427218" cy="99905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" y="1864688"/>
        <a:ext cx="999053" cy="428165"/>
      </dsp:txXfrm>
    </dsp:sp>
    <dsp:sp modelId="{980F3A97-AA67-4239-97F5-24C481D8228D}">
      <dsp:nvSpPr>
        <dsp:cNvPr id="0" name=""/>
        <dsp:cNvSpPr/>
      </dsp:nvSpPr>
      <dsp:spPr>
        <a:xfrm rot="5400000">
          <a:off x="5028923" y="-2651425"/>
          <a:ext cx="927692" cy="8987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অঞ্চলের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;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।</a:t>
          </a:r>
          <a:endParaRPr lang="en-US" sz="3600" b="0" kern="1200" dirty="0">
            <a:effectLst/>
          </a:endParaRPr>
        </a:p>
      </dsp:txBody>
      <dsp:txXfrm rot="-5400000">
        <a:off x="999053" y="1423731"/>
        <a:ext cx="8942146" cy="837120"/>
      </dsp:txXfrm>
    </dsp:sp>
    <dsp:sp modelId="{50FA3DCA-A92F-47FE-AF29-953B78EA8AD3}">
      <dsp:nvSpPr>
        <dsp:cNvPr id="0" name=""/>
        <dsp:cNvSpPr/>
      </dsp:nvSpPr>
      <dsp:spPr>
        <a:xfrm rot="5400000">
          <a:off x="-214082" y="2682738"/>
          <a:ext cx="1427218" cy="99905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" y="2968183"/>
        <a:ext cx="999053" cy="428165"/>
      </dsp:txXfrm>
    </dsp:sp>
    <dsp:sp modelId="{A3375AF1-A864-4115-B369-569061992959}">
      <dsp:nvSpPr>
        <dsp:cNvPr id="0" name=""/>
        <dsp:cNvSpPr/>
      </dsp:nvSpPr>
      <dsp:spPr>
        <a:xfrm rot="5400000">
          <a:off x="5015262" y="-1511464"/>
          <a:ext cx="927692" cy="8987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কোপেনের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অঞ্চলের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শ্রেণিবিভাগ</a:t>
          </a:r>
          <a:r>
            <a:rPr lang="en-US" sz="36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 করতে পারবে।</a:t>
          </a:r>
          <a:endParaRPr lang="en-US" sz="3600" b="0" kern="1200" dirty="0">
            <a:effectLst/>
          </a:endParaRPr>
        </a:p>
      </dsp:txBody>
      <dsp:txXfrm rot="-5400000">
        <a:off x="985392" y="2563692"/>
        <a:ext cx="8942146" cy="83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A23E-5DC9-4D34-B53A-C4D522BF4EDC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5077-02CC-48DE-8A9B-DD61FDA1A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D5077-02CC-48DE-8A9B-DD61FDA1A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5077-02CC-48DE-8A9B-DD61FDA1A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FFFFF">
                <a:lumMod val="59000"/>
                <a:lumOff val="41000"/>
              </a:srgbClr>
            </a:gs>
            <a:gs pos="88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2894"/>
            <a:ext cx="12205528" cy="687089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6338" y="227899"/>
            <a:ext cx="11764480" cy="64324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27899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921" y="6440890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rot="5400000" flipV="1">
            <a:off x="8450059" y="3304346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3090901" y="3317240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457084" y="468692"/>
            <a:ext cx="11302990" cy="5972198"/>
          </a:xfrm>
          <a:prstGeom prst="rect">
            <a:avLst/>
          </a:prstGeom>
          <a:solidFill>
            <a:srgbClr val="FFFFD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5D4F2-4859-493C-8954-055F89B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64234"/>
            <a:ext cx="11268221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ser\Desktop\Climatic Region\Screenshot_2018-10-02-21-07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9" y="484909"/>
            <a:ext cx="11513128" cy="584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limatic Region\Screenshot_2018-10-02-21-17-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5" y="568035"/>
            <a:ext cx="11693236" cy="58189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1808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limatic Region\Screenshot_2018-10-02-21-19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9" y="263236"/>
            <a:ext cx="11707091" cy="608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limatic Region\Screenshot_2018-10-02-21-21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5" y="595745"/>
            <a:ext cx="10861964" cy="55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limatic Region\Screenshot_2018-10-02-21-21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526473"/>
            <a:ext cx="11319163" cy="576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limatic Region\Screenshot_2018-10-02-21-22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498763"/>
            <a:ext cx="11291454" cy="604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limatic Region\Screenshot_2018-10-02-21-23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91" y="526473"/>
            <a:ext cx="10972799" cy="584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limatic Region\Screenshot_2018-10-02-21-23-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10709564" cy="574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Climatic Region\Screenshot_2018-10-02-21-23-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1" y="443345"/>
            <a:ext cx="11249891" cy="574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Climatic Region\Screenshot_2018-10-02-21-24-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554181"/>
            <a:ext cx="11166763" cy="561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30715" y="1363738"/>
            <a:ext cx="8530719" cy="63941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77856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8800" b="1" spc="1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en-US" sz="8800" b="1" spc="1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শুভেচ্ছা</a:t>
            </a:r>
            <a:endParaRPr lang="en-US" sz="8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2824" y="604102"/>
            <a:ext cx="4776926" cy="7153835"/>
            <a:chOff x="7595201" y="3206020"/>
            <a:chExt cx="1628563" cy="2213153"/>
          </a:xfrm>
        </p:grpSpPr>
        <p:sp>
          <p:nvSpPr>
            <p:cNvPr id="8" name="Oval 7"/>
            <p:cNvSpPr/>
            <p:nvPr/>
          </p:nvSpPr>
          <p:spPr>
            <a:xfrm>
              <a:off x="7667018" y="3865543"/>
              <a:ext cx="1513737" cy="15536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Top"/>
              <a:lightRig rig="chilly" dir="t">
                <a:rot lat="0" lon="0" rev="18480000"/>
              </a:lightRig>
            </a:scene3d>
            <a:sp3d prstMaterial="clear">
              <a:bevelT h="63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llate 11"/>
            <p:cNvSpPr/>
            <p:nvPr/>
          </p:nvSpPr>
          <p:spPr>
            <a:xfrm>
              <a:off x="8177842" y="4199572"/>
              <a:ext cx="861383" cy="366216"/>
            </a:xfrm>
            <a:prstGeom prst="flowChartCol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isometricOffAxis1Lef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lowchart: Collate 12"/>
            <p:cNvSpPr/>
            <p:nvPr/>
          </p:nvSpPr>
          <p:spPr>
            <a:xfrm>
              <a:off x="7694844" y="4284304"/>
              <a:ext cx="861383" cy="366216"/>
            </a:xfrm>
            <a:prstGeom prst="flowChartCol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isometricOffAxis1Lef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595201" y="3206020"/>
              <a:ext cx="1628563" cy="19545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isometricOffAxis1Top"/>
              <a:lightRig rig="chilly" dir="t">
                <a:rot lat="0" lon="0" rev="18480000"/>
              </a:lightRig>
            </a:scene3d>
            <a:sp3d prstMaterial="clear">
              <a:bevelT h="63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17630" y="970752"/>
            <a:ext cx="1670421" cy="2930077"/>
            <a:chOff x="9354452" y="1018524"/>
            <a:chExt cx="1775866" cy="2982737"/>
          </a:xfrm>
        </p:grpSpPr>
        <p:grpSp>
          <p:nvGrpSpPr>
            <p:cNvPr id="19" name="Group 18"/>
            <p:cNvGrpSpPr/>
            <p:nvPr/>
          </p:nvGrpSpPr>
          <p:grpSpPr>
            <a:xfrm>
              <a:off x="9642949" y="2752000"/>
              <a:ext cx="1224948" cy="1249261"/>
              <a:chOff x="7258046" y="2103539"/>
              <a:chExt cx="1224948" cy="1249261"/>
            </a:xfrm>
          </p:grpSpPr>
          <p:sp>
            <p:nvSpPr>
              <p:cNvPr id="26" name="Flowchart: Magnetic Disk 25"/>
              <p:cNvSpPr/>
              <p:nvPr/>
            </p:nvSpPr>
            <p:spPr>
              <a:xfrm>
                <a:off x="7258046" y="2987793"/>
                <a:ext cx="1224948" cy="365007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Magnetic Disk 26"/>
              <p:cNvSpPr/>
              <p:nvPr/>
            </p:nvSpPr>
            <p:spPr>
              <a:xfrm>
                <a:off x="7365814" y="2933092"/>
                <a:ext cx="1009412" cy="166215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Magnetic Disk 27"/>
              <p:cNvSpPr/>
              <p:nvPr/>
            </p:nvSpPr>
            <p:spPr>
              <a:xfrm>
                <a:off x="7514016" y="2827639"/>
                <a:ext cx="713008" cy="150342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Magnetic Disk 28"/>
              <p:cNvSpPr/>
              <p:nvPr/>
            </p:nvSpPr>
            <p:spPr>
              <a:xfrm>
                <a:off x="7607201" y="2734115"/>
                <a:ext cx="526638" cy="132347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Magnetic Disk 29"/>
              <p:cNvSpPr/>
              <p:nvPr/>
            </p:nvSpPr>
            <p:spPr>
              <a:xfrm>
                <a:off x="7701220" y="2633090"/>
                <a:ext cx="338599" cy="131418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Manual Operation 30"/>
              <p:cNvSpPr/>
              <p:nvPr/>
            </p:nvSpPr>
            <p:spPr>
              <a:xfrm flipV="1">
                <a:off x="7747727" y="2103539"/>
                <a:ext cx="245583" cy="550031"/>
              </a:xfrm>
              <a:prstGeom prst="flowChartManualOperation">
                <a:avLst/>
              </a:prstGeom>
              <a:solidFill>
                <a:srgbClr val="DFBA77"/>
              </a:solidFill>
              <a:ln>
                <a:solidFill>
                  <a:srgbClr val="DFBA77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354452" y="1018524"/>
              <a:ext cx="1775866" cy="1670345"/>
              <a:chOff x="9354452" y="1018524"/>
              <a:chExt cx="1775866" cy="167034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0181" y="1170263"/>
                <a:ext cx="1425450" cy="1425450"/>
              </a:xfrm>
              <a:prstGeom prst="rect">
                <a:avLst/>
              </a:prstGeom>
              <a:effectLst>
                <a:softEdge rad="127000"/>
              </a:effec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9354452" y="1018524"/>
                <a:ext cx="1775866" cy="1670345"/>
                <a:chOff x="7056707" y="424561"/>
                <a:chExt cx="1775866" cy="1670345"/>
              </a:xfrm>
            </p:grpSpPr>
            <p:sp>
              <p:nvSpPr>
                <p:cNvPr id="23" name="Arc 22"/>
                <p:cNvSpPr/>
                <p:nvPr/>
              </p:nvSpPr>
              <p:spPr>
                <a:xfrm rot="18436634" flipH="1">
                  <a:off x="7109467" y="371801"/>
                  <a:ext cx="1670345" cy="1775866"/>
                </a:xfrm>
                <a:prstGeom prst="arc">
                  <a:avLst>
                    <a:gd name="adj1" fmla="val 14828231"/>
                    <a:gd name="adj2" fmla="val 4806152"/>
                  </a:avLst>
                </a:prstGeom>
                <a:noFill/>
                <a:ln w="241300"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Off-page Connector 23"/>
                <p:cNvSpPr/>
                <p:nvPr/>
              </p:nvSpPr>
              <p:spPr>
                <a:xfrm rot="19732543" flipV="1">
                  <a:off x="8306672" y="1739658"/>
                  <a:ext cx="137160" cy="137160"/>
                </a:xfrm>
                <a:prstGeom prst="flowChartOffpageConnector">
                  <a:avLst/>
                </a:prstGeom>
                <a:solidFill>
                  <a:srgbClr val="DFBA77"/>
                </a:solidFill>
                <a:ln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lowchart: Off-page Connector 24"/>
                <p:cNvSpPr/>
                <p:nvPr/>
              </p:nvSpPr>
              <p:spPr>
                <a:xfrm rot="19732543">
                  <a:off x="7466295" y="631186"/>
                  <a:ext cx="137160" cy="137160"/>
                </a:xfrm>
                <a:prstGeom prst="flowChartOffpageConnector">
                  <a:avLst/>
                </a:prstGeom>
                <a:solidFill>
                  <a:srgbClr val="DFBA77"/>
                </a:solidFill>
                <a:ln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3178336" y="1378956"/>
            <a:ext cx="943458" cy="1897671"/>
            <a:chOff x="8128988" y="-65878"/>
            <a:chExt cx="2659241" cy="5399825"/>
          </a:xfrm>
        </p:grpSpPr>
        <p:grpSp>
          <p:nvGrpSpPr>
            <p:cNvPr id="33" name="Group 32"/>
            <p:cNvGrpSpPr/>
            <p:nvPr/>
          </p:nvGrpSpPr>
          <p:grpSpPr>
            <a:xfrm>
              <a:off x="8185301" y="1467014"/>
              <a:ext cx="2602928" cy="3866933"/>
              <a:chOff x="8185301" y="1467014"/>
              <a:chExt cx="2602928" cy="386693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8271438" y="4419457"/>
                <a:ext cx="2376002" cy="91449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68275">
                <a:solidFill>
                  <a:schemeClr val="bg1">
                    <a:lumMod val="50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Magnetic Disk 58"/>
              <p:cNvSpPr/>
              <p:nvPr/>
            </p:nvSpPr>
            <p:spPr>
              <a:xfrm>
                <a:off x="8185301" y="1467014"/>
                <a:ext cx="2602928" cy="3740453"/>
              </a:xfrm>
              <a:prstGeom prst="flowChartMagneticDisk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235641" y="1511984"/>
                <a:ext cx="2502247" cy="1151538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0029927" y="-65878"/>
              <a:ext cx="729302" cy="2320990"/>
              <a:chOff x="9845023" y="346616"/>
              <a:chExt cx="729302" cy="2320990"/>
            </a:xfrm>
          </p:grpSpPr>
          <p:grpSp>
            <p:nvGrpSpPr>
              <p:cNvPr id="51" name="Group 50"/>
              <p:cNvGrpSpPr/>
              <p:nvPr/>
            </p:nvGrpSpPr>
            <p:grpSpPr>
              <a:xfrm rot="1696152">
                <a:off x="9912110" y="346616"/>
                <a:ext cx="662215" cy="2309007"/>
                <a:chOff x="3344741" y="3891698"/>
                <a:chExt cx="662215" cy="2309007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3344741" y="3891698"/>
                  <a:ext cx="362313" cy="847228"/>
                  <a:chOff x="5742964" y="4643360"/>
                  <a:chExt cx="362313" cy="847228"/>
                </a:xfrm>
              </p:grpSpPr>
              <p:sp>
                <p:nvSpPr>
                  <p:cNvPr id="56" name="Flowchart: Merge 55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lowchart: Merge 56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" name="Rectangle 54"/>
                <p:cNvSpPr/>
                <p:nvPr/>
              </p:nvSpPr>
              <p:spPr>
                <a:xfrm rot="20659906">
                  <a:off x="3647676" y="4696431"/>
                  <a:ext cx="359280" cy="150427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 rot="633483">
                <a:off x="9845023" y="2585206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633483">
                <a:off x="9906119" y="2413070"/>
                <a:ext cx="356929" cy="820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128988" y="-3775"/>
              <a:ext cx="812348" cy="2309007"/>
              <a:chOff x="7944084" y="408719"/>
              <a:chExt cx="812348" cy="2309007"/>
            </a:xfrm>
          </p:grpSpPr>
          <p:grpSp>
            <p:nvGrpSpPr>
              <p:cNvPr id="44" name="Group 43"/>
              <p:cNvGrpSpPr/>
              <p:nvPr/>
            </p:nvGrpSpPr>
            <p:grpSpPr>
              <a:xfrm rot="153435">
                <a:off x="7944084" y="408719"/>
                <a:ext cx="662215" cy="2309007"/>
                <a:chOff x="3344741" y="3891698"/>
                <a:chExt cx="662215" cy="230900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344741" y="3891698"/>
                  <a:ext cx="362313" cy="847228"/>
                  <a:chOff x="5742964" y="4643360"/>
                  <a:chExt cx="362313" cy="847228"/>
                </a:xfrm>
              </p:grpSpPr>
              <p:sp>
                <p:nvSpPr>
                  <p:cNvPr id="49" name="Flowchart: Merge 48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lowchart: Merge 49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 rot="20659906">
                  <a:off x="3647676" y="4696431"/>
                  <a:ext cx="359280" cy="150427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 rot="20852265">
                <a:off x="8332150" y="2437931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20852265">
                <a:off x="8390374" y="2624299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786074" y="474177"/>
              <a:ext cx="584332" cy="1677932"/>
              <a:chOff x="8601170" y="886671"/>
              <a:chExt cx="584332" cy="167793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601170" y="886671"/>
                <a:ext cx="504245" cy="1604380"/>
                <a:chOff x="8202981" y="-318143"/>
                <a:chExt cx="504245" cy="160438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 rot="20864341">
                  <a:off x="8352745" y="459943"/>
                  <a:ext cx="354481" cy="82629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 rot="276685">
                  <a:off x="8202981" y="-318143"/>
                  <a:ext cx="362313" cy="826144"/>
                  <a:chOff x="5742964" y="4643360"/>
                  <a:chExt cx="362313" cy="847228"/>
                </a:xfrm>
              </p:grpSpPr>
              <p:sp>
                <p:nvSpPr>
                  <p:cNvPr id="42" name="Flowchart: Merge 41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lowchart: Merge 42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Rectangle 37"/>
              <p:cNvSpPr/>
              <p:nvPr/>
            </p:nvSpPr>
            <p:spPr>
              <a:xfrm rot="20852265">
                <a:off x="8842362" y="2475037"/>
                <a:ext cx="343140" cy="895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0852265">
                <a:off x="8807349" y="2302538"/>
                <a:ext cx="343141" cy="895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73" name="Picture 1" descr="F:\My Photo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9451" y="3304303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E:\HMC\Student's Information\258f0865-217e-44eb-a30b-2addcfbd5747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1640" y="1856510"/>
            <a:ext cx="3920837" cy="308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25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limatic Region\Screenshot_2018-10-02-21-26-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45" y="581891"/>
            <a:ext cx="11402291" cy="5652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limatic Region\Screenshot_2018-10-02-21-25-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429491"/>
            <a:ext cx="11055927" cy="5985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715" y="1363738"/>
            <a:ext cx="8530719" cy="63941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77856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8800" b="1" spc="1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bn-BD" sz="8800" b="1" spc="1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ধন্যবাদ</a:t>
            </a:r>
            <a:endParaRPr lang="en-US" sz="8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2824" y="604102"/>
            <a:ext cx="4776926" cy="7153835"/>
            <a:chOff x="7595201" y="3206020"/>
            <a:chExt cx="1628563" cy="2213153"/>
          </a:xfrm>
        </p:grpSpPr>
        <p:sp>
          <p:nvSpPr>
            <p:cNvPr id="4" name="Oval 3"/>
            <p:cNvSpPr/>
            <p:nvPr/>
          </p:nvSpPr>
          <p:spPr>
            <a:xfrm>
              <a:off x="7667018" y="3865543"/>
              <a:ext cx="1513737" cy="15536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Top"/>
              <a:lightRig rig="chilly" dir="t">
                <a:rot lat="0" lon="0" rev="18480000"/>
              </a:lightRig>
            </a:scene3d>
            <a:sp3d prstMaterial="clear">
              <a:bevelT h="63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Collate 4"/>
            <p:cNvSpPr/>
            <p:nvPr/>
          </p:nvSpPr>
          <p:spPr>
            <a:xfrm>
              <a:off x="8177842" y="4199572"/>
              <a:ext cx="861383" cy="366216"/>
            </a:xfrm>
            <a:prstGeom prst="flowChartCol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isometricOffAxis1Lef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7694844" y="4284304"/>
              <a:ext cx="861383" cy="366216"/>
            </a:xfrm>
            <a:prstGeom prst="flowChartCol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isometricOffAxis1Lef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95201" y="3206020"/>
              <a:ext cx="1628563" cy="19545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isometricOffAxis1Top"/>
              <a:lightRig rig="chilly" dir="t">
                <a:rot lat="0" lon="0" rev="18480000"/>
              </a:lightRig>
            </a:scene3d>
            <a:sp3d prstMaterial="clear">
              <a:bevelT h="635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17630" y="970752"/>
            <a:ext cx="1670421" cy="2930077"/>
            <a:chOff x="9354452" y="1018524"/>
            <a:chExt cx="1775866" cy="2982737"/>
          </a:xfrm>
        </p:grpSpPr>
        <p:grpSp>
          <p:nvGrpSpPr>
            <p:cNvPr id="12" name="Group 11"/>
            <p:cNvGrpSpPr/>
            <p:nvPr/>
          </p:nvGrpSpPr>
          <p:grpSpPr>
            <a:xfrm>
              <a:off x="9642949" y="2752000"/>
              <a:ext cx="1224948" cy="1249261"/>
              <a:chOff x="7258046" y="2103539"/>
              <a:chExt cx="1224948" cy="1249261"/>
            </a:xfrm>
          </p:grpSpPr>
          <p:sp>
            <p:nvSpPr>
              <p:cNvPr id="19" name="Flowchart: Magnetic Disk 18"/>
              <p:cNvSpPr/>
              <p:nvPr/>
            </p:nvSpPr>
            <p:spPr>
              <a:xfrm>
                <a:off x="7258046" y="2987793"/>
                <a:ext cx="1224948" cy="365007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Magnetic Disk 19"/>
              <p:cNvSpPr/>
              <p:nvPr/>
            </p:nvSpPr>
            <p:spPr>
              <a:xfrm>
                <a:off x="7365814" y="2933092"/>
                <a:ext cx="1009412" cy="166215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7514016" y="2827639"/>
                <a:ext cx="713008" cy="150342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Magnetic Disk 21"/>
              <p:cNvSpPr/>
              <p:nvPr/>
            </p:nvSpPr>
            <p:spPr>
              <a:xfrm>
                <a:off x="7607201" y="2734115"/>
                <a:ext cx="526638" cy="132347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Magnetic Disk 22"/>
              <p:cNvSpPr/>
              <p:nvPr/>
            </p:nvSpPr>
            <p:spPr>
              <a:xfrm>
                <a:off x="7701220" y="2633090"/>
                <a:ext cx="338599" cy="131418"/>
              </a:xfrm>
              <a:prstGeom prst="flowChartMagneticDisk">
                <a:avLst/>
              </a:prstGeom>
              <a:solidFill>
                <a:srgbClr val="DFBA77"/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Manual Operation 23"/>
              <p:cNvSpPr/>
              <p:nvPr/>
            </p:nvSpPr>
            <p:spPr>
              <a:xfrm flipV="1">
                <a:off x="7747727" y="2103539"/>
                <a:ext cx="245583" cy="550031"/>
              </a:xfrm>
              <a:prstGeom prst="flowChartManualOperation">
                <a:avLst/>
              </a:prstGeom>
              <a:solidFill>
                <a:srgbClr val="DFBA77"/>
              </a:solidFill>
              <a:ln>
                <a:solidFill>
                  <a:srgbClr val="DFBA77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354452" y="1018524"/>
              <a:ext cx="1775866" cy="1670345"/>
              <a:chOff x="9354452" y="1018524"/>
              <a:chExt cx="1775866" cy="167034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0181" y="1170263"/>
                <a:ext cx="1425450" cy="1425450"/>
              </a:xfrm>
              <a:prstGeom prst="rect">
                <a:avLst/>
              </a:prstGeom>
              <a:effectLst>
                <a:softEdge rad="127000"/>
              </a:effec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9354452" y="1018524"/>
                <a:ext cx="1775866" cy="1670345"/>
                <a:chOff x="7056707" y="424561"/>
                <a:chExt cx="1775866" cy="1670345"/>
              </a:xfrm>
            </p:grpSpPr>
            <p:sp>
              <p:nvSpPr>
                <p:cNvPr id="16" name="Arc 15"/>
                <p:cNvSpPr/>
                <p:nvPr/>
              </p:nvSpPr>
              <p:spPr>
                <a:xfrm rot="18436634" flipH="1">
                  <a:off x="7109467" y="371801"/>
                  <a:ext cx="1670345" cy="1775866"/>
                </a:xfrm>
                <a:prstGeom prst="arc">
                  <a:avLst>
                    <a:gd name="adj1" fmla="val 14828231"/>
                    <a:gd name="adj2" fmla="val 4806152"/>
                  </a:avLst>
                </a:prstGeom>
                <a:noFill/>
                <a:ln w="241300"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Off-page Connector 16"/>
                <p:cNvSpPr/>
                <p:nvPr/>
              </p:nvSpPr>
              <p:spPr>
                <a:xfrm rot="19732543" flipV="1">
                  <a:off x="8306672" y="1739658"/>
                  <a:ext cx="137160" cy="137160"/>
                </a:xfrm>
                <a:prstGeom prst="flowChartOffpageConnector">
                  <a:avLst/>
                </a:prstGeom>
                <a:solidFill>
                  <a:srgbClr val="DFBA77"/>
                </a:solidFill>
                <a:ln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Off-page Connector 17"/>
                <p:cNvSpPr/>
                <p:nvPr/>
              </p:nvSpPr>
              <p:spPr>
                <a:xfrm rot="19732543">
                  <a:off x="7466295" y="631186"/>
                  <a:ext cx="137160" cy="137160"/>
                </a:xfrm>
                <a:prstGeom prst="flowChartOffpageConnector">
                  <a:avLst/>
                </a:prstGeom>
                <a:solidFill>
                  <a:srgbClr val="DFBA77"/>
                </a:solidFill>
                <a:ln>
                  <a:solidFill>
                    <a:srgbClr val="DFBA7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3178336" y="1378956"/>
            <a:ext cx="943458" cy="1897671"/>
            <a:chOff x="8128988" y="-65878"/>
            <a:chExt cx="2659241" cy="5399825"/>
          </a:xfrm>
        </p:grpSpPr>
        <p:grpSp>
          <p:nvGrpSpPr>
            <p:cNvPr id="26" name="Group 25"/>
            <p:cNvGrpSpPr/>
            <p:nvPr/>
          </p:nvGrpSpPr>
          <p:grpSpPr>
            <a:xfrm>
              <a:off x="8185301" y="1467014"/>
              <a:ext cx="2602928" cy="3866933"/>
              <a:chOff x="8185301" y="1467014"/>
              <a:chExt cx="2602928" cy="3866933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271438" y="4419457"/>
                <a:ext cx="2376002" cy="91449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68275">
                <a:solidFill>
                  <a:schemeClr val="bg1">
                    <a:lumMod val="50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Magnetic Disk 51"/>
              <p:cNvSpPr/>
              <p:nvPr/>
            </p:nvSpPr>
            <p:spPr>
              <a:xfrm>
                <a:off x="8185301" y="1467014"/>
                <a:ext cx="2602928" cy="3740453"/>
              </a:xfrm>
              <a:prstGeom prst="flowChartMagneticDisk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235641" y="1511984"/>
                <a:ext cx="2502247" cy="1151538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0029927" y="-65878"/>
              <a:ext cx="729302" cy="2320990"/>
              <a:chOff x="9845023" y="346616"/>
              <a:chExt cx="729302" cy="2320990"/>
            </a:xfrm>
          </p:grpSpPr>
          <p:grpSp>
            <p:nvGrpSpPr>
              <p:cNvPr id="44" name="Group 43"/>
              <p:cNvGrpSpPr/>
              <p:nvPr/>
            </p:nvGrpSpPr>
            <p:grpSpPr>
              <a:xfrm rot="1696152">
                <a:off x="9912110" y="346616"/>
                <a:ext cx="662215" cy="2309007"/>
                <a:chOff x="3344741" y="3891698"/>
                <a:chExt cx="662215" cy="230900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344741" y="3891698"/>
                  <a:ext cx="362313" cy="847228"/>
                  <a:chOff x="5742964" y="4643360"/>
                  <a:chExt cx="362313" cy="847228"/>
                </a:xfrm>
              </p:grpSpPr>
              <p:sp>
                <p:nvSpPr>
                  <p:cNvPr id="49" name="Flowchart: Merge 48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lowchart: Merge 49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 rot="20659906">
                  <a:off x="3647676" y="4696431"/>
                  <a:ext cx="359280" cy="150427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 rot="633483">
                <a:off x="9845023" y="2585206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3483">
                <a:off x="9906119" y="2413070"/>
                <a:ext cx="356929" cy="820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128988" y="-3775"/>
              <a:ext cx="812348" cy="2309007"/>
              <a:chOff x="7944084" y="408719"/>
              <a:chExt cx="812348" cy="2309007"/>
            </a:xfrm>
          </p:grpSpPr>
          <p:grpSp>
            <p:nvGrpSpPr>
              <p:cNvPr id="37" name="Group 36"/>
              <p:cNvGrpSpPr/>
              <p:nvPr/>
            </p:nvGrpSpPr>
            <p:grpSpPr>
              <a:xfrm rot="153435">
                <a:off x="7944084" y="408719"/>
                <a:ext cx="662215" cy="2309007"/>
                <a:chOff x="3344741" y="3891698"/>
                <a:chExt cx="662215" cy="2309007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344741" y="3891698"/>
                  <a:ext cx="362313" cy="847228"/>
                  <a:chOff x="5742964" y="4643360"/>
                  <a:chExt cx="362313" cy="847228"/>
                </a:xfrm>
              </p:grpSpPr>
              <p:sp>
                <p:nvSpPr>
                  <p:cNvPr id="42" name="Flowchart: Merge 41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lowchart: Merge 42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ectangle 40"/>
                <p:cNvSpPr/>
                <p:nvPr/>
              </p:nvSpPr>
              <p:spPr>
                <a:xfrm rot="20659906">
                  <a:off x="3647676" y="4696431"/>
                  <a:ext cx="359280" cy="150427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 rot="20852265">
                <a:off x="8332150" y="2437931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0852265">
                <a:off x="8390374" y="2624299"/>
                <a:ext cx="366058" cy="824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86074" y="474177"/>
              <a:ext cx="584332" cy="1677932"/>
              <a:chOff x="8601170" y="886671"/>
              <a:chExt cx="584332" cy="167793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601170" y="886671"/>
                <a:ext cx="504245" cy="1604380"/>
                <a:chOff x="8202981" y="-318143"/>
                <a:chExt cx="504245" cy="160438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 rot="20864341">
                  <a:off x="8352745" y="459943"/>
                  <a:ext cx="354481" cy="82629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 rot="276685">
                  <a:off x="8202981" y="-318143"/>
                  <a:ext cx="362313" cy="826144"/>
                  <a:chOff x="5742964" y="4643360"/>
                  <a:chExt cx="362313" cy="847228"/>
                </a:xfrm>
              </p:grpSpPr>
              <p:sp>
                <p:nvSpPr>
                  <p:cNvPr id="35" name="Flowchart: Merge 34"/>
                  <p:cNvSpPr/>
                  <p:nvPr/>
                </p:nvSpPr>
                <p:spPr>
                  <a:xfrm rot="20659906" flipV="1">
                    <a:off x="5742964" y="4731248"/>
                    <a:ext cx="362313" cy="759340"/>
                  </a:xfrm>
                  <a:prstGeom prst="flowChartMerg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lowchart: Merge 35"/>
                  <p:cNvSpPr/>
                  <p:nvPr/>
                </p:nvSpPr>
                <p:spPr>
                  <a:xfrm rot="20659906" flipV="1">
                    <a:off x="5802903" y="4643360"/>
                    <a:ext cx="92383" cy="343366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1" name="Rectangle 30"/>
              <p:cNvSpPr/>
              <p:nvPr/>
            </p:nvSpPr>
            <p:spPr>
              <a:xfrm rot="20852265">
                <a:off x="8842362" y="2475037"/>
                <a:ext cx="343140" cy="895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0852265">
                <a:off x="8807349" y="2302538"/>
                <a:ext cx="343141" cy="895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062591" y="1862761"/>
            <a:ext cx="5027082" cy="42842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1" descr="F:\My Photo\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3306" y="3567548"/>
            <a:ext cx="9144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81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861053" y="3763796"/>
            <a:ext cx="4138498" cy="234957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হাকিমপুর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বাংলা-হিলি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01786808074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01558372615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mahmudulhasanges@gmail.com</a:t>
            </a:r>
          </a:p>
        </p:txBody>
      </p:sp>
      <p:sp>
        <p:nvSpPr>
          <p:cNvPr id="3" name="Rectangle 6"/>
          <p:cNvSpPr/>
          <p:nvPr/>
        </p:nvSpPr>
        <p:spPr>
          <a:xfrm>
            <a:off x="7224954" y="3888491"/>
            <a:ext cx="4138498" cy="241768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51521" y="474745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4898" y="485128"/>
            <a:ext cx="413849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70191" y="625526"/>
            <a:ext cx="904236" cy="5669280"/>
            <a:chOff x="5670191" y="625526"/>
            <a:chExt cx="904236" cy="5669280"/>
          </a:xfrm>
        </p:grpSpPr>
        <p:sp>
          <p:nvSpPr>
            <p:cNvPr id="8" name="Rectangle 7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solidFill>
              <a:srgbClr val="FEBEF0"/>
            </a:solidFill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Quad Arrow Callout 30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Quad Arrow Callout 32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Quad Arrow Callout 34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Quad Arrow Callout 36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Quad Arrow Callout 38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nut 39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49" name="Picture 1" descr="F:\My Photo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527" y="1482428"/>
            <a:ext cx="2175164" cy="207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Flowchart: Process 25"/>
          <p:cNvSpPr/>
          <p:nvPr/>
        </p:nvSpPr>
        <p:spPr>
          <a:xfrm rot="16200000">
            <a:off x="7815945" y="1444170"/>
            <a:ext cx="2888344" cy="2786745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27" name="Picture 26" descr="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4" y="3004457"/>
            <a:ext cx="2859315" cy="133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 rot="21574909">
            <a:off x="7946029" y="1186895"/>
            <a:ext cx="2613137" cy="189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57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336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592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5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592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5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92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59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800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0068" y="4281151"/>
            <a:ext cx="7025567" cy="7831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06868" y="1248900"/>
            <a:ext cx="7161475" cy="1695217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/>
              <a:t>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8221604" y="710167"/>
            <a:ext cx="3317253" cy="25120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638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592" y="1149671"/>
            <a:ext cx="619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046732"/>
              </p:ext>
            </p:extLst>
          </p:nvPr>
        </p:nvGraphicFramePr>
        <p:xfrm>
          <a:off x="1053550" y="2106956"/>
          <a:ext cx="9986486" cy="38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30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1839" y="2350824"/>
            <a:ext cx="6885196" cy="1286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সুবিস্তৃত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31840" y="4837135"/>
            <a:ext cx="6885195" cy="1286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>
              <a:spcBef>
                <a:spcPct val="0"/>
              </a:spcBef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যখন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বিশাল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এলাকা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জুড়ে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জলবায়ু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বিশেষত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বৃষ্টিপাত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উষ্ণতা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ঐ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অঞ্চলটিকে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জলবায়ু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বলে</a:t>
            </a:r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0800000">
            <a:off x="1647119" y="2238798"/>
            <a:ext cx="1535299" cy="149521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hlinkClick r:id="" action="ppaction://noaction" highlightClick="1">
              <a:snd r:embed="rId2" name="click.wav"/>
            </a:hlinkClick>
          </p:cNvPr>
          <p:cNvSpPr/>
          <p:nvPr/>
        </p:nvSpPr>
        <p:spPr>
          <a:xfrm>
            <a:off x="1820408" y="2392048"/>
            <a:ext cx="1188720" cy="118872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0800000">
            <a:off x="1647119" y="4725109"/>
            <a:ext cx="1535299" cy="149521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hlinkClick r:id="" action="ppaction://noaction" highlightClick="1">
              <a:snd r:embed="rId2" name="click.wav"/>
            </a:hlinkClick>
          </p:cNvPr>
          <p:cNvSpPr/>
          <p:nvPr/>
        </p:nvSpPr>
        <p:spPr>
          <a:xfrm>
            <a:off x="1820408" y="4878358"/>
            <a:ext cx="1188720" cy="118872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4373" y="4098845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জলবায়ু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অঞ্চল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কাকে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4373" y="1447525"/>
            <a:ext cx="332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জলবায়ু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4377" y="500928"/>
            <a:ext cx="28110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59307" y="204716"/>
            <a:ext cx="11655189" cy="6387153"/>
          </a:xfrm>
          <a:prstGeom prst="frame">
            <a:avLst>
              <a:gd name="adj1" fmla="val 373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77673" y="436728"/>
            <a:ext cx="11218458" cy="5977719"/>
            <a:chOff x="477673" y="436728"/>
            <a:chExt cx="11218458" cy="5977719"/>
          </a:xfrm>
        </p:grpSpPr>
        <p:sp>
          <p:nvSpPr>
            <p:cNvPr id="5" name="Frame 4"/>
            <p:cNvSpPr/>
            <p:nvPr/>
          </p:nvSpPr>
          <p:spPr>
            <a:xfrm>
              <a:off x="477673" y="436728"/>
              <a:ext cx="11218458" cy="5977719"/>
            </a:xfrm>
            <a:prstGeom prst="frame">
              <a:avLst>
                <a:gd name="adj1" fmla="val 373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711957" y="668740"/>
              <a:ext cx="10779458" cy="5513696"/>
            </a:xfrm>
            <a:prstGeom prst="frame">
              <a:avLst>
                <a:gd name="adj1" fmla="val 3739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84582" y="1086646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3599" y="4938209"/>
            <a:ext cx="428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Diagram group"/>
          <p:cNvGrpSpPr/>
          <p:nvPr/>
        </p:nvGrpSpPr>
        <p:grpSpPr>
          <a:xfrm>
            <a:off x="1855742" y="2119745"/>
            <a:ext cx="873599" cy="928254"/>
            <a:chOff x="0" y="1365161"/>
            <a:chExt cx="999054" cy="14272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3" name="Group 12"/>
            <p:cNvGrpSpPr/>
            <p:nvPr/>
          </p:nvGrpSpPr>
          <p:grpSpPr>
            <a:xfrm>
              <a:off x="0" y="1365161"/>
              <a:ext cx="999054" cy="1427218"/>
              <a:chOff x="0" y="1365161"/>
              <a:chExt cx="999054" cy="142721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" name="Chevron 13"/>
              <p:cNvSpPr/>
              <p:nvPr/>
            </p:nvSpPr>
            <p:spPr>
              <a:xfrm rot="5400000">
                <a:off x="-214082" y="1579243"/>
                <a:ext cx="1427218" cy="999053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Chevron 4"/>
              <p:cNvSpPr/>
              <p:nvPr/>
            </p:nvSpPr>
            <p:spPr>
              <a:xfrm>
                <a:off x="1" y="1864688"/>
                <a:ext cx="999053" cy="4281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1897309" y="3228009"/>
            <a:ext cx="818182" cy="942209"/>
            <a:chOff x="0" y="1365161"/>
            <a:chExt cx="999054" cy="14272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17" name="Group 16"/>
            <p:cNvGrpSpPr/>
            <p:nvPr/>
          </p:nvGrpSpPr>
          <p:grpSpPr>
            <a:xfrm>
              <a:off x="0" y="1365161"/>
              <a:ext cx="999054" cy="1427218"/>
              <a:chOff x="0" y="1365161"/>
              <a:chExt cx="999054" cy="142721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Chevron 17"/>
              <p:cNvSpPr/>
              <p:nvPr/>
            </p:nvSpPr>
            <p:spPr>
              <a:xfrm rot="5400000">
                <a:off x="-214082" y="1579243"/>
                <a:ext cx="1427218" cy="999053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Chevron 4"/>
              <p:cNvSpPr/>
              <p:nvPr/>
            </p:nvSpPr>
            <p:spPr>
              <a:xfrm>
                <a:off x="1" y="1864688"/>
                <a:ext cx="999053" cy="4281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20" name="Diagram group"/>
          <p:cNvGrpSpPr/>
          <p:nvPr/>
        </p:nvGrpSpPr>
        <p:grpSpPr>
          <a:xfrm>
            <a:off x="1925019" y="4128550"/>
            <a:ext cx="832036" cy="803664"/>
            <a:chOff x="0" y="1365161"/>
            <a:chExt cx="999054" cy="14272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1" name="Group 20"/>
            <p:cNvGrpSpPr/>
            <p:nvPr/>
          </p:nvGrpSpPr>
          <p:grpSpPr>
            <a:xfrm>
              <a:off x="0" y="1365161"/>
              <a:ext cx="999054" cy="1427218"/>
              <a:chOff x="0" y="1365161"/>
              <a:chExt cx="999054" cy="142721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2" name="Chevron 21"/>
              <p:cNvSpPr/>
              <p:nvPr/>
            </p:nvSpPr>
            <p:spPr>
              <a:xfrm rot="5400000">
                <a:off x="-214082" y="1579243"/>
                <a:ext cx="1427218" cy="999053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Chevron 4"/>
              <p:cNvSpPr/>
              <p:nvPr/>
            </p:nvSpPr>
            <p:spPr>
              <a:xfrm>
                <a:off x="1" y="1864688"/>
                <a:ext cx="999053" cy="4281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24" name="Diagram group"/>
          <p:cNvGrpSpPr/>
          <p:nvPr/>
        </p:nvGrpSpPr>
        <p:grpSpPr>
          <a:xfrm>
            <a:off x="1869601" y="4890555"/>
            <a:ext cx="929017" cy="803664"/>
            <a:chOff x="0" y="1365161"/>
            <a:chExt cx="999054" cy="14272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5" name="Group 24"/>
            <p:cNvGrpSpPr/>
            <p:nvPr/>
          </p:nvGrpSpPr>
          <p:grpSpPr>
            <a:xfrm>
              <a:off x="0" y="1365161"/>
              <a:ext cx="999054" cy="1427218"/>
              <a:chOff x="0" y="1365161"/>
              <a:chExt cx="999054" cy="142721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6" name="Chevron 25"/>
              <p:cNvSpPr/>
              <p:nvPr/>
            </p:nvSpPr>
            <p:spPr>
              <a:xfrm rot="5400000">
                <a:off x="-214082" y="1579243"/>
                <a:ext cx="1427218" cy="999053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Chevron 4"/>
              <p:cNvSpPr/>
              <p:nvPr/>
            </p:nvSpPr>
            <p:spPr>
              <a:xfrm>
                <a:off x="1" y="1864688"/>
                <a:ext cx="999053" cy="4281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grpSp>
        <p:nvGrpSpPr>
          <p:cNvPr id="28" name="Diagram group"/>
          <p:cNvGrpSpPr/>
          <p:nvPr/>
        </p:nvGrpSpPr>
        <p:grpSpPr>
          <a:xfrm>
            <a:off x="2904603" y="2078612"/>
            <a:ext cx="3565470" cy="733857"/>
            <a:chOff x="2315229" y="-585375"/>
            <a:chExt cx="3565470" cy="9276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9" name="Group 28"/>
            <p:cNvGrpSpPr/>
            <p:nvPr/>
          </p:nvGrpSpPr>
          <p:grpSpPr>
            <a:xfrm>
              <a:off x="2315229" y="-585375"/>
              <a:ext cx="3565470" cy="927691"/>
              <a:chOff x="2315229" y="-585375"/>
              <a:chExt cx="3565470" cy="92769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3751886" y="-1786496"/>
                <a:ext cx="927691" cy="3329934"/>
              </a:xfrm>
              <a:prstGeom prst="round2Same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4"/>
              <p:cNvSpPr/>
              <p:nvPr/>
            </p:nvSpPr>
            <p:spPr>
              <a:xfrm>
                <a:off x="2315229" y="-545834"/>
                <a:ext cx="3523898" cy="837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1200" dirty="0" err="1">
                    <a:latin typeface="NikoshBAN" pitchFamily="2" charset="0"/>
                    <a:cs typeface="NikoshBAN" pitchFamily="2" charset="0"/>
                  </a:rPr>
                  <a:t>ভৌগোলিক</a:t>
                </a:r>
                <a:r>
                  <a:rPr lang="en-US" sz="3600" kern="1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1200" dirty="0" err="1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bn-BD" sz="3600" kern="1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0" kern="1200" dirty="0">
                  <a:effectLst/>
                </a:endParaRPr>
              </a:p>
            </p:txBody>
          </p:sp>
        </p:grpSp>
      </p:grpSp>
      <p:grpSp>
        <p:nvGrpSpPr>
          <p:cNvPr id="36" name="Diagram group"/>
          <p:cNvGrpSpPr/>
          <p:nvPr/>
        </p:nvGrpSpPr>
        <p:grpSpPr>
          <a:xfrm>
            <a:off x="3034144" y="3149712"/>
            <a:ext cx="3408219" cy="577167"/>
            <a:chOff x="2167668" y="1685531"/>
            <a:chExt cx="3408219" cy="99146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37" name="Group 36"/>
            <p:cNvGrpSpPr/>
            <p:nvPr/>
          </p:nvGrpSpPr>
          <p:grpSpPr>
            <a:xfrm>
              <a:off x="2167668" y="1685531"/>
              <a:ext cx="3408219" cy="991460"/>
              <a:chOff x="2167668" y="1685531"/>
              <a:chExt cx="3408219" cy="991460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8" name="Round Same Side Corner Rectangle 37"/>
              <p:cNvSpPr/>
              <p:nvPr/>
            </p:nvSpPr>
            <p:spPr>
              <a:xfrm rot="5400000">
                <a:off x="3352513" y="564455"/>
                <a:ext cx="927691" cy="3297381"/>
              </a:xfrm>
              <a:prstGeom prst="round2Same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 Same Side Corner Rectangle 4"/>
              <p:cNvSpPr/>
              <p:nvPr/>
            </p:nvSpPr>
            <p:spPr>
              <a:xfrm>
                <a:off x="2329132" y="1685531"/>
                <a:ext cx="3246755" cy="837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b="0" dirty="0" err="1">
                    <a:effectLst/>
                    <a:latin typeface="NikoshBAN" pitchFamily="2" charset="0"/>
                    <a:cs typeface="NikoshBAN" pitchFamily="2" charset="0"/>
                  </a:rPr>
                  <a:t>সন্ধি</a:t>
                </a:r>
                <a:r>
                  <a:rPr lang="en-US" sz="3600" b="0" dirty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0" dirty="0" err="1">
                    <a:effectLst/>
                    <a:latin typeface="NikoshBAN" pitchFamily="2" charset="0"/>
                    <a:cs typeface="NikoshBAN" pitchFamily="2" charset="0"/>
                  </a:rPr>
                  <a:t>ক্ষেএ</a:t>
                </a:r>
                <a:r>
                  <a:rPr lang="en-US" sz="3600" b="0" dirty="0">
                    <a:effectLst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0" dirty="0" err="1">
                    <a:effectLst/>
                    <a:latin typeface="NikoshBAN" pitchFamily="2" charset="0"/>
                    <a:cs typeface="NikoshBAN" pitchFamily="2" charset="0"/>
                  </a:rPr>
                  <a:t>সৃষ্টি</a:t>
                </a:r>
                <a:endParaRPr lang="en-US" sz="3600" b="0" kern="1200" dirty="0">
                  <a:effectLst/>
                </a:endParaRPr>
              </a:p>
            </p:txBody>
          </p:sp>
        </p:grpSp>
      </p:grpSp>
      <p:grpSp>
        <p:nvGrpSpPr>
          <p:cNvPr id="40" name="Diagram group"/>
          <p:cNvGrpSpPr/>
          <p:nvPr/>
        </p:nvGrpSpPr>
        <p:grpSpPr>
          <a:xfrm>
            <a:off x="2890775" y="3879544"/>
            <a:ext cx="8942146" cy="882406"/>
            <a:chOff x="1567108" y="1378445"/>
            <a:chExt cx="8942146" cy="88240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41" name="Group 40"/>
            <p:cNvGrpSpPr/>
            <p:nvPr/>
          </p:nvGrpSpPr>
          <p:grpSpPr>
            <a:xfrm>
              <a:off x="1567108" y="1378445"/>
              <a:ext cx="8942146" cy="882406"/>
              <a:chOff x="1567108" y="1378445"/>
              <a:chExt cx="8942146" cy="882406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2" name="Round Same Side Corner Rectangle 41"/>
              <p:cNvSpPr/>
              <p:nvPr/>
            </p:nvSpPr>
            <p:spPr>
              <a:xfrm rot="5400000">
                <a:off x="3142155" y="-16487"/>
                <a:ext cx="747864" cy="3537727"/>
              </a:xfrm>
              <a:prstGeom prst="round2Same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 Same Side Corner Rectangle 4"/>
              <p:cNvSpPr/>
              <p:nvPr/>
            </p:nvSpPr>
            <p:spPr>
              <a:xfrm>
                <a:off x="1567108" y="1423731"/>
                <a:ext cx="8942146" cy="837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রাজনৈতিক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সীমানা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মুক্ত</a:t>
                </a:r>
                <a:endParaRPr lang="en-US" sz="3600" b="0" kern="1200" dirty="0">
                  <a:effectLst/>
                </a:endParaRPr>
              </a:p>
            </p:txBody>
          </p:sp>
        </p:grpSp>
      </p:grpSp>
      <p:grpSp>
        <p:nvGrpSpPr>
          <p:cNvPr id="44" name="Diagram group"/>
          <p:cNvGrpSpPr/>
          <p:nvPr/>
        </p:nvGrpSpPr>
        <p:grpSpPr>
          <a:xfrm>
            <a:off x="2641375" y="4710827"/>
            <a:ext cx="8942146" cy="882406"/>
            <a:chOff x="985392" y="2518406"/>
            <a:chExt cx="8942146" cy="88240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45" name="Group 44"/>
            <p:cNvGrpSpPr/>
            <p:nvPr/>
          </p:nvGrpSpPr>
          <p:grpSpPr>
            <a:xfrm>
              <a:off x="985392" y="2518406"/>
              <a:ext cx="8942146" cy="882406"/>
              <a:chOff x="985392" y="2518406"/>
              <a:chExt cx="8942146" cy="882406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6" name="Round Same Side Corner Rectangle 45"/>
              <p:cNvSpPr/>
              <p:nvPr/>
            </p:nvSpPr>
            <p:spPr>
              <a:xfrm rot="5400000">
                <a:off x="2608944" y="1158099"/>
                <a:ext cx="775576" cy="3496189"/>
              </a:xfrm>
              <a:prstGeom prst="round2Same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ngle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ound Same Side Corner Rectangle 4"/>
              <p:cNvSpPr/>
              <p:nvPr/>
            </p:nvSpPr>
            <p:spPr>
              <a:xfrm>
                <a:off x="985392" y="2563692"/>
                <a:ext cx="8942146" cy="837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kern="1200" dirty="0" err="1">
                    <a:latin typeface="NikoshBAN" pitchFamily="2" charset="0"/>
                    <a:cs typeface="NikoshBAN" pitchFamily="2" charset="0"/>
                  </a:rPr>
                  <a:t>উদ্ভিদের</a:t>
                </a:r>
                <a:r>
                  <a:rPr lang="en-US" sz="3600" kern="1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kern="1200" dirty="0" err="1">
                    <a:latin typeface="NikoshBAN" pitchFamily="2" charset="0"/>
                    <a:cs typeface="NikoshBAN" pitchFamily="2" charset="0"/>
                  </a:rPr>
                  <a:t>প্রকৃতি</a:t>
                </a:r>
                <a:r>
                  <a:rPr lang="en-US" sz="3600" kern="1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kern="1200" dirty="0" err="1">
                    <a:latin typeface="NikoshBAN" pitchFamily="2" charset="0"/>
                    <a:cs typeface="NikoshBAN" pitchFamily="2" charset="0"/>
                  </a:rPr>
                  <a:t>বন্টন</a:t>
                </a:r>
                <a:endParaRPr lang="en-US" sz="3600" b="0" kern="1200" dirty="0"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ভ্রাডিমি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কোপেন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User\Desktop\Climatic Region\220px-Wladimir_Peter_Köpp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817" y="1828800"/>
            <a:ext cx="10390909" cy="423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Climatic Region\640px-World_Köppen_Classification_(with_authors).sv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4" y="1395413"/>
            <a:ext cx="11693236" cy="504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151</Words>
  <Application>Microsoft Office PowerPoint</Application>
  <PresentationFormat>Widescreen</PresentationFormat>
  <Paragraphs>37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ড. ভ্রাডিমি কোপেন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Raju</cp:lastModifiedBy>
  <cp:revision>877</cp:revision>
  <dcterms:created xsi:type="dcterms:W3CDTF">2013-12-11T11:27:31Z</dcterms:created>
  <dcterms:modified xsi:type="dcterms:W3CDTF">2019-10-25T06:08:08Z</dcterms:modified>
</cp:coreProperties>
</file>