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</p:sldMasterIdLst>
  <p:sldIdLst>
    <p:sldId id="283" r:id="rId4"/>
    <p:sldId id="284" r:id="rId5"/>
    <p:sldId id="257" r:id="rId6"/>
    <p:sldId id="262" r:id="rId7"/>
    <p:sldId id="261" r:id="rId8"/>
    <p:sldId id="272" r:id="rId9"/>
    <p:sldId id="263" r:id="rId10"/>
    <p:sldId id="273" r:id="rId11"/>
    <p:sldId id="265" r:id="rId12"/>
    <p:sldId id="282" r:id="rId13"/>
    <p:sldId id="266" r:id="rId14"/>
    <p:sldId id="267" r:id="rId15"/>
    <p:sldId id="270" r:id="rId16"/>
    <p:sldId id="269" r:id="rId17"/>
    <p:sldId id="271" r:id="rId18"/>
    <p:sldId id="279" r:id="rId1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4" y="10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8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4749" y="6454777"/>
            <a:ext cx="69209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4749" y="6454777"/>
            <a:ext cx="692099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9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2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9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121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5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7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3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45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70"/>
            <a:ext cx="10252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4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8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224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4749" y="6454777"/>
            <a:ext cx="6920992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9"/>
            <a:ext cx="1025271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7" y="1681163"/>
            <a:ext cx="5028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7" y="2505075"/>
            <a:ext cx="502884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7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32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7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7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32"/>
            <a:ext cx="601789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7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9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7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7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7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2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0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590" y="410241"/>
            <a:ext cx="10919201" cy="810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সুপ্রিয় শিক্ষার্থীবৃন্দ</a:t>
            </a:r>
            <a:r>
              <a:rPr lang="en-US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আন্তরীক</a:t>
            </a:r>
            <a:r>
              <a:rPr lang="en-US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600200"/>
            <a:ext cx="7860903" cy="44196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13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324873" y="315238"/>
            <a:ext cx="3180327" cy="599162"/>
          </a:xfrm>
          <a:prstGeom prst="chevron">
            <a:avLst>
              <a:gd name="adj" fmla="val 396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18" tIns="45710" rIns="91418" bIns="45710" anchor="ctr"/>
          <a:lstStyle/>
          <a:p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468489"/>
            <a:ext cx="3547709" cy="3306065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1459879"/>
            <a:ext cx="3686721" cy="328332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10" y="1468490"/>
            <a:ext cx="3518454" cy="3274709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149264" y="5281227"/>
            <a:ext cx="3332727" cy="5334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77200" y="5257800"/>
            <a:ext cx="3505200" cy="5334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7180" lvl="0" algn="just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বিস্ফোরক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নিস্ক্রিয়করণ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1073" y="5257800"/>
            <a:ext cx="3332727" cy="5334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lvl="0" algn="just"/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61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815" y="761998"/>
            <a:ext cx="6710369" cy="4795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/>
          <p:cNvSpPr/>
          <p:nvPr/>
        </p:nvSpPr>
        <p:spPr>
          <a:xfrm>
            <a:off x="685800" y="2943016"/>
            <a:ext cx="3609968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Image result for robotics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170" y="761999"/>
            <a:ext cx="6741077" cy="4795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2" name="Rectangle 11"/>
          <p:cNvSpPr/>
          <p:nvPr/>
        </p:nvSpPr>
        <p:spPr>
          <a:xfrm>
            <a:off x="685800" y="2943016"/>
            <a:ext cx="3609969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5740"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গবেষণাগারে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170" y="762000"/>
            <a:ext cx="6771784" cy="479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15" name="Rectangle 14"/>
          <p:cNvSpPr/>
          <p:nvPr/>
        </p:nvSpPr>
        <p:spPr>
          <a:xfrm>
            <a:off x="685799" y="2958781"/>
            <a:ext cx="3609969" cy="4414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মহাকাশ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24873" y="315238"/>
            <a:ext cx="3180327" cy="599162"/>
          </a:xfrm>
          <a:prstGeom prst="chevron">
            <a:avLst>
              <a:gd name="adj" fmla="val 39600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18" tIns="45710" rIns="91418" bIns="45710" anchor="ctr"/>
          <a:lstStyle/>
          <a:p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21" y="2912798"/>
            <a:ext cx="3625324" cy="533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755" y="761997"/>
            <a:ext cx="6925891" cy="4795387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1230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5" grpId="0" animBg="1"/>
      <p:bldP spid="15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265" y="914400"/>
            <a:ext cx="3938367" cy="2781304"/>
          </a:xfrm>
          <a:prstGeom prst="rect">
            <a:avLst/>
          </a:prstGeom>
          <a:noFill/>
          <a:ln>
            <a:noFill/>
          </a:ln>
          <a:effectLst>
            <a:glow rad="63500">
              <a:srgbClr val="FF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3809767"/>
            <a:ext cx="3888846" cy="2743773"/>
          </a:xfrm>
          <a:prstGeom prst="rect">
            <a:avLst/>
          </a:prstGeom>
          <a:noFill/>
          <a:ln>
            <a:noFill/>
          </a:ln>
          <a:effectLst>
            <a:glow rad="63500">
              <a:srgbClr val="FF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58" y="837860"/>
            <a:ext cx="3930406" cy="2819740"/>
          </a:xfrm>
          <a:prstGeom prst="rect">
            <a:avLst/>
          </a:prstGeom>
          <a:noFill/>
          <a:ln>
            <a:noFill/>
          </a:ln>
          <a:effectLst>
            <a:glow rad="63500">
              <a:srgbClr val="FF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58" y="3809660"/>
            <a:ext cx="3938368" cy="2819740"/>
          </a:xfrm>
          <a:prstGeom prst="rect">
            <a:avLst/>
          </a:prstGeom>
          <a:noFill/>
          <a:ln>
            <a:noFill/>
          </a:ln>
          <a:effectLst>
            <a:glow rad="63500">
              <a:srgbClr val="FF0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4727230" y="5295662"/>
            <a:ext cx="2881422" cy="1066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উদ্ধার-অনুসন্ধানে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516879" y="1066800"/>
            <a:ext cx="2950721" cy="167640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lvl="0"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উঠানো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নামানো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4624870" y="4271647"/>
            <a:ext cx="2842730" cy="102401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ফারমিং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48200" y="2590800"/>
            <a:ext cx="2881422" cy="1066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5740"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অগ্নিনির্বাপনে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95800" y="228600"/>
            <a:ext cx="3124200" cy="6903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40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8283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1" y="2667000"/>
            <a:ext cx="10515599" cy="1025305"/>
          </a:xfrm>
          <a:prstGeom prst="rect">
            <a:avLst/>
          </a:prstGeom>
        </p:spPr>
        <p:txBody>
          <a:bodyPr/>
          <a:lstStyle/>
          <a:p>
            <a:pPr marL="571500" indent="-571500" defTabSz="62686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আবদান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defTabSz="62686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en-US" sz="32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1" y="1661776"/>
            <a:ext cx="1981200" cy="548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886200"/>
            <a:ext cx="1905001" cy="5182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62400" y="290723"/>
            <a:ext cx="3276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711906"/>
            <a:ext cx="10972799" cy="877025"/>
          </a:xfrm>
          <a:prstGeom prst="rect">
            <a:avLst/>
          </a:prstGeom>
        </p:spPr>
        <p:txBody>
          <a:bodyPr/>
          <a:lstStyle/>
          <a:p>
            <a:pPr marL="571500" indent="-571500" defTabSz="62686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আবদান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শুনাও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defTabSz="62686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77400" y="391699"/>
            <a:ext cx="17445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0336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48200" y="394318"/>
            <a:ext cx="3050595" cy="1358281"/>
            <a:chOff x="8530933" y="287621"/>
            <a:chExt cx="2302650" cy="914400"/>
          </a:xfrm>
        </p:grpSpPr>
        <p:sp>
          <p:nvSpPr>
            <p:cNvPr id="4" name="Cloud Callout 3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381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88164" y="485825"/>
              <a:ext cx="1845419" cy="5179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bn-BD" sz="4400" dirty="0">
                  <a:ln w="1905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14400" y="2590800"/>
            <a:ext cx="8077200" cy="2133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গবেষণাগারে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খ.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গ.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বোমা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ঘ.উপরের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20200" y="3314700"/>
            <a:ext cx="20574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সামাধান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-ঘ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3657600"/>
            <a:ext cx="1040845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42900"/>
            <a:ext cx="3457886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2400" y="914400"/>
            <a:ext cx="3352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799" y="-34589"/>
            <a:ext cx="4652103" cy="1482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616" y="5879195"/>
            <a:ext cx="103674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থেকো, আগামী ক্লাসে আবার দেখা হবে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448341"/>
            <a:ext cx="7724409" cy="43428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5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214265" y="526022"/>
            <a:ext cx="3100431" cy="699834"/>
          </a:xfrm>
          <a:prstGeom prst="plaque">
            <a:avLst/>
          </a:prstGeom>
          <a:solidFill>
            <a:schemeClr val="bg1"/>
          </a:solidFill>
          <a:ln w="25400" cap="flat" cmpd="sng" algn="ctr">
            <a:solidFill>
              <a:srgbClr val="00206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68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29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29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95" y="1292013"/>
            <a:ext cx="2401837" cy="2878828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6852883" y="4266366"/>
            <a:ext cx="4896818" cy="229983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12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2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12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12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2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12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12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12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2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12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12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73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73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273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3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3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73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73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3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০০/০৮/২০১৯ </a:t>
            </a:r>
            <a:r>
              <a:rPr lang="en-US" sz="273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73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16783" y="4237376"/>
            <a:ext cx="5205843" cy="2355270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12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1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1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1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12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12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7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7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7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7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73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7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7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7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3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73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57129" y="1265777"/>
            <a:ext cx="2401837" cy="2905064"/>
            <a:chOff x="8263721" y="1210309"/>
            <a:chExt cx="2463423" cy="2979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3721" y="1210309"/>
              <a:ext cx="2463423" cy="297955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8263721" y="3737811"/>
              <a:ext cx="2463423" cy="45205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</p:spTree>
    <p:extLst>
      <p:ext uri="{BB962C8B-B14F-4D97-AF65-F5344CB8AC3E}">
        <p14:creationId xmlns:p14="http://schemas.microsoft.com/office/powerpoint/2010/main" val="176871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robotic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669" y="1981220"/>
            <a:ext cx="3466531" cy="2669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2" name="Picture 8" descr="Image result for robo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1981200"/>
            <a:ext cx="3429000" cy="2669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76200" y="5791200"/>
            <a:ext cx="11734800" cy="685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4953000"/>
            <a:ext cx="3657600" cy="56287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খারখানায়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817" y="1978708"/>
            <a:ext cx="3429000" cy="2669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" name="Rounded Rectangle 10"/>
          <p:cNvSpPr/>
          <p:nvPr/>
        </p:nvSpPr>
        <p:spPr>
          <a:xfrm>
            <a:off x="3300163" y="5806119"/>
            <a:ext cx="5439273" cy="66532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4958478"/>
            <a:ext cx="3657600" cy="55289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01000" y="4948499"/>
            <a:ext cx="3657600" cy="56287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ঘরোয়া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3581400" y="217445"/>
            <a:ext cx="4648200" cy="849355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r>
              <a:rPr kumimoji="0" lang="bn-IN" sz="320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Vrinda"/>
              </a:rPr>
              <a:t>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3909" y="953869"/>
            <a:ext cx="29836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রোবোটিক্স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3619500" y="214809"/>
            <a:ext cx="4648200" cy="849355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82200" y="401472"/>
            <a:ext cx="1143000" cy="1046328"/>
            <a:chOff x="9982200" y="401472"/>
            <a:chExt cx="1143000" cy="1046328"/>
          </a:xfrm>
        </p:grpSpPr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1275021"/>
                </p:ext>
              </p:extLst>
            </p:nvPr>
          </p:nvGraphicFramePr>
          <p:xfrm>
            <a:off x="9982200" y="401472"/>
            <a:ext cx="1052281" cy="887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Packager Shell Object" showAsIcon="1" r:id="rId6" imgW="914400" imgH="771480" progId="Package">
                    <p:embed/>
                  </p:oleObj>
                </mc:Choice>
                <mc:Fallback>
                  <p:oleObj name="Packager Shell Object" showAsIcon="1" r:id="rId6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982200" y="401472"/>
                          <a:ext cx="1052281" cy="8878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9982200" y="1066800"/>
              <a:ext cx="11430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1" grpId="0"/>
      <p:bldP spid="13" grpId="0"/>
      <p:bldP spid="14" grpId="0"/>
      <p:bldP spid="16" grpId="0"/>
      <p:bldP spid="17" grpId="0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2209800"/>
            <a:ext cx="9372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রোবটিক্স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রোবট-এর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রোবট-এর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33445" y="381000"/>
            <a:ext cx="2948355" cy="751072"/>
          </a:xfrm>
          <a:prstGeom prst="roundRect">
            <a:avLst>
              <a:gd name="adj" fmla="val 31829"/>
            </a:avLst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84" y="1225395"/>
            <a:ext cx="3328978" cy="2508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324" y="1252874"/>
            <a:ext cx="3322320" cy="25206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980" y="1240637"/>
            <a:ext cx="3266548" cy="2493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33400" y="4535493"/>
            <a:ext cx="6487052" cy="722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রোবোটিক্স-এর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475982"/>
            <a:ext cx="1127927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8083" y="3944441"/>
            <a:ext cx="2372252" cy="551359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14348" y="3907744"/>
            <a:ext cx="2372252" cy="54854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মনোবিদ্যা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24348" y="3898026"/>
            <a:ext cx="2372252" cy="55825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ইঞ্জিনিয়ারিং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laque 10"/>
          <p:cNvSpPr/>
          <p:nvPr/>
        </p:nvSpPr>
        <p:spPr>
          <a:xfrm>
            <a:off x="3641973" y="115892"/>
            <a:ext cx="4648200" cy="849355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190" y="5486400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ডিজাইন,গঠন,পরিচালনা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প্রক্রিয়া,কাজ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শাখাকে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80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  <p:bldP spid="13" grpId="0"/>
      <p:bldP spid="14" grpId="0"/>
      <p:bldP spid="15" grpId="0"/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4233" y="457200"/>
            <a:ext cx="263856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i="0" u="none" strike="noStrike" kern="0" cap="none" spc="0" normalizeH="0" baseline="0" noProof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0467" y="2938942"/>
            <a:ext cx="3209533" cy="71865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571500" lvl="0" indent="-5715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4400" dirty="0" err="1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রোবটিক্স</a:t>
            </a:r>
            <a:r>
              <a:rPr lang="en-US" sz="4400" dirty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9432"/>
            <a:ext cx="3505200" cy="3321168"/>
          </a:xfrm>
          <a:prstGeom prst="ellipse">
            <a:avLst/>
          </a:prstGeom>
          <a:ln w="190500" cap="rnd">
            <a:solidFill>
              <a:srgbClr val="7030A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677400" y="391699"/>
            <a:ext cx="17445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347966"/>
            <a:ext cx="11201400" cy="115877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রোবটিক্স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রোবট টেকনোলজির একটি শাখা সেখানে রোবটের গঠন, কাজ, বৈশিষ্ট্য নিয়ে কাজ করা হয়।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3312712" y="242615"/>
            <a:ext cx="5371249" cy="599162"/>
          </a:xfrm>
          <a:prstGeom prst="chevron">
            <a:avLst>
              <a:gd name="adj" fmla="val 39600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 anchor="ctr"/>
          <a:lstStyle/>
          <a:p>
            <a:pPr algn="ctr"/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828" y="1136171"/>
            <a:ext cx="8244561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Picture 4" descr="http://jloga.edublogs.org/files/2009/02/robot-brain_will_pate_flck_atr_non_291x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126" y="1136171"/>
            <a:ext cx="8264983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8" name="Rounded Rectangle 17"/>
          <p:cNvSpPr/>
          <p:nvPr/>
        </p:nvSpPr>
        <p:spPr>
          <a:xfrm>
            <a:off x="3530357" y="6019815"/>
            <a:ext cx="4521683" cy="6857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প্রোগ্রামকৃত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মস্তিস্ক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89163" y="6022312"/>
            <a:ext cx="3998799" cy="6548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অ্যাকচুয়েটর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http://img.directindustry.com/images_di/photo-g/mig-tig-welding-robots-29315-27534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829" y="1142853"/>
            <a:ext cx="8254769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4" name="Rounded Rectangle 23"/>
          <p:cNvSpPr/>
          <p:nvPr/>
        </p:nvSpPr>
        <p:spPr>
          <a:xfrm>
            <a:off x="3502675" y="6016824"/>
            <a:ext cx="4724400" cy="6472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4" descr="http://hackedgadgets.com/wp-content/uploads/2012/01/Learn-Electronics-with-Snap-Circuit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828" y="1174917"/>
            <a:ext cx="8159780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3804950" y="5984604"/>
            <a:ext cx="4119850" cy="671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827" y="1174917"/>
            <a:ext cx="8254773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Rounded Rectangle 15"/>
          <p:cNvSpPr/>
          <p:nvPr/>
        </p:nvSpPr>
        <p:spPr>
          <a:xfrm>
            <a:off x="3657598" y="6016580"/>
            <a:ext cx="4119850" cy="671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4" descr="http://spectrum.ieee.org/image/171729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951" y="1181599"/>
            <a:ext cx="8254773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0" name="Rounded Rectangle 19"/>
          <p:cNvSpPr/>
          <p:nvPr/>
        </p:nvSpPr>
        <p:spPr>
          <a:xfrm>
            <a:off x="3731274" y="5981858"/>
            <a:ext cx="4119850" cy="671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ম্যানিপুলেশন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1" grpId="0"/>
      <p:bldP spid="21" grpId="1"/>
      <p:bldP spid="24" grpId="0"/>
      <p:bldP spid="24" grpId="1"/>
      <p:bldP spid="13" grpId="0"/>
      <p:bldP spid="13" grpId="1"/>
      <p:bldP spid="16" grpId="0"/>
      <p:bldP spid="16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200" y="381000"/>
            <a:ext cx="350520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590800"/>
            <a:ext cx="7260905" cy="7691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রোটের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7400" y="391699"/>
            <a:ext cx="17445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596" y="3810000"/>
            <a:ext cx="9220200" cy="270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0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lvl="0"/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অ্যাকচুয়েটর</a:t>
            </a:r>
            <a:endParaRPr lang="en-US" sz="3200" dirty="0" smtClean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প্রোগ্রামকৃত</a:t>
            </a:r>
            <a:r>
              <a:rPr lang="en-US" sz="32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মস্তিস্ক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96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427823" y="315238"/>
            <a:ext cx="3500952" cy="599162"/>
          </a:xfrm>
          <a:prstGeom prst="chevron">
            <a:avLst>
              <a:gd name="adj" fmla="val 396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18" tIns="45710" rIns="91418" bIns="45710" anchor="ctr"/>
          <a:lstStyle/>
          <a:p>
            <a:r>
              <a:rPr lang="en-US" sz="36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রোবটের</a:t>
            </a:r>
            <a:r>
              <a:rPr lang="en-US" sz="36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350" y="1088529"/>
            <a:ext cx="728845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50" y="1140641"/>
            <a:ext cx="728845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Image result for robotics wor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056" y="1140641"/>
            <a:ext cx="728845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55894" y="2583568"/>
            <a:ext cx="3249306" cy="13788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5894" y="2583568"/>
            <a:ext cx="3249306" cy="13788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5740" lvl="0"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গৃহাস্থলী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55894" y="2583568"/>
            <a:ext cx="3249306" cy="13788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5740" lvl="0"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কল-কারখানার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4021932"/>
            <a:ext cx="1295400" cy="1354604"/>
            <a:chOff x="1143000" y="4021932"/>
            <a:chExt cx="1295400" cy="1354604"/>
          </a:xfrm>
        </p:grpSpPr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3813773"/>
                </p:ext>
              </p:extLst>
            </p:nvPr>
          </p:nvGraphicFramePr>
          <p:xfrm>
            <a:off x="1143000" y="4021932"/>
            <a:ext cx="1295400" cy="1092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Packager Shell Object" showAsIcon="1" r:id="rId6" imgW="914400" imgH="771480" progId="Package">
                    <p:embed/>
                  </p:oleObj>
                </mc:Choice>
                <mc:Fallback>
                  <p:oleObj name="Packager Shell Object" showAsIcon="1" r:id="rId6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43000" y="4021932"/>
                          <a:ext cx="1295400" cy="10929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1328073" y="4853316"/>
              <a:ext cx="9252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96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 animBg="1"/>
      <p:bldP spid="13" grpId="1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371</Words>
  <Application>Microsoft Office PowerPoint</Application>
  <PresentationFormat>Custom</PresentationFormat>
  <Paragraphs>85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SolaimanLipi</vt:lpstr>
      <vt:lpstr>Vrinda</vt:lpstr>
      <vt:lpstr>Wingdings</vt:lpstr>
      <vt:lpstr>1_Office Theme</vt:lpstr>
      <vt:lpstr>Office Theme</vt:lpstr>
      <vt:lpstr>2_Office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MADRASHA</dc:creator>
  <cp:lastModifiedBy>MADRASHA</cp:lastModifiedBy>
  <cp:revision>178</cp:revision>
  <dcterms:created xsi:type="dcterms:W3CDTF">2006-08-16T00:00:00Z</dcterms:created>
  <dcterms:modified xsi:type="dcterms:W3CDTF">2019-10-16T02:39:27Z</dcterms:modified>
</cp:coreProperties>
</file>