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sldIdLst>
    <p:sldId id="283" r:id="rId4"/>
    <p:sldId id="331" r:id="rId5"/>
    <p:sldId id="309" r:id="rId6"/>
    <p:sldId id="287" r:id="rId7"/>
    <p:sldId id="288" r:id="rId8"/>
    <p:sldId id="310" r:id="rId9"/>
    <p:sldId id="323" r:id="rId10"/>
    <p:sldId id="290" r:id="rId11"/>
    <p:sldId id="313" r:id="rId12"/>
    <p:sldId id="329" r:id="rId13"/>
    <p:sldId id="291" r:id="rId14"/>
    <p:sldId id="326" r:id="rId15"/>
    <p:sldId id="332" r:id="rId16"/>
    <p:sldId id="327" r:id="rId17"/>
    <p:sldId id="328" r:id="rId18"/>
    <p:sldId id="293" r:id="rId19"/>
    <p:sldId id="305" r:id="rId20"/>
    <p:sldId id="306" r:id="rId21"/>
    <p:sldId id="307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986" y="404734"/>
            <a:ext cx="7765574" cy="5996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573" y="1160060"/>
            <a:ext cx="4048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শিক্ষার্থীবৃন্দ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4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আন্তরীক</a:t>
            </a:r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/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9558" y="655203"/>
            <a:ext cx="10972800" cy="10926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প্রাপকের সংখ্যা ও ডেটা গ্রহ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অধিকারের উপর ভিত্তি করে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করা যায়।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30" y="2966922"/>
            <a:ext cx="3223685" cy="181600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73" y="2398587"/>
            <a:ext cx="3223685" cy="181600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grpSp>
        <p:nvGrpSpPr>
          <p:cNvPr id="23" name="Group 22"/>
          <p:cNvGrpSpPr/>
          <p:nvPr/>
        </p:nvGrpSpPr>
        <p:grpSpPr>
          <a:xfrm>
            <a:off x="1052570" y="3533815"/>
            <a:ext cx="3210037" cy="1816009"/>
            <a:chOff x="1091406" y="4154455"/>
            <a:chExt cx="2857500" cy="1609725"/>
          </a:xfrm>
          <a:scene3d>
            <a:camera prst="isometricOffAxis1Right"/>
            <a:lightRig rig="threePt" dir="t"/>
          </a:scene3d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06" y="4154455"/>
              <a:ext cx="2857500" cy="1609725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Right Arrow 20"/>
            <p:cNvSpPr/>
            <p:nvPr/>
          </p:nvSpPr>
          <p:spPr>
            <a:xfrm rot="20492570">
              <a:off x="1661463" y="4630260"/>
              <a:ext cx="1045459" cy="1343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190930">
              <a:off x="1635364" y="5226069"/>
              <a:ext cx="1078173" cy="15012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45666" y="5566482"/>
            <a:ext cx="1714235" cy="584775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274320" lvl="0" algn="ctr"/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ইউনিকাষ্ট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05574" y="4399816"/>
            <a:ext cx="1781154" cy="584775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274320" lvl="0" algn="ctr"/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মাল্টিকাষ্ট</a:t>
            </a:r>
            <a:endParaRPr lang="en-US" sz="32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7666" y="4827436"/>
            <a:ext cx="1628766" cy="584775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ব্রডকাষ্ট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0038" y="397572"/>
            <a:ext cx="3781567" cy="654101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1589" y="2352095"/>
            <a:ext cx="10789825" cy="18122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প্রাপকের সংখ্যা ও ডেটা গ্রহনের অধিকারের উপর 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27608" cy="1239363"/>
            <a:chOff x="7222010" y="322589"/>
            <a:chExt cx="1327608" cy="1239363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2760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5365" y="4109770"/>
            <a:ext cx="11000095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প্রাপকের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ও ডেটা গ্রহনের অধিকারের উপর ভিত্তি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ডেটা ট্রান্সমিশন মোড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</a:p>
          <a:p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ইউনিকাষ্ট</a:t>
            </a:r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32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মাল্টিকাষ্ট</a:t>
            </a:r>
            <a:r>
              <a:rPr lang="en-US" sz="320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ব্রডকাষ্ট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68491" y="435037"/>
            <a:ext cx="2494573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as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ইউনিকাষ্ট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Image result for à¦¡à§à¦à¦¾ à¦à§à¦°à¦¾à¦¨à§à¦¸à¦®à¦¿à¦¶à¦¨ à¦®à§à¦¡ à¦à¦à¦¨à¦¿à¦à¦¾à¦·à§à¦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38" y="1214651"/>
            <a:ext cx="3351899" cy="4694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993874" y="3161969"/>
            <a:ext cx="300251" cy="3318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491" y="2877861"/>
            <a:ext cx="717156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নেটওয়ার্কের  একটি প্রেরক থেকে ডেটা প্রেরণ করলে শুধুমাত্র একজন প্রাপক ডেটা গ্রহন করতে পারে, ডেটা ট্রান্সমিশনের এরুপ মোডকে বলে ইউনিকাষ্ট।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30386" y="6025772"/>
            <a:ext cx="4902902" cy="55955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একজনই</a:t>
            </a:r>
            <a:endParaRPr lang="as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61198" y="519996"/>
            <a:ext cx="35083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79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973 L 0.11315 0.0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3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3" grpId="0"/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6716" y="234052"/>
            <a:ext cx="35083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3464" y="204232"/>
            <a:ext cx="2121326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as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ব্রডকাষ্ট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64790" y="4621483"/>
            <a:ext cx="6607532" cy="78363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পাঠাচ্ছে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as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464" y="5405118"/>
            <a:ext cx="1136878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ট্রান্সমিট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প্রাপকই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ট্রান্সমিশনের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এরুপ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মোডকে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ব্রডকাষ্ট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24" y="2730281"/>
            <a:ext cx="1248373" cy="115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52" y="1694386"/>
            <a:ext cx="1254909" cy="1194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50" y="1734748"/>
            <a:ext cx="1109874" cy="1056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81" y="3591259"/>
            <a:ext cx="1159242" cy="1094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41" y="3660639"/>
            <a:ext cx="1316239" cy="99483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811723" y="3122110"/>
            <a:ext cx="320597" cy="34772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0939" y="3112783"/>
            <a:ext cx="320597" cy="34772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20939" y="3106358"/>
            <a:ext cx="320597" cy="34772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20939" y="3114234"/>
            <a:ext cx="320597" cy="34772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0061" y="3030515"/>
            <a:ext cx="10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প্রেরক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3496" y="1509720"/>
            <a:ext cx="120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গ্রাহক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3364" y="3265108"/>
            <a:ext cx="120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গ্রাহক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936" y="3370207"/>
            <a:ext cx="13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গ্রাহক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3083" y="1494088"/>
            <a:ext cx="13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গ্রাহক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09674 0.1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2917 0.1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5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7748 -0.1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-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7383 -0.1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-7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07" y="2803352"/>
            <a:ext cx="1133338" cy="1133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14" y="2693836"/>
            <a:ext cx="1358815" cy="1226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95" y="3311848"/>
            <a:ext cx="1331042" cy="885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1" y="1661144"/>
            <a:ext cx="1056528" cy="71596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549939" y="3173515"/>
            <a:ext cx="344836" cy="36124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17" y="1809645"/>
            <a:ext cx="1093888" cy="1093888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559464" y="3163990"/>
            <a:ext cx="344836" cy="36124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540414" y="3173515"/>
            <a:ext cx="344836" cy="36124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2947" y="2377106"/>
            <a:ext cx="10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প্রেরক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6528" y="2164213"/>
            <a:ext cx="120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গ্রাহক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3939" y="2979324"/>
            <a:ext cx="120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গ্রাহক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3115" y="3161290"/>
            <a:ext cx="13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গ্রাহক</a:t>
            </a: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0590" y="5017408"/>
            <a:ext cx="1156658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ট্রান্সমিট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গ্রুপ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গ্রুপ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ট্রান্সমিশনের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এরুপ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মোডকে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মাল্টিকাষ্ট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মেসেজ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09788" y="383946"/>
            <a:ext cx="2508365" cy="67922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মাল্টিকাস্ট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2617" y="4224563"/>
            <a:ext cx="8904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381566" y="398942"/>
            <a:ext cx="35083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8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22604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5651 -0.1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68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4844 0.05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28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5" grpId="0"/>
      <p:bldP spid="37" grpId="0"/>
      <p:bldP spid="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007" y="309964"/>
            <a:ext cx="2617402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হাফ-ডুপ্লেক্স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07" y="1401394"/>
            <a:ext cx="5695950" cy="32391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218" name="Picture 2" descr="Image result for à¦¡à§à¦à¦¾ à¦à§à¦°à¦¾à¦¨à§à¦¸à¦®à¦¿à¦¶à¦¨ à¦®à§à¦¡ à¦«à§à¦²-à¦¡à§à¦ªà§à¦²à§à¦à§à¦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548" y="1401394"/>
            <a:ext cx="5695950" cy="323910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8246" y="5564461"/>
            <a:ext cx="968096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ট্রান্সমিশন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মোডে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ওয়াকি-টকির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40" y="4853963"/>
            <a:ext cx="5279893" cy="49703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একসাথে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4948" y="4861930"/>
            <a:ext cx="4617353" cy="49703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একসাথে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42663" y="380840"/>
            <a:ext cx="35083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61607" y="305098"/>
            <a:ext cx="2916318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07" y="1470915"/>
            <a:ext cx="5534222" cy="298004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4.bp.blogspot.com/-T4_IXCDeCic/W3ZgpDNGhFI/AAAAAAAAAM8/-Hwu7-DhTxoSByOldqvgc2EOStn2n85pgCEwYBhgL/s1600/ani-fu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680" y="1470914"/>
            <a:ext cx="5534222" cy="298004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491" y="5392058"/>
            <a:ext cx="114914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ট্রান্সমিশন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মোডে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উভয়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প্রবাহিত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মোডে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টেলিফোন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3335" y="4717961"/>
            <a:ext cx="3996012" cy="49703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একই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সময়ে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যাবে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0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4949" y="4699885"/>
            <a:ext cx="4617353" cy="49703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একই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সময়ে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যাচ্ছে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endParaRPr lang="en-US" sz="30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60026" y="423170"/>
            <a:ext cx="35083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5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12371" y="2026967"/>
            <a:ext cx="11426693" cy="1165651"/>
          </a:xfrm>
          <a:prstGeom prst="rect">
            <a:avLst/>
          </a:prstGeom>
        </p:spPr>
        <p:txBody>
          <a:bodyPr/>
          <a:lstStyle/>
          <a:p>
            <a:pPr marL="571500" indent="-571500" algn="just" eaLnBrk="0" hangingPunct="0">
              <a:buFont typeface="Wingdings" panose="05000000000000000000" pitchFamily="2" charset="2"/>
              <a:buChar char="q"/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865728" y="334307"/>
            <a:ext cx="3761704" cy="8382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04277" y="3582650"/>
            <a:ext cx="11642883" cy="2983033"/>
          </a:xfrm>
          <a:prstGeom prst="rect">
            <a:avLst/>
          </a:prstGeom>
          <a:noFill/>
        </p:spPr>
        <p:txBody>
          <a:bodyPr/>
          <a:lstStyle/>
          <a:p>
            <a:pPr algn="just" eaLnBrk="0" hangingPunct="0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0" hangingPunct="0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ডুপ্লেক্স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ডুপ্লেক্স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0681" y="222183"/>
            <a:ext cx="285238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139" y="1260143"/>
            <a:ext cx="9526132" cy="528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ইউনিকাস্ট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ডুপ্রেক্স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ইউনিকাস্ট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ডুপ্লেক্স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ডুপ্লেক্স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      (ঘ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ডুপ্রেক্স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কথোপকথনের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ডুপ্লেক্স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(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মাল্টিকাস্ট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ডুপ্রেক্স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21924" y="1569498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21924" y="5700214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44749" y="333005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757" y="3679136"/>
            <a:ext cx="11719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ট্রান্সমিশনের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মোবাইলে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তুলনামুলক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994" y="376000"/>
            <a:ext cx="5040120" cy="271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que 5"/>
          <p:cNvSpPr/>
          <p:nvPr/>
        </p:nvSpPr>
        <p:spPr>
          <a:xfrm>
            <a:off x="2500952" y="513845"/>
            <a:ext cx="3761704" cy="8382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30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6428080" y="4287837"/>
            <a:ext cx="5581951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০০/০৮/২০১৯ </a:t>
            </a:r>
            <a:r>
              <a:rPr lang="en-US" sz="2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15313" y="4244455"/>
            <a:ext cx="5339326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63721" y="1210309"/>
            <a:ext cx="2463423" cy="2979553"/>
            <a:chOff x="8263721" y="1210309"/>
            <a:chExt cx="2463423" cy="2979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721" y="1210309"/>
              <a:ext cx="2463423" cy="297955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63721" y="3737811"/>
              <a:ext cx="2463423" cy="452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807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3" y="1579659"/>
            <a:ext cx="6398303" cy="3918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185612" y="491198"/>
            <a:ext cx="285238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52636" y="213973"/>
            <a:ext cx="5500044" cy="7560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মরা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07" y="1342988"/>
            <a:ext cx="5379439" cy="358100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14651" y="5911568"/>
            <a:ext cx="9758148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algn="ctr" defTabSz="457200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জানো,ডেটা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489" y="5125392"/>
            <a:ext cx="529504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2376" y="5167048"/>
            <a:ext cx="425789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002" y="1342591"/>
            <a:ext cx="5379776" cy="35814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6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079601" y="488290"/>
            <a:ext cx="5218239" cy="9583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32" y="2251880"/>
            <a:ext cx="6836175" cy="3727352"/>
          </a:xfrm>
          <a:prstGeom prst="rect">
            <a:avLst/>
          </a:prstGeom>
          <a:solidFill>
            <a:schemeClr val="bg1"/>
          </a:solidFill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7025982" y="3266029"/>
            <a:ext cx="348296" cy="3183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289" y="2759584"/>
            <a:ext cx="348296" cy="3183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0632" y="4956702"/>
            <a:ext cx="6836175" cy="1034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2.96296E-6 L 0.25677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4.44444E-6 L -0.25364 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971800" y="340056"/>
            <a:ext cx="4419600" cy="914400"/>
          </a:xfrm>
          <a:prstGeom prst="wedgeRoundRectCallout">
            <a:avLst>
              <a:gd name="adj1" fmla="val -19907"/>
              <a:gd name="adj2" fmla="val 102799"/>
              <a:gd name="adj3" fmla="val 1666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9310" y="2173572"/>
            <a:ext cx="9619881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fontAlgn="base"/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fontAlgn="base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Plant cell structure: membrane, vacuole, centrosome, chloroplasts, nucleus, nucleolus,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83043" y="360822"/>
            <a:ext cx="4243657" cy="809585"/>
          </a:xfrm>
          <a:prstGeom prst="ellipse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6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4" descr="Image result for data transmission mode animated picture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129" y="1539546"/>
            <a:ext cx="4971434" cy="371377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85122" y="5771031"/>
            <a:ext cx="1185697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 থেকে গন্তব্যে ডেটা ট্রান্সফারের ক্ষেত্রে ডেটা প্রবাহের দিককে বলা হয় ডেটা ট্রান্সমিশন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568" y="1539546"/>
            <a:ext cx="4976409" cy="371484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ight Arrow 3"/>
          <p:cNvSpPr/>
          <p:nvPr/>
        </p:nvSpPr>
        <p:spPr>
          <a:xfrm rot="19041202">
            <a:off x="4229500" y="4196257"/>
            <a:ext cx="1396616" cy="796047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গন্তব্য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2516135">
            <a:off x="186419" y="1784577"/>
            <a:ext cx="1396616" cy="837003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56393" y="359038"/>
            <a:ext cx="3931003" cy="607762"/>
          </a:xfrm>
          <a:prstGeom prst="wedgeRoundRectCallout">
            <a:avLst>
              <a:gd name="adj1" fmla="val -7378"/>
              <a:gd name="adj2" fmla="val 100953"/>
              <a:gd name="adj3" fmla="val 16667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 animBg="1"/>
      <p:bldP spid="2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38960" y="531713"/>
            <a:ext cx="3703553" cy="8394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46844" cy="1239363"/>
            <a:chOff x="7222010" y="322589"/>
            <a:chExt cx="134684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803220" y="2511861"/>
            <a:ext cx="6374640" cy="9661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3730" y="4084218"/>
            <a:ext cx="70903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2779" y="1552660"/>
            <a:ext cx="1041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 দিকের উপর ভিত্তি করে ডেটা ট্রান্সমিশন মোডকে তিনভাগে ভাগ করা যায়। যথাঃ</a:t>
            </a:r>
          </a:p>
          <a:p>
            <a:pPr fontAlgn="base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সিমপ্লেক্স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হাফ-ডুপ্লেক্স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86" y="3504407"/>
            <a:ext cx="9892475" cy="2609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8967" y="361343"/>
            <a:ext cx="5190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19779" y="318746"/>
            <a:ext cx="29334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8364" y="178462"/>
            <a:ext cx="2502364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সিমপ্লেক্স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52" y="1439056"/>
            <a:ext cx="5510746" cy="28481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à¦¡à§à¦à¦¾ à¦à§à¦°à¦¾à¦¨à§à¦¸à¦®à¦¿à¦¶à¦¨ à¦®à§à¦¡ à¦¸à¦¿à¦®à¦ªà§à¦²à§à¦à§à¦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421" y="1439056"/>
            <a:ext cx="5510746" cy="28481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9639" y="5416005"/>
            <a:ext cx="10892824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মোডে কেবলমাত্র একদিকে ডেটা প্রেরনের ব্যবস্থা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কীবোর্ড থেকে কম্পিউটারে ডেটা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রেডিও,টিভি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809" y="4469533"/>
            <a:ext cx="5445169" cy="48419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endParaRPr lang="as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07136" y="4437865"/>
            <a:ext cx="4889335" cy="48419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যাচ্চে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as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2803</TotalTime>
  <Words>647</Words>
  <Application>Microsoft Office PowerPoint</Application>
  <PresentationFormat>Widescreen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388</cp:revision>
  <dcterms:created xsi:type="dcterms:W3CDTF">2019-05-27T04:34:07Z</dcterms:created>
  <dcterms:modified xsi:type="dcterms:W3CDTF">2019-10-20T05:05:47Z</dcterms:modified>
</cp:coreProperties>
</file>