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2" r:id="rId5"/>
    <p:sldId id="264" r:id="rId6"/>
    <p:sldId id="258" r:id="rId7"/>
    <p:sldId id="259" r:id="rId8"/>
    <p:sldId id="263" r:id="rId9"/>
    <p:sldId id="268" r:id="rId10"/>
    <p:sldId id="267" r:id="rId11"/>
    <p:sldId id="266" r:id="rId12"/>
    <p:sldId id="265" r:id="rId13"/>
    <p:sldId id="269" r:id="rId14"/>
    <p:sldId id="271" r:id="rId15"/>
    <p:sldId id="270" r:id="rId16"/>
    <p:sldId id="277" r:id="rId17"/>
    <p:sldId id="272" r:id="rId18"/>
    <p:sldId id="275" r:id="rId19"/>
    <p:sldId id="276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16D6-897F-40E4-AE52-8655472E15C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E66D-69A1-43F9-A116-A216C497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16D6-897F-40E4-AE52-8655472E15C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E66D-69A1-43F9-A116-A216C497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1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16D6-897F-40E4-AE52-8655472E15C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E66D-69A1-43F9-A116-A216C497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16D6-897F-40E4-AE52-8655472E15C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E66D-69A1-43F9-A116-A216C497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16D6-897F-40E4-AE52-8655472E15C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E66D-69A1-43F9-A116-A216C497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1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16D6-897F-40E4-AE52-8655472E15C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E66D-69A1-43F9-A116-A216C497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2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16D6-897F-40E4-AE52-8655472E15C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E66D-69A1-43F9-A116-A216C497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5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16D6-897F-40E4-AE52-8655472E15C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E66D-69A1-43F9-A116-A216C497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7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16D6-897F-40E4-AE52-8655472E15C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E66D-69A1-43F9-A116-A216C497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9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16D6-897F-40E4-AE52-8655472E15C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E66D-69A1-43F9-A116-A216C497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5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16D6-897F-40E4-AE52-8655472E15C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E66D-69A1-43F9-A116-A216C497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7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316D6-897F-40E4-AE52-8655472E15C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CE66D-69A1-43F9-A116-A216C497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5.wdp"/><Relationship Id="rId3" Type="http://schemas.openxmlformats.org/officeDocument/2006/relationships/image" Target="../media/image32.gif"/><Relationship Id="rId7" Type="http://schemas.microsoft.com/office/2007/relationships/hdphoto" Target="../media/hdphoto2.wdp"/><Relationship Id="rId12" Type="http://schemas.openxmlformats.org/officeDocument/2006/relationships/image" Target="../media/image37.png"/><Relationship Id="rId17" Type="http://schemas.microsoft.com/office/2007/relationships/hdphoto" Target="../media/hdphoto7.wdp"/><Relationship Id="rId2" Type="http://schemas.openxmlformats.org/officeDocument/2006/relationships/image" Target="../media/image31.jp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3.wdp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.gif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6">
                <a:lumMod val="7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64000">
              <a:srgbClr val="FFFF00"/>
            </a:gs>
            <a:gs pos="100000">
              <a:schemeClr val="accent4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94" y="-16748"/>
            <a:ext cx="6625883" cy="455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2" b="7415"/>
          <a:stretch/>
        </p:blipFill>
        <p:spPr>
          <a:xfrm>
            <a:off x="5556875" y="4529919"/>
            <a:ext cx="6625883" cy="2300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90" y="4954919"/>
            <a:ext cx="1340457" cy="688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101" y="4710415"/>
            <a:ext cx="1340457" cy="688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0457" y="1651304"/>
            <a:ext cx="1340457" cy="640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46" y="2861538"/>
            <a:ext cx="1340457" cy="728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47" y="3819349"/>
            <a:ext cx="1340457" cy="901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63" y="5412865"/>
            <a:ext cx="403223" cy="3873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1741">
            <a:off x="11212223" y="5514278"/>
            <a:ext cx="403223" cy="3873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3297">
            <a:off x="10183714" y="5253694"/>
            <a:ext cx="403223" cy="3873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1503">
            <a:off x="9331646" y="5274870"/>
            <a:ext cx="403223" cy="3873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57" y="5835358"/>
            <a:ext cx="403223" cy="3873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010481">
            <a:off x="660943" y="1302314"/>
            <a:ext cx="43368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59" y="5450569"/>
            <a:ext cx="403223" cy="387376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 rot="5400000">
            <a:off x="-982870" y="3934454"/>
            <a:ext cx="2444186" cy="372291"/>
            <a:chOff x="1345555" y="6436641"/>
            <a:chExt cx="2444186" cy="372291"/>
          </a:xfrm>
        </p:grpSpPr>
        <p:sp>
          <p:nvSpPr>
            <p:cNvPr id="25" name="7-Point Star 24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7-Point Star 25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7-Point Star 26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7-Point Star 27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7-Point Star 28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7-Point Star 29"/>
            <p:cNvSpPr/>
            <p:nvPr/>
          </p:nvSpPr>
          <p:spPr>
            <a:xfrm>
              <a:off x="3401968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47986" y="6422256"/>
            <a:ext cx="2444186" cy="372291"/>
            <a:chOff x="1345555" y="6436641"/>
            <a:chExt cx="2444186" cy="372291"/>
          </a:xfrm>
        </p:grpSpPr>
        <p:sp>
          <p:nvSpPr>
            <p:cNvPr id="33" name="7-Point Star 32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7-Point Star 33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7-Point Star 34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7-Point Star 35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7-Point Star 36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7-Point Star 37"/>
            <p:cNvSpPr/>
            <p:nvPr/>
          </p:nvSpPr>
          <p:spPr>
            <a:xfrm>
              <a:off x="3401968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79774" y="-15916"/>
            <a:ext cx="2444186" cy="372291"/>
            <a:chOff x="1345555" y="6436641"/>
            <a:chExt cx="2444186" cy="372291"/>
          </a:xfrm>
        </p:grpSpPr>
        <p:sp>
          <p:nvSpPr>
            <p:cNvPr id="40" name="7-Point Star 39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7-Point Star 40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7-Point Star 41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7-Point Star 42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7-Point Star 43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7-Point Star 44"/>
            <p:cNvSpPr/>
            <p:nvPr/>
          </p:nvSpPr>
          <p:spPr>
            <a:xfrm>
              <a:off x="3401968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5950" y="6454914"/>
            <a:ext cx="2444186" cy="372291"/>
            <a:chOff x="1345555" y="6436641"/>
            <a:chExt cx="2444186" cy="372291"/>
          </a:xfrm>
        </p:grpSpPr>
        <p:sp>
          <p:nvSpPr>
            <p:cNvPr id="47" name="7-Point Star 46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7-Point Star 47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7-Point Star 48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7-Point Star 49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7-Point Star 50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7-Point Star 51"/>
            <p:cNvSpPr/>
            <p:nvPr/>
          </p:nvSpPr>
          <p:spPr>
            <a:xfrm>
              <a:off x="3401968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588" y="16742"/>
            <a:ext cx="2444186" cy="372291"/>
            <a:chOff x="1345555" y="6436641"/>
            <a:chExt cx="2444186" cy="372291"/>
          </a:xfrm>
        </p:grpSpPr>
        <p:sp>
          <p:nvSpPr>
            <p:cNvPr id="54" name="7-Point Star 53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7-Point Star 54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7-Point Star 55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7-Point Star 56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7-Point Star 57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7-Point Star 58"/>
            <p:cNvSpPr/>
            <p:nvPr/>
          </p:nvSpPr>
          <p:spPr>
            <a:xfrm>
              <a:off x="3401968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7-Point Star 60"/>
          <p:cNvSpPr/>
          <p:nvPr/>
        </p:nvSpPr>
        <p:spPr>
          <a:xfrm rot="5400000">
            <a:off x="39239" y="5805546"/>
            <a:ext cx="387773" cy="339633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7-Point Star 61"/>
          <p:cNvSpPr/>
          <p:nvPr/>
        </p:nvSpPr>
        <p:spPr>
          <a:xfrm rot="5400000">
            <a:off x="46992" y="5378307"/>
            <a:ext cx="387773" cy="339633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7-Point Star 62"/>
          <p:cNvSpPr/>
          <p:nvPr/>
        </p:nvSpPr>
        <p:spPr>
          <a:xfrm rot="5400000">
            <a:off x="27666" y="6157957"/>
            <a:ext cx="387773" cy="339633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7-Point Star 63"/>
          <p:cNvSpPr/>
          <p:nvPr/>
        </p:nvSpPr>
        <p:spPr>
          <a:xfrm rot="3034450">
            <a:off x="4982292" y="-34788"/>
            <a:ext cx="331419" cy="365354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7-Point Star 64"/>
          <p:cNvSpPr/>
          <p:nvPr/>
        </p:nvSpPr>
        <p:spPr>
          <a:xfrm>
            <a:off x="5014500" y="6438589"/>
            <a:ext cx="387773" cy="339633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 rot="5400000">
            <a:off x="-1029422" y="1462226"/>
            <a:ext cx="2444186" cy="372291"/>
            <a:chOff x="1345555" y="6436641"/>
            <a:chExt cx="2444186" cy="372291"/>
          </a:xfrm>
        </p:grpSpPr>
        <p:sp>
          <p:nvSpPr>
            <p:cNvPr id="68" name="7-Point Star 67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7-Point Star 68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7-Point Star 69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7-Point Star 70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7-Point Star 71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7-Point Star 72"/>
            <p:cNvSpPr/>
            <p:nvPr/>
          </p:nvSpPr>
          <p:spPr>
            <a:xfrm>
              <a:off x="3401968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322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59922 0.4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1" y="2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66875 0.389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37" y="194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80937 -0.045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2000">
              <a:srgbClr val="FFC000"/>
            </a:gs>
            <a:gs pos="69000">
              <a:srgbClr val="FFC000"/>
            </a:gs>
            <a:gs pos="99000">
              <a:srgbClr val="7030A0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836" y="110837"/>
            <a:ext cx="11970328" cy="6567054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5483" y="228600"/>
            <a:ext cx="11720946" cy="6331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৩৩৩৩৩৩৩৩৩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386145" y="1298128"/>
            <a:ext cx="3252966" cy="840381"/>
            <a:chOff x="1140921" y="1227903"/>
            <a:chExt cx="3252966" cy="840381"/>
          </a:xfrm>
          <a:solidFill>
            <a:schemeClr val="bg1"/>
          </a:solidFill>
        </p:grpSpPr>
        <p:sp>
          <p:nvSpPr>
            <p:cNvPr id="2" name="Rectangle 1"/>
            <p:cNvSpPr/>
            <p:nvPr/>
          </p:nvSpPr>
          <p:spPr>
            <a:xfrm>
              <a:off x="2258533" y="1232261"/>
              <a:ext cx="1031966" cy="836023"/>
            </a:xfrm>
            <a:prstGeom prst="rect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0921" y="1227905"/>
              <a:ext cx="1031966" cy="836023"/>
            </a:xfrm>
            <a:prstGeom prst="rect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61921" y="1227903"/>
              <a:ext cx="1031966" cy="836023"/>
            </a:xfrm>
            <a:prstGeom prst="rect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909" y="1312812"/>
              <a:ext cx="779628" cy="648793"/>
            </a:xfrm>
            <a:prstGeom prst="rect">
              <a:avLst/>
            </a:prstGeom>
            <a:grp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274" y="1347642"/>
              <a:ext cx="779628" cy="648793"/>
            </a:xfrm>
            <a:prstGeom prst="rect">
              <a:avLst/>
            </a:prstGeom>
            <a:grpFill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528" y="1312811"/>
              <a:ext cx="779628" cy="648793"/>
            </a:xfrm>
            <a:prstGeom prst="rect">
              <a:avLst/>
            </a:prstGeom>
            <a:grpFill/>
          </p:spPr>
        </p:pic>
      </p:grpSp>
      <p:grpSp>
        <p:nvGrpSpPr>
          <p:cNvPr id="36" name="Group 35"/>
          <p:cNvGrpSpPr/>
          <p:nvPr/>
        </p:nvGrpSpPr>
        <p:grpSpPr>
          <a:xfrm>
            <a:off x="6179326" y="1284135"/>
            <a:ext cx="4409266" cy="842437"/>
            <a:chOff x="6308352" y="1171417"/>
            <a:chExt cx="4409266" cy="842437"/>
          </a:xfrm>
        </p:grpSpPr>
        <p:sp>
          <p:nvSpPr>
            <p:cNvPr id="8" name="Rectangle 7"/>
            <p:cNvSpPr/>
            <p:nvPr/>
          </p:nvSpPr>
          <p:spPr>
            <a:xfrm>
              <a:off x="6308352" y="1177831"/>
              <a:ext cx="1031966" cy="83602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44558" y="1177830"/>
              <a:ext cx="1031966" cy="83602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65105" y="1171417"/>
              <a:ext cx="1031966" cy="83602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685652" y="1171417"/>
              <a:ext cx="1031966" cy="83602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291" y="1262772"/>
              <a:ext cx="779628" cy="64879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104" y="1251867"/>
              <a:ext cx="779628" cy="64879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115" y="1271444"/>
              <a:ext cx="779628" cy="64879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259" y="1251866"/>
              <a:ext cx="779628" cy="648793"/>
            </a:xfrm>
            <a:prstGeom prst="rect">
              <a:avLst/>
            </a:prstGeom>
          </p:spPr>
        </p:pic>
      </p:grpSp>
      <p:sp>
        <p:nvSpPr>
          <p:cNvPr id="21" name="Right Arrow 20"/>
          <p:cNvSpPr/>
          <p:nvPr/>
        </p:nvSpPr>
        <p:spPr>
          <a:xfrm rot="1902988">
            <a:off x="3687609" y="2865765"/>
            <a:ext cx="871041" cy="4752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6910" y="4081677"/>
            <a:ext cx="6729270" cy="83602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ও ৪টি একত্রে রাখলে ৭টি হয়।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23972" y="4809129"/>
            <a:ext cx="938594" cy="5728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464136" y="2244004"/>
            <a:ext cx="1598430" cy="454618"/>
            <a:chOff x="2473132" y="2862472"/>
            <a:chExt cx="1598430" cy="454618"/>
          </a:xfrm>
        </p:grpSpPr>
        <p:sp>
          <p:nvSpPr>
            <p:cNvPr id="3" name="Bevel 2"/>
            <p:cNvSpPr/>
            <p:nvPr/>
          </p:nvSpPr>
          <p:spPr>
            <a:xfrm>
              <a:off x="3544759" y="2862472"/>
              <a:ext cx="526803" cy="454618"/>
            </a:xfrm>
            <a:prstGeom prst="bevel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Bevel 27"/>
            <p:cNvSpPr/>
            <p:nvPr/>
          </p:nvSpPr>
          <p:spPr>
            <a:xfrm>
              <a:off x="3012628" y="2862472"/>
              <a:ext cx="526803" cy="454618"/>
            </a:xfrm>
            <a:prstGeom prst="bevel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Bevel 28"/>
            <p:cNvSpPr/>
            <p:nvPr/>
          </p:nvSpPr>
          <p:spPr>
            <a:xfrm>
              <a:off x="2473132" y="2862472"/>
              <a:ext cx="526803" cy="454618"/>
            </a:xfrm>
            <a:prstGeom prst="bevel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99901" y="2255048"/>
            <a:ext cx="2168803" cy="454618"/>
            <a:chOff x="6228448" y="3013885"/>
            <a:chExt cx="2168803" cy="454618"/>
          </a:xfrm>
        </p:grpSpPr>
        <p:sp>
          <p:nvSpPr>
            <p:cNvPr id="30" name="Bevel 29"/>
            <p:cNvSpPr/>
            <p:nvPr/>
          </p:nvSpPr>
          <p:spPr>
            <a:xfrm>
              <a:off x="6228448" y="3013885"/>
              <a:ext cx="526803" cy="454618"/>
            </a:xfrm>
            <a:prstGeom prst="bevel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Bevel 30"/>
            <p:cNvSpPr/>
            <p:nvPr/>
          </p:nvSpPr>
          <p:spPr>
            <a:xfrm>
              <a:off x="7870448" y="3013885"/>
              <a:ext cx="526803" cy="454618"/>
            </a:xfrm>
            <a:prstGeom prst="bevel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Bevel 31"/>
            <p:cNvSpPr/>
            <p:nvPr/>
          </p:nvSpPr>
          <p:spPr>
            <a:xfrm>
              <a:off x="6773272" y="3013885"/>
              <a:ext cx="526803" cy="454618"/>
            </a:xfrm>
            <a:prstGeom prst="bevel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Bevel 33"/>
            <p:cNvSpPr/>
            <p:nvPr/>
          </p:nvSpPr>
          <p:spPr>
            <a:xfrm>
              <a:off x="7318096" y="3013885"/>
              <a:ext cx="526803" cy="454618"/>
            </a:xfrm>
            <a:prstGeom prst="bevel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558431" y="312893"/>
            <a:ext cx="2805009" cy="83602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দিপুর ফুল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68291" y="298928"/>
            <a:ext cx="2805009" cy="83602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ইমার ফুল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ight Arrow 39"/>
          <p:cNvSpPr/>
          <p:nvPr/>
        </p:nvSpPr>
        <p:spPr>
          <a:xfrm rot="8170216">
            <a:off x="6313037" y="2906744"/>
            <a:ext cx="871041" cy="4752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3289441" y="3515732"/>
            <a:ext cx="3792782" cy="456092"/>
            <a:chOff x="3362108" y="4194712"/>
            <a:chExt cx="3792782" cy="456092"/>
          </a:xfrm>
        </p:grpSpPr>
        <p:grpSp>
          <p:nvGrpSpPr>
            <p:cNvPr id="41" name="Group 40"/>
            <p:cNvGrpSpPr/>
            <p:nvPr/>
          </p:nvGrpSpPr>
          <p:grpSpPr>
            <a:xfrm>
              <a:off x="3362108" y="4196186"/>
              <a:ext cx="2168803" cy="454618"/>
              <a:chOff x="6228448" y="3013885"/>
              <a:chExt cx="2168803" cy="454618"/>
            </a:xfrm>
          </p:grpSpPr>
          <p:sp>
            <p:nvSpPr>
              <p:cNvPr id="42" name="Bevel 41"/>
              <p:cNvSpPr/>
              <p:nvPr/>
            </p:nvSpPr>
            <p:spPr>
              <a:xfrm>
                <a:off x="6228448" y="3013885"/>
                <a:ext cx="526803" cy="454618"/>
              </a:xfrm>
              <a:prstGeom prst="bevel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Bevel 42"/>
              <p:cNvSpPr/>
              <p:nvPr/>
            </p:nvSpPr>
            <p:spPr>
              <a:xfrm>
                <a:off x="7870448" y="3013885"/>
                <a:ext cx="526803" cy="454618"/>
              </a:xfrm>
              <a:prstGeom prst="bevel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Bevel 43"/>
              <p:cNvSpPr/>
              <p:nvPr/>
            </p:nvSpPr>
            <p:spPr>
              <a:xfrm>
                <a:off x="6773272" y="3013885"/>
                <a:ext cx="526803" cy="454618"/>
              </a:xfrm>
              <a:prstGeom prst="bevel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Bevel 44"/>
              <p:cNvSpPr/>
              <p:nvPr/>
            </p:nvSpPr>
            <p:spPr>
              <a:xfrm>
                <a:off x="7318096" y="3013885"/>
                <a:ext cx="526803" cy="454618"/>
              </a:xfrm>
              <a:prstGeom prst="bevel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556460" y="4194712"/>
              <a:ext cx="1598430" cy="454618"/>
              <a:chOff x="2473132" y="2862472"/>
              <a:chExt cx="1598430" cy="454618"/>
            </a:xfrm>
          </p:grpSpPr>
          <p:sp>
            <p:nvSpPr>
              <p:cNvPr id="47" name="Bevel 46"/>
              <p:cNvSpPr/>
              <p:nvPr/>
            </p:nvSpPr>
            <p:spPr>
              <a:xfrm>
                <a:off x="3544759" y="2862472"/>
                <a:ext cx="526803" cy="454618"/>
              </a:xfrm>
              <a:prstGeom prst="bevel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Bevel 47"/>
              <p:cNvSpPr/>
              <p:nvPr/>
            </p:nvSpPr>
            <p:spPr>
              <a:xfrm>
                <a:off x="3012628" y="2862472"/>
                <a:ext cx="526803" cy="454618"/>
              </a:xfrm>
              <a:prstGeom prst="bevel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Bevel 48"/>
              <p:cNvSpPr/>
              <p:nvPr/>
            </p:nvSpPr>
            <p:spPr>
              <a:xfrm>
                <a:off x="2473132" y="2862472"/>
                <a:ext cx="526803" cy="454618"/>
              </a:xfrm>
              <a:prstGeom prst="bevel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6748557" y="4083828"/>
            <a:ext cx="5162297" cy="83602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গাণিতিকভাবে আমরা লিখি।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71827" y="4809129"/>
            <a:ext cx="889720" cy="5728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2746" y="4791871"/>
            <a:ext cx="931130" cy="6055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45089" y="4780407"/>
            <a:ext cx="979716" cy="6573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2451" y="4791254"/>
            <a:ext cx="886440" cy="6357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238517" y="5700814"/>
            <a:ext cx="1306234" cy="5728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974603" y="5684627"/>
            <a:ext cx="1306234" cy="5728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41725" y="5727923"/>
            <a:ext cx="1306234" cy="5728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179326" y="5684627"/>
            <a:ext cx="1580757" cy="5728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426999" y="5707990"/>
            <a:ext cx="1306234" cy="5728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 animBg="1"/>
      <p:bldP spid="26" grpId="0" animBg="1"/>
      <p:bldP spid="35" grpId="0" animBg="1"/>
      <p:bldP spid="37" grpId="0" animBg="1"/>
      <p:bldP spid="40" grpId="0" animBg="1"/>
      <p:bldP spid="51" grpId="0" animBg="1"/>
      <p:bldP spid="23" grpId="0" animBg="1"/>
      <p:bldP spid="24" grpId="0" animBg="1"/>
      <p:bldP spid="27" grpId="0" animBg="1"/>
      <p:bldP spid="25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2000">
              <a:srgbClr val="FFC000"/>
            </a:gs>
            <a:gs pos="69000">
              <a:srgbClr val="FFC000"/>
            </a:gs>
            <a:gs pos="99000">
              <a:srgbClr val="7030A0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948" y="225083"/>
            <a:ext cx="11760590" cy="637266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166" y="453180"/>
            <a:ext cx="11254154" cy="5852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60967" y="953873"/>
            <a:ext cx="4781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সুমির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5791" y="2668424"/>
            <a:ext cx="4742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371" y="3499421"/>
            <a:ext cx="7125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একসাথে কত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3371" y="602968"/>
            <a:ext cx="2750234" cy="139292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98044" y="543190"/>
            <a:ext cx="2419385" cy="1816381"/>
            <a:chOff x="7798044" y="543190"/>
            <a:chExt cx="2419385" cy="1644639"/>
          </a:xfrm>
        </p:grpSpPr>
        <p:sp>
          <p:nvSpPr>
            <p:cNvPr id="13" name="Rectangle 12"/>
            <p:cNvSpPr/>
            <p:nvPr/>
          </p:nvSpPr>
          <p:spPr>
            <a:xfrm>
              <a:off x="7798044" y="543190"/>
              <a:ext cx="2419385" cy="16446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088" y="673094"/>
              <a:ext cx="2035295" cy="138483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788094" y="2483387"/>
            <a:ext cx="3106329" cy="1670602"/>
            <a:chOff x="7778424" y="3091878"/>
            <a:chExt cx="3252652" cy="1833606"/>
          </a:xfrm>
        </p:grpSpPr>
        <p:sp>
          <p:nvSpPr>
            <p:cNvPr id="15" name="Rectangle 14"/>
            <p:cNvSpPr/>
            <p:nvPr/>
          </p:nvSpPr>
          <p:spPr>
            <a:xfrm>
              <a:off x="7778424" y="3091878"/>
              <a:ext cx="3252652" cy="18336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988745" y="3289726"/>
              <a:ext cx="2832009" cy="1437909"/>
              <a:chOff x="7286032" y="2461100"/>
              <a:chExt cx="3491442" cy="214312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6032" y="2461100"/>
                <a:ext cx="2564597" cy="214312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858"/>
              <a:stretch/>
            </p:blipFill>
            <p:spPr>
              <a:xfrm>
                <a:off x="9773645" y="2461100"/>
                <a:ext cx="1003829" cy="2135083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2125014" y="4374463"/>
            <a:ext cx="1558203" cy="446482"/>
            <a:chOff x="1097280" y="4325015"/>
            <a:chExt cx="1558203" cy="446482"/>
          </a:xfrm>
          <a:solidFill>
            <a:schemeClr val="accent6">
              <a:lumMod val="50000"/>
            </a:schemeClr>
          </a:solidFill>
        </p:grpSpPr>
        <p:sp>
          <p:nvSpPr>
            <p:cNvPr id="17" name="Bevel 16"/>
            <p:cNvSpPr/>
            <p:nvPr/>
          </p:nvSpPr>
          <p:spPr>
            <a:xfrm>
              <a:off x="1097280" y="4330418"/>
              <a:ext cx="496389" cy="437525"/>
            </a:xfrm>
            <a:prstGeom prst="bevel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Bevel 17"/>
            <p:cNvSpPr/>
            <p:nvPr/>
          </p:nvSpPr>
          <p:spPr>
            <a:xfrm>
              <a:off x="1634822" y="4333972"/>
              <a:ext cx="496389" cy="437525"/>
            </a:xfrm>
            <a:prstGeom prst="bevel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Bevel 19"/>
            <p:cNvSpPr/>
            <p:nvPr/>
          </p:nvSpPr>
          <p:spPr>
            <a:xfrm>
              <a:off x="2159094" y="4325015"/>
              <a:ext cx="496389" cy="437525"/>
            </a:xfrm>
            <a:prstGeom prst="bevel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Left-Right Arrow 25"/>
          <p:cNvSpPr/>
          <p:nvPr/>
        </p:nvSpPr>
        <p:spPr>
          <a:xfrm>
            <a:off x="3936434" y="4382975"/>
            <a:ext cx="2246493" cy="3308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820194" y="4820945"/>
            <a:ext cx="548640" cy="66545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588546" y="4472012"/>
            <a:ext cx="2101943" cy="451885"/>
            <a:chOff x="3379437" y="4319612"/>
            <a:chExt cx="2101943" cy="451885"/>
          </a:xfrm>
          <a:solidFill>
            <a:schemeClr val="accent6">
              <a:lumMod val="50000"/>
            </a:schemeClr>
          </a:solidFill>
        </p:grpSpPr>
        <p:sp>
          <p:nvSpPr>
            <p:cNvPr id="29" name="Bevel 28"/>
            <p:cNvSpPr/>
            <p:nvPr/>
          </p:nvSpPr>
          <p:spPr>
            <a:xfrm>
              <a:off x="3379437" y="4333972"/>
              <a:ext cx="496389" cy="437525"/>
            </a:xfrm>
            <a:prstGeom prst="bevel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evel 29"/>
            <p:cNvSpPr/>
            <p:nvPr/>
          </p:nvSpPr>
          <p:spPr>
            <a:xfrm>
              <a:off x="3912686" y="4333972"/>
              <a:ext cx="496389" cy="437525"/>
            </a:xfrm>
            <a:prstGeom prst="bevel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Bevel 30"/>
            <p:cNvSpPr/>
            <p:nvPr/>
          </p:nvSpPr>
          <p:spPr>
            <a:xfrm>
              <a:off x="4457518" y="4319612"/>
              <a:ext cx="496389" cy="437525"/>
            </a:xfrm>
            <a:prstGeom prst="bevel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Bevel 31"/>
            <p:cNvSpPr/>
            <p:nvPr/>
          </p:nvSpPr>
          <p:spPr>
            <a:xfrm>
              <a:off x="4984991" y="4319612"/>
              <a:ext cx="496389" cy="437525"/>
            </a:xfrm>
            <a:prstGeom prst="bevel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72669" y="5554354"/>
            <a:ext cx="3683675" cy="453661"/>
            <a:chOff x="3172669" y="5554354"/>
            <a:chExt cx="3683675" cy="453661"/>
          </a:xfrm>
          <a:solidFill>
            <a:schemeClr val="accent6">
              <a:lumMod val="50000"/>
            </a:schemeClr>
          </a:solidFill>
        </p:grpSpPr>
        <p:grpSp>
          <p:nvGrpSpPr>
            <p:cNvPr id="25" name="Group 24"/>
            <p:cNvGrpSpPr/>
            <p:nvPr/>
          </p:nvGrpSpPr>
          <p:grpSpPr>
            <a:xfrm>
              <a:off x="3172669" y="5556130"/>
              <a:ext cx="2101943" cy="451885"/>
              <a:chOff x="3379437" y="4319612"/>
              <a:chExt cx="2101943" cy="451885"/>
            </a:xfrm>
            <a:grpFill/>
          </p:grpSpPr>
          <p:sp>
            <p:nvSpPr>
              <p:cNvPr id="19" name="Bevel 18"/>
              <p:cNvSpPr/>
              <p:nvPr/>
            </p:nvSpPr>
            <p:spPr>
              <a:xfrm>
                <a:off x="3379437" y="4333972"/>
                <a:ext cx="496389" cy="43752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Bevel 20"/>
              <p:cNvSpPr/>
              <p:nvPr/>
            </p:nvSpPr>
            <p:spPr>
              <a:xfrm>
                <a:off x="3912686" y="4333972"/>
                <a:ext cx="496389" cy="43752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Bevel 21"/>
              <p:cNvSpPr/>
              <p:nvPr/>
            </p:nvSpPr>
            <p:spPr>
              <a:xfrm>
                <a:off x="4457518" y="4319612"/>
                <a:ext cx="496389" cy="43752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evel 22"/>
              <p:cNvSpPr/>
              <p:nvPr/>
            </p:nvSpPr>
            <p:spPr>
              <a:xfrm>
                <a:off x="4984991" y="4319612"/>
                <a:ext cx="496389" cy="43752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298141" y="5554354"/>
              <a:ext cx="1558203" cy="446482"/>
              <a:chOff x="1097280" y="4325015"/>
              <a:chExt cx="1558203" cy="446482"/>
            </a:xfrm>
            <a:grpFill/>
          </p:grpSpPr>
          <p:sp>
            <p:nvSpPr>
              <p:cNvPr id="34" name="Bevel 33"/>
              <p:cNvSpPr/>
              <p:nvPr/>
            </p:nvSpPr>
            <p:spPr>
              <a:xfrm>
                <a:off x="1097280" y="4330418"/>
                <a:ext cx="496389" cy="43752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Bevel 34"/>
              <p:cNvSpPr/>
              <p:nvPr/>
            </p:nvSpPr>
            <p:spPr>
              <a:xfrm>
                <a:off x="1634822" y="4333972"/>
                <a:ext cx="496389" cy="43752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Bevel 35"/>
              <p:cNvSpPr/>
              <p:nvPr/>
            </p:nvSpPr>
            <p:spPr>
              <a:xfrm>
                <a:off x="2159094" y="4325015"/>
                <a:ext cx="496389" cy="43752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43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2000">
              <a:srgbClr val="FFC000"/>
            </a:gs>
            <a:gs pos="69000">
              <a:srgbClr val="FFC000"/>
            </a:gs>
            <a:gs pos="99000">
              <a:srgbClr val="7030A0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0166" y="492369"/>
            <a:ext cx="11254154" cy="5852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50167" y="492369"/>
            <a:ext cx="11254153" cy="5999018"/>
            <a:chOff x="543371" y="530381"/>
            <a:chExt cx="11058211" cy="5648604"/>
          </a:xfrm>
        </p:grpSpPr>
        <p:sp>
          <p:nvSpPr>
            <p:cNvPr id="7" name="Rectangle 6"/>
            <p:cNvSpPr/>
            <p:nvPr/>
          </p:nvSpPr>
          <p:spPr>
            <a:xfrm>
              <a:off x="543371" y="530381"/>
              <a:ext cx="11058211" cy="564860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27" y="558923"/>
              <a:ext cx="922690" cy="1091931"/>
            </a:xfrm>
            <a:prstGeom prst="rect">
              <a:avLst/>
            </a:prstGeom>
            <a:ln>
              <a:solidFill>
                <a:srgbClr val="CC99FF"/>
              </a:solidFill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86" y="656502"/>
              <a:ext cx="922690" cy="1091931"/>
            </a:xfrm>
            <a:prstGeom prst="rect">
              <a:avLst/>
            </a:prstGeom>
            <a:ln>
              <a:solidFill>
                <a:srgbClr val="CC99FF"/>
              </a:solidFill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100" y="765861"/>
              <a:ext cx="922690" cy="1091931"/>
            </a:xfrm>
            <a:prstGeom prst="rect">
              <a:avLst/>
            </a:prstGeom>
            <a:ln>
              <a:solidFill>
                <a:srgbClr val="CC99FF"/>
              </a:solidFill>
            </a:ln>
            <a:effectLst>
              <a:softEdge rad="1125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1685054" y="2110465"/>
            <a:ext cx="3813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40405" y="2966540"/>
            <a:ext cx="2472885" cy="1487121"/>
            <a:chOff x="2497916" y="2954553"/>
            <a:chExt cx="1113612" cy="1019176"/>
          </a:xfrm>
          <a:solidFill>
            <a:srgbClr val="FF0000"/>
          </a:solidFill>
        </p:grpSpPr>
        <p:sp>
          <p:nvSpPr>
            <p:cNvPr id="13" name="Rectangle 12"/>
            <p:cNvSpPr/>
            <p:nvPr/>
          </p:nvSpPr>
          <p:spPr>
            <a:xfrm>
              <a:off x="2497916" y="2954553"/>
              <a:ext cx="94436" cy="101917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3037932" y="3393663"/>
              <a:ext cx="128016" cy="101917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77363" y="2824758"/>
            <a:ext cx="1235928" cy="1547501"/>
            <a:chOff x="2497916" y="2954553"/>
            <a:chExt cx="898018" cy="1022285"/>
          </a:xfrm>
          <a:solidFill>
            <a:srgbClr val="FF0000"/>
          </a:solidFill>
        </p:grpSpPr>
        <p:sp>
          <p:nvSpPr>
            <p:cNvPr id="16" name="Rectangle 15"/>
            <p:cNvSpPr/>
            <p:nvPr/>
          </p:nvSpPr>
          <p:spPr>
            <a:xfrm>
              <a:off x="2497916" y="2954553"/>
              <a:ext cx="126381" cy="101917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2921539" y="3502443"/>
              <a:ext cx="167135" cy="78165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40451" y="1894666"/>
            <a:ext cx="3999494" cy="4537073"/>
            <a:chOff x="6985175" y="2258249"/>
            <a:chExt cx="4458322" cy="3791479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175" y="2258249"/>
              <a:ext cx="4458322" cy="3791479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7817039" y="2961619"/>
              <a:ext cx="2697497" cy="19407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783933" y="2200334"/>
            <a:ext cx="138430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9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19900" dirty="0"/>
          </a:p>
        </p:txBody>
      </p:sp>
      <p:sp>
        <p:nvSpPr>
          <p:cNvPr id="22" name="Rectangle 21"/>
          <p:cNvSpPr/>
          <p:nvPr/>
        </p:nvSpPr>
        <p:spPr>
          <a:xfrm>
            <a:off x="8720328" y="2200334"/>
            <a:ext cx="1392367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19900" dirty="0"/>
          </a:p>
        </p:txBody>
      </p:sp>
      <p:sp>
        <p:nvSpPr>
          <p:cNvPr id="23" name="TextBox 22"/>
          <p:cNvSpPr txBox="1"/>
          <p:nvPr/>
        </p:nvSpPr>
        <p:spPr>
          <a:xfrm>
            <a:off x="5126665" y="3913227"/>
            <a:ext cx="2453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চিহ্ন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6864" y="3948194"/>
            <a:ext cx="2718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 চিহ্ন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0500" y="0"/>
            <a:ext cx="8191500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015038"/>
            <a:ext cx="1991003" cy="885949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98" y="2004415"/>
            <a:ext cx="962159" cy="88594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69" y="2070442"/>
            <a:ext cx="1814158" cy="838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1132" y="2020308"/>
            <a:ext cx="576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1917" y="1967034"/>
            <a:ext cx="1529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71951" y="3150392"/>
            <a:ext cx="1452564" cy="557213"/>
            <a:chOff x="4171951" y="3150392"/>
            <a:chExt cx="1452564" cy="557213"/>
          </a:xfrm>
        </p:grpSpPr>
        <p:sp>
          <p:nvSpPr>
            <p:cNvPr id="9" name="Bevel 8"/>
            <p:cNvSpPr/>
            <p:nvPr/>
          </p:nvSpPr>
          <p:spPr>
            <a:xfrm>
              <a:off x="4171951" y="3150392"/>
              <a:ext cx="685800" cy="557213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Bevel 9"/>
            <p:cNvSpPr/>
            <p:nvPr/>
          </p:nvSpPr>
          <p:spPr>
            <a:xfrm>
              <a:off x="4938715" y="3150392"/>
              <a:ext cx="685800" cy="557213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Bevel 10"/>
          <p:cNvSpPr/>
          <p:nvPr/>
        </p:nvSpPr>
        <p:spPr>
          <a:xfrm>
            <a:off x="7266577" y="3150391"/>
            <a:ext cx="685800" cy="55721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21993" y="3044276"/>
            <a:ext cx="906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8942" y="3013498"/>
            <a:ext cx="906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698969" y="2033791"/>
            <a:ext cx="1967435" cy="941725"/>
            <a:chOff x="10189612" y="2054416"/>
            <a:chExt cx="2222952" cy="875718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9612" y="2062670"/>
              <a:ext cx="962159" cy="867464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9775" y="2062670"/>
              <a:ext cx="962159" cy="867464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0029" y="2054416"/>
              <a:ext cx="792535" cy="87571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475253" y="3242722"/>
            <a:ext cx="2219328" cy="557213"/>
            <a:chOff x="5991503" y="5313130"/>
            <a:chExt cx="2219328" cy="557213"/>
          </a:xfrm>
        </p:grpSpPr>
        <p:grpSp>
          <p:nvGrpSpPr>
            <p:cNvPr id="19" name="Group 18"/>
            <p:cNvGrpSpPr/>
            <p:nvPr/>
          </p:nvGrpSpPr>
          <p:grpSpPr>
            <a:xfrm>
              <a:off x="5991503" y="5313130"/>
              <a:ext cx="1452564" cy="557213"/>
              <a:chOff x="4171951" y="3150392"/>
              <a:chExt cx="1452564" cy="557213"/>
            </a:xfrm>
          </p:grpSpPr>
          <p:sp>
            <p:nvSpPr>
              <p:cNvPr id="20" name="Bevel 19"/>
              <p:cNvSpPr/>
              <p:nvPr/>
            </p:nvSpPr>
            <p:spPr>
              <a:xfrm>
                <a:off x="4171951" y="3150392"/>
                <a:ext cx="685800" cy="557213"/>
              </a:xfrm>
              <a:prstGeom prst="beve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Bevel 20"/>
              <p:cNvSpPr/>
              <p:nvPr/>
            </p:nvSpPr>
            <p:spPr>
              <a:xfrm>
                <a:off x="4938715" y="3150392"/>
                <a:ext cx="685800" cy="557213"/>
              </a:xfrm>
              <a:prstGeom prst="beve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Bevel 21"/>
            <p:cNvSpPr/>
            <p:nvPr/>
          </p:nvSpPr>
          <p:spPr>
            <a:xfrm>
              <a:off x="7525031" y="5313130"/>
              <a:ext cx="685800" cy="557213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53088" y="4408193"/>
            <a:ext cx="88582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91501" y="4408193"/>
            <a:ext cx="88582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86092" y="4408192"/>
            <a:ext cx="88582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80683" y="4408192"/>
            <a:ext cx="88582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22956" y="4384896"/>
            <a:ext cx="88582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063796" y="114706"/>
            <a:ext cx="2750234" cy="139292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4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3" grpId="0"/>
      <p:bldP spid="14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2185" y="1434906"/>
            <a:ext cx="9659816" cy="3995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272274" y="1953636"/>
            <a:ext cx="1540412" cy="1425524"/>
            <a:chOff x="4670474" y="970671"/>
            <a:chExt cx="2278966" cy="1322363"/>
          </a:xfrm>
        </p:grpSpPr>
        <p:sp>
          <p:nvSpPr>
            <p:cNvPr id="7" name="Rectangle 6"/>
            <p:cNvSpPr/>
            <p:nvPr/>
          </p:nvSpPr>
          <p:spPr>
            <a:xfrm>
              <a:off x="4670474" y="970671"/>
              <a:ext cx="2278966" cy="132236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982659" y="1132449"/>
              <a:ext cx="634399" cy="339969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054698" y="1134794"/>
              <a:ext cx="508945" cy="452509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5398910" y="1587303"/>
              <a:ext cx="696452" cy="382173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421892" y="2182876"/>
            <a:ext cx="576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57590" y="1992278"/>
            <a:ext cx="2278966" cy="1322363"/>
            <a:chOff x="4670474" y="970671"/>
            <a:chExt cx="2278966" cy="1322363"/>
          </a:xfrm>
        </p:grpSpPr>
        <p:sp>
          <p:nvSpPr>
            <p:cNvPr id="23" name="Rectangle 22"/>
            <p:cNvSpPr/>
            <p:nvPr/>
          </p:nvSpPr>
          <p:spPr>
            <a:xfrm>
              <a:off x="4670474" y="970671"/>
              <a:ext cx="2278966" cy="132236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4869768" y="1139484"/>
              <a:ext cx="478302" cy="337624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5200358" y="1631852"/>
              <a:ext cx="478302" cy="337624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5835748" y="1659988"/>
              <a:ext cx="478302" cy="337624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5511020" y="1139484"/>
              <a:ext cx="478302" cy="337624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6152272" y="1162930"/>
              <a:ext cx="478302" cy="337624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959839" y="2131252"/>
            <a:ext cx="1529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96035" y="4066153"/>
            <a:ext cx="88582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44948" y="4043897"/>
            <a:ext cx="88582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308495" y="4043896"/>
            <a:ext cx="88582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12843" y="4066153"/>
            <a:ext cx="88582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483021" y="4066152"/>
            <a:ext cx="88582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3096035" y="112231"/>
            <a:ext cx="2750234" cy="139292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598980" y="2035377"/>
            <a:ext cx="2247035" cy="134930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9489334" y="1827517"/>
            <a:ext cx="2466328" cy="1581711"/>
            <a:chOff x="9660855" y="1611655"/>
            <a:chExt cx="2466328" cy="1581711"/>
          </a:xfrm>
        </p:grpSpPr>
        <p:grpSp>
          <p:nvGrpSpPr>
            <p:cNvPr id="14" name="Group 13"/>
            <p:cNvGrpSpPr/>
            <p:nvPr/>
          </p:nvGrpSpPr>
          <p:grpSpPr>
            <a:xfrm>
              <a:off x="9660855" y="1611655"/>
              <a:ext cx="2466328" cy="1581711"/>
              <a:chOff x="4483112" y="970671"/>
              <a:chExt cx="2466328" cy="146724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483112" y="970671"/>
                <a:ext cx="2466328" cy="146724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4869768" y="1139484"/>
                <a:ext cx="478302" cy="337624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5-Point Star 16"/>
              <p:cNvSpPr/>
              <p:nvPr/>
            </p:nvSpPr>
            <p:spPr>
              <a:xfrm>
                <a:off x="4869768" y="1516079"/>
                <a:ext cx="478302" cy="337624"/>
              </a:xfrm>
              <a:prstGeom prst="star5">
                <a:avLst>
                  <a:gd name="adj" fmla="val 22594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5-Point Star 17"/>
              <p:cNvSpPr/>
              <p:nvPr/>
            </p:nvSpPr>
            <p:spPr>
              <a:xfrm>
                <a:off x="5511020" y="1543297"/>
                <a:ext cx="478302" cy="337624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5-Point Star 18"/>
              <p:cNvSpPr/>
              <p:nvPr/>
            </p:nvSpPr>
            <p:spPr>
              <a:xfrm>
                <a:off x="5511020" y="1139484"/>
                <a:ext cx="478302" cy="337624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5-Point Star 19"/>
              <p:cNvSpPr/>
              <p:nvPr/>
            </p:nvSpPr>
            <p:spPr>
              <a:xfrm>
                <a:off x="6152272" y="1162930"/>
                <a:ext cx="478302" cy="337624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5-Point Star 52"/>
            <p:cNvSpPr/>
            <p:nvPr/>
          </p:nvSpPr>
          <p:spPr>
            <a:xfrm>
              <a:off x="11223336" y="2190376"/>
              <a:ext cx="478302" cy="363963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5-Point Star 53"/>
            <p:cNvSpPr/>
            <p:nvPr/>
          </p:nvSpPr>
          <p:spPr>
            <a:xfrm>
              <a:off x="10355767" y="2675452"/>
              <a:ext cx="478302" cy="363963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11020883" y="2666398"/>
              <a:ext cx="478302" cy="363963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7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47" grpId="0" animBg="1"/>
      <p:bldP spid="48" grpId="0" animBg="1"/>
      <p:bldP spid="49" grpId="0" animBg="1"/>
      <p:bldP spid="50" grpId="0" animBg="1"/>
      <p:bldP spid="51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2000">
              <a:srgbClr val="FFC000"/>
            </a:gs>
            <a:gs pos="69000">
              <a:srgbClr val="FFC000"/>
            </a:gs>
            <a:gs pos="99000">
              <a:srgbClr val="7030A0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948" y="225083"/>
            <a:ext cx="11760590" cy="6372665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166" y="492369"/>
            <a:ext cx="11254154" cy="58521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43371" y="602968"/>
            <a:ext cx="2750234" cy="139292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019" y="2872602"/>
            <a:ext cx="223058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 ১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019" y="4826890"/>
            <a:ext cx="223058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 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04" y="2693091"/>
            <a:ext cx="8180967" cy="128235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04" y="4561192"/>
            <a:ext cx="8330289" cy="1442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18" y="742354"/>
            <a:ext cx="2275153" cy="1253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7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12405" y="3506859"/>
            <a:ext cx="6402015" cy="206285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24521" y="1333460"/>
            <a:ext cx="6402015" cy="206285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/>
          <a:stretch/>
        </p:blipFill>
        <p:spPr>
          <a:xfrm>
            <a:off x="8358188" y="5583555"/>
            <a:ext cx="3833813" cy="1274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33" y="4857750"/>
            <a:ext cx="2927015" cy="2000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/>
          <a:stretch/>
        </p:blipFill>
        <p:spPr>
          <a:xfrm>
            <a:off x="4524374" y="5583554"/>
            <a:ext cx="3833813" cy="1274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34" y="5115877"/>
            <a:ext cx="3333750" cy="2000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/>
          <a:stretch/>
        </p:blipFill>
        <p:spPr>
          <a:xfrm>
            <a:off x="0" y="5583555"/>
            <a:ext cx="3833813" cy="1274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59" y="5115877"/>
            <a:ext cx="3333750" cy="200025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992496" y="1519404"/>
            <a:ext cx="2109969" cy="1795189"/>
            <a:chOff x="245660" y="1841569"/>
            <a:chExt cx="5512206" cy="1795189"/>
          </a:xfrm>
        </p:grpSpPr>
        <p:sp>
          <p:nvSpPr>
            <p:cNvPr id="20" name="Flowchart: Delay 19"/>
            <p:cNvSpPr/>
            <p:nvPr/>
          </p:nvSpPr>
          <p:spPr>
            <a:xfrm rot="16200000">
              <a:off x="2200903" y="-113674"/>
              <a:ext cx="1601719" cy="5512206"/>
            </a:xfrm>
            <a:prstGeom prst="flowChartDelay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http://icons.iconarchive.com/icons/icons-land/transporter/256/Car-Left-Red-icon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07" y="2109995"/>
              <a:ext cx="1402499" cy="1526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icons.iconarchive.com/icons/icons-land/transporter/256/Car-Left-Red-ic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110" y="2108703"/>
              <a:ext cx="1402499" cy="149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icons.iconarchive.com/icons/icons-land/transporter/256/Car-Left-Red-icon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813" y="1964169"/>
              <a:ext cx="1402499" cy="1608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5130359" y="1444283"/>
            <a:ext cx="2013140" cy="1952030"/>
            <a:chOff x="245660" y="1841569"/>
            <a:chExt cx="3402056" cy="1952030"/>
          </a:xfrm>
        </p:grpSpPr>
        <p:sp>
          <p:nvSpPr>
            <p:cNvPr id="25" name="Flowchart: Delay 24"/>
            <p:cNvSpPr/>
            <p:nvPr/>
          </p:nvSpPr>
          <p:spPr>
            <a:xfrm rot="16200000">
              <a:off x="1145828" y="941401"/>
              <a:ext cx="1601719" cy="3402056"/>
            </a:xfrm>
            <a:prstGeom prst="flowChartDelay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http://icons.iconarchive.com/icons/icons-land/transporter/256/Car-Left-Red-icon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89" y="2266836"/>
              <a:ext cx="1402499" cy="1526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icons.iconarchive.com/icons/icons-land/transporter/256/Car-Left-Red-icon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802" y="2250707"/>
              <a:ext cx="1402499" cy="149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831768" y="3649730"/>
            <a:ext cx="2461379" cy="1497329"/>
            <a:chOff x="245659" y="3905184"/>
            <a:chExt cx="5672081" cy="1497329"/>
          </a:xfrm>
        </p:grpSpPr>
        <p:sp>
          <p:nvSpPr>
            <p:cNvPr id="30" name="Flowchart: Alternate Process 29"/>
            <p:cNvSpPr/>
            <p:nvPr/>
          </p:nvSpPr>
          <p:spPr>
            <a:xfrm>
              <a:off x="245659" y="3905184"/>
              <a:ext cx="5672081" cy="1497329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6" descr="http://www.cityfarmers.com.au/wp-content/uploads/2011/11/pool-beach-ball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44" y="4159048"/>
              <a:ext cx="780712" cy="889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://www.cityfarmers.com.au/wp-content/uploads/2011/11/pool-beach-ball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235" y="4191168"/>
              <a:ext cx="780712" cy="889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www.cityfarmers.com.au/wp-content/uploads/2011/11/pool-beach-ball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703" y="4209186"/>
              <a:ext cx="780712" cy="889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://www.cityfarmers.com.au/wp-content/uploads/2011/11/pool-beach-ball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609" y="4240886"/>
              <a:ext cx="780712" cy="889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http://www.cityfarmers.com.au/wp-content/uploads/2011/11/pool-beach-ball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834" y="4256735"/>
              <a:ext cx="780712" cy="889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228623" y="3616517"/>
            <a:ext cx="2086959" cy="1497329"/>
            <a:chOff x="7185461" y="3895319"/>
            <a:chExt cx="3664967" cy="1497329"/>
          </a:xfrm>
        </p:grpSpPr>
        <p:sp>
          <p:nvSpPr>
            <p:cNvPr id="35" name="Flowchart: Alternate Process 34"/>
            <p:cNvSpPr/>
            <p:nvPr/>
          </p:nvSpPr>
          <p:spPr>
            <a:xfrm>
              <a:off x="7185461" y="3895319"/>
              <a:ext cx="3664967" cy="1497329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6" descr="http://www.cityfarmers.com.au/wp-content/uploads/2011/11/pool-beach-ball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032" y="4216694"/>
              <a:ext cx="780712" cy="889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http://www.cityfarmers.com.au/wp-content/uploads/2011/11/pool-beach-ball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387" y="4205731"/>
              <a:ext cx="780712" cy="889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http://www.cityfarmers.com.au/wp-content/uploads/2011/11/pool-beach-ball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9971" y="4208785"/>
              <a:ext cx="780712" cy="889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Box 38"/>
          <p:cNvSpPr txBox="1"/>
          <p:nvPr/>
        </p:nvSpPr>
        <p:spPr>
          <a:xfrm>
            <a:off x="4225025" y="1984431"/>
            <a:ext cx="576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60557" y="4031068"/>
            <a:ext cx="576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63293" y="109146"/>
            <a:ext cx="2358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21" y="191200"/>
            <a:ext cx="242085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50464" y="1287597"/>
            <a:ext cx="1172774" cy="95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776562" y="2697178"/>
            <a:ext cx="1172774" cy="95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792605" y="4154727"/>
            <a:ext cx="1172774" cy="95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15" name="Down Arrow 14"/>
          <p:cNvSpPr/>
          <p:nvPr/>
        </p:nvSpPr>
        <p:spPr>
          <a:xfrm rot="19212385">
            <a:off x="8521913" y="2365593"/>
            <a:ext cx="476955" cy="2751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 rot="14926239">
            <a:off x="8544523" y="2849791"/>
            <a:ext cx="476955" cy="2081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4" grpId="0" animBg="1"/>
      <p:bldP spid="43" grpId="0" animBg="1"/>
      <p:bldP spid="44" grpId="0" animBg="1"/>
      <p:bldP spid="15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2000">
              <a:schemeClr val="accent6">
                <a:lumMod val="75000"/>
              </a:schemeClr>
            </a:gs>
            <a:gs pos="69000">
              <a:schemeClr val="accent5">
                <a:lumMod val="75000"/>
              </a:schemeClr>
            </a:gs>
            <a:gs pos="99000">
              <a:schemeClr val="accent6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58" y="450166"/>
            <a:ext cx="11352628" cy="59084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30830" y="560765"/>
            <a:ext cx="2750234" cy="139292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27" y="687701"/>
            <a:ext cx="6456182" cy="126599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98131" y="2518117"/>
            <a:ext cx="3944544" cy="1252024"/>
            <a:chOff x="1002596" y="2518117"/>
            <a:chExt cx="3944544" cy="125202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596" y="2518117"/>
              <a:ext cx="2880088" cy="1252024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3" t="-1124" r="30844" b="1124"/>
            <a:stretch/>
          </p:blipFill>
          <p:spPr>
            <a:xfrm>
              <a:off x="3882684" y="2518117"/>
              <a:ext cx="1064456" cy="1252024"/>
            </a:xfrm>
            <a:prstGeom prst="rect">
              <a:avLst/>
            </a:prstGeom>
          </p:spPr>
        </p:pic>
      </p:grp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60"/>
          <a:stretch/>
        </p:blipFill>
        <p:spPr>
          <a:xfrm>
            <a:off x="6283417" y="2518117"/>
            <a:ext cx="1979755" cy="12520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0405" y="4286878"/>
            <a:ext cx="885825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1378" y="4265944"/>
            <a:ext cx="885825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07846" y="4255309"/>
            <a:ext cx="885825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4612" y="4255310"/>
            <a:ext cx="885825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98142" y="4265944"/>
            <a:ext cx="885825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0427" y="2727289"/>
            <a:ext cx="576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68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2000">
              <a:schemeClr val="accent6">
                <a:lumMod val="75000"/>
              </a:schemeClr>
            </a:gs>
            <a:gs pos="69000">
              <a:schemeClr val="accent5">
                <a:lumMod val="75000"/>
              </a:schemeClr>
            </a:gs>
            <a:gs pos="99000">
              <a:schemeClr val="accent6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38" y="314325"/>
            <a:ext cx="11544299" cy="62293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31226" y="525728"/>
            <a:ext cx="828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57256" y="1866574"/>
            <a:ext cx="2657475" cy="1014376"/>
            <a:chOff x="1185863" y="1585723"/>
            <a:chExt cx="2657475" cy="1014376"/>
          </a:xfrm>
        </p:grpSpPr>
        <p:sp>
          <p:nvSpPr>
            <p:cNvPr id="28" name="Rectangle 27"/>
            <p:cNvSpPr/>
            <p:nvPr/>
          </p:nvSpPr>
          <p:spPr>
            <a:xfrm>
              <a:off x="1185863" y="1585723"/>
              <a:ext cx="2657475" cy="10143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6" descr="http://losgemeloslocksmith.com/wp-content/uploads/2015/10/key-fob-replacement-Fob-0011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63" y="1710057"/>
              <a:ext cx="1102550" cy="76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http://losgemeloslocksmith.com/wp-content/uploads/2015/10/key-fob-replacement-Fob-0011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253" y="1772224"/>
              <a:ext cx="1102550" cy="76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://losgemeloslocksmith.com/wp-content/uploads/2015/10/key-fob-replacement-Fob-0011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226" y="1710057"/>
              <a:ext cx="1102550" cy="76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8065050" y="1871078"/>
            <a:ext cx="3068016" cy="101437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98668" y="1920409"/>
            <a:ext cx="1402583" cy="1014376"/>
            <a:chOff x="4701715" y="1564536"/>
            <a:chExt cx="1402583" cy="1014376"/>
          </a:xfrm>
        </p:grpSpPr>
        <p:sp>
          <p:nvSpPr>
            <p:cNvPr id="33" name="Rectangle 32"/>
            <p:cNvSpPr/>
            <p:nvPr/>
          </p:nvSpPr>
          <p:spPr>
            <a:xfrm>
              <a:off x="4701715" y="1564536"/>
              <a:ext cx="1402583" cy="10143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6" descr="http://losgemeloslocksmith.com/wp-content/uploads/2015/10/key-fob-replacement-Fob-0011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760" y="1710056"/>
              <a:ext cx="1102550" cy="76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1149146" y="3160988"/>
            <a:ext cx="3032870" cy="1205345"/>
            <a:chOff x="1149146" y="3160988"/>
            <a:chExt cx="3032870" cy="1205345"/>
          </a:xfrm>
        </p:grpSpPr>
        <p:sp>
          <p:nvSpPr>
            <p:cNvPr id="2" name="Rectangle 1"/>
            <p:cNvSpPr/>
            <p:nvPr/>
          </p:nvSpPr>
          <p:spPr>
            <a:xfrm>
              <a:off x="1149146" y="3160988"/>
              <a:ext cx="3032870" cy="120534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7476" y="3285323"/>
              <a:ext cx="745332" cy="745332"/>
            </a:xfrm>
            <a:prstGeom prst="rect">
              <a:avLst/>
            </a:prstGeom>
            <a:noFill/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9486" y="3298355"/>
              <a:ext cx="745332" cy="745332"/>
            </a:xfrm>
            <a:prstGeom prst="rect">
              <a:avLst/>
            </a:prstGeom>
            <a:noFill/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4833" y="3298355"/>
              <a:ext cx="745332" cy="745332"/>
            </a:xfrm>
            <a:prstGeom prst="rect">
              <a:avLst/>
            </a:prstGeom>
            <a:noFill/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52734" y="3298355"/>
              <a:ext cx="745332" cy="745332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5725432" y="3264859"/>
            <a:ext cx="1813716" cy="1205345"/>
            <a:chOff x="4711775" y="2826326"/>
            <a:chExt cx="1813716" cy="1205345"/>
          </a:xfrm>
        </p:grpSpPr>
        <p:sp>
          <p:nvSpPr>
            <p:cNvPr id="38" name="Rectangle 37"/>
            <p:cNvSpPr/>
            <p:nvPr/>
          </p:nvSpPr>
          <p:spPr>
            <a:xfrm>
              <a:off x="4711775" y="2826326"/>
              <a:ext cx="1813716" cy="120534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5753" y="2978853"/>
              <a:ext cx="745332" cy="745332"/>
            </a:xfrm>
            <a:prstGeom prst="rect">
              <a:avLst/>
            </a:prstGeom>
            <a:noFill/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9698" y="2953593"/>
              <a:ext cx="745332" cy="745332"/>
            </a:xfrm>
            <a:prstGeom prst="rect">
              <a:avLst/>
            </a:prstGeom>
            <a:noFill/>
          </p:spPr>
        </p:pic>
      </p:grpSp>
      <p:sp>
        <p:nvSpPr>
          <p:cNvPr id="41" name="Rectangle 40"/>
          <p:cNvSpPr/>
          <p:nvPr/>
        </p:nvSpPr>
        <p:spPr>
          <a:xfrm>
            <a:off x="8065050" y="3156271"/>
            <a:ext cx="3068016" cy="120534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113035" y="4715645"/>
            <a:ext cx="3032870" cy="120534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101110" y="4741193"/>
            <a:ext cx="2632666" cy="1205345"/>
            <a:chOff x="1101110" y="4338636"/>
            <a:chExt cx="2632666" cy="1205345"/>
          </a:xfrm>
        </p:grpSpPr>
        <p:sp>
          <p:nvSpPr>
            <p:cNvPr id="42" name="Rectangle 41"/>
            <p:cNvSpPr/>
            <p:nvPr/>
          </p:nvSpPr>
          <p:spPr>
            <a:xfrm>
              <a:off x="1178913" y="4338636"/>
              <a:ext cx="2554863" cy="120534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2" descr="G:\TOZAMMEL Profile\Picture(Single)\butterfly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1110" y="4594400"/>
              <a:ext cx="933178" cy="693813"/>
            </a:xfrm>
            <a:prstGeom prst="rect">
              <a:avLst/>
            </a:prstGeom>
            <a:noFill/>
          </p:spPr>
        </p:pic>
        <p:pic>
          <p:nvPicPr>
            <p:cNvPr id="46" name="Picture 2" descr="G:\TOZAMMEL Profile\Picture(Single)\butterfly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63476" y="4518194"/>
              <a:ext cx="933178" cy="693813"/>
            </a:xfrm>
            <a:prstGeom prst="rect">
              <a:avLst/>
            </a:prstGeom>
            <a:noFill/>
          </p:spPr>
        </p:pic>
        <p:pic>
          <p:nvPicPr>
            <p:cNvPr id="47" name="Picture 2" descr="G:\TOZAMMEL Profile\Picture(Single)\butterfly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78661" y="4518193"/>
              <a:ext cx="933178" cy="693813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5574292" y="4845857"/>
            <a:ext cx="1853321" cy="1205345"/>
            <a:chOff x="4685455" y="4338635"/>
            <a:chExt cx="1853321" cy="1205345"/>
          </a:xfrm>
        </p:grpSpPr>
        <p:sp>
          <p:nvSpPr>
            <p:cNvPr id="43" name="Rectangle 42"/>
            <p:cNvSpPr/>
            <p:nvPr/>
          </p:nvSpPr>
          <p:spPr>
            <a:xfrm>
              <a:off x="4701715" y="4338635"/>
              <a:ext cx="1837061" cy="120534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2" descr="G:\TOZAMMEL Profile\Picture(Single)\butterfly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85455" y="4518193"/>
              <a:ext cx="933178" cy="693813"/>
            </a:xfrm>
            <a:prstGeom prst="rect">
              <a:avLst/>
            </a:prstGeom>
            <a:noFill/>
          </p:spPr>
        </p:pic>
        <p:pic>
          <p:nvPicPr>
            <p:cNvPr id="49" name="Picture 2" descr="G:\TOZAMMEL Profile\Picture(Single)\butterfly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5598" y="4518192"/>
              <a:ext cx="933178" cy="693813"/>
            </a:xfrm>
            <a:prstGeom prst="rect">
              <a:avLst/>
            </a:prstGeom>
            <a:noFill/>
          </p:spPr>
        </p:pic>
      </p:grpSp>
      <p:sp>
        <p:nvSpPr>
          <p:cNvPr id="50" name="Right Arrow 49"/>
          <p:cNvSpPr/>
          <p:nvPr/>
        </p:nvSpPr>
        <p:spPr>
          <a:xfrm>
            <a:off x="417760" y="394650"/>
            <a:ext cx="1870653" cy="111486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86381" y="1864101"/>
            <a:ext cx="576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28240" y="5025414"/>
            <a:ext cx="576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74031" y="3297278"/>
            <a:ext cx="576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32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0480" y="154745"/>
            <a:ext cx="2729131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0571" y="2009336"/>
            <a:ext cx="4663441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IN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426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1000">
              <a:srgbClr val="FFC000"/>
            </a:gs>
            <a:gs pos="70000">
              <a:schemeClr val="accent1">
                <a:lumMod val="45000"/>
                <a:lumOff val="55000"/>
              </a:schemeClr>
            </a:gs>
            <a:gs pos="25000">
              <a:srgbClr val="FCD96C"/>
            </a:gs>
            <a:gs pos="88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523474" y="6422256"/>
            <a:ext cx="2444186" cy="372291"/>
            <a:chOff x="1345555" y="6436641"/>
            <a:chExt cx="2444186" cy="372291"/>
          </a:xfrm>
        </p:grpSpPr>
        <p:sp>
          <p:nvSpPr>
            <p:cNvPr id="33" name="7-Point Star 32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7-Point Star 33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7-Point Star 34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7-Point Star 35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7-Point Star 36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7-Point Star 37"/>
            <p:cNvSpPr/>
            <p:nvPr/>
          </p:nvSpPr>
          <p:spPr>
            <a:xfrm>
              <a:off x="3401968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5950" y="6454914"/>
            <a:ext cx="2444186" cy="372291"/>
            <a:chOff x="1345555" y="6436641"/>
            <a:chExt cx="2444186" cy="372291"/>
          </a:xfrm>
        </p:grpSpPr>
        <p:sp>
          <p:nvSpPr>
            <p:cNvPr id="47" name="7-Point Star 46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7-Point Star 47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7-Point Star 48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7-Point Star 49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7-Point Star 50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7-Point Star 51"/>
            <p:cNvSpPr/>
            <p:nvPr/>
          </p:nvSpPr>
          <p:spPr>
            <a:xfrm>
              <a:off x="3401968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588" y="-15916"/>
            <a:ext cx="4888372" cy="404949"/>
            <a:chOff x="35588" y="-15916"/>
            <a:chExt cx="4888372" cy="404949"/>
          </a:xfrm>
        </p:grpSpPr>
        <p:grpSp>
          <p:nvGrpSpPr>
            <p:cNvPr id="39" name="Group 38"/>
            <p:cNvGrpSpPr/>
            <p:nvPr/>
          </p:nvGrpSpPr>
          <p:grpSpPr>
            <a:xfrm>
              <a:off x="2479774" y="-15916"/>
              <a:ext cx="2444186" cy="372291"/>
              <a:chOff x="1345555" y="6436641"/>
              <a:chExt cx="2444186" cy="372291"/>
            </a:xfrm>
          </p:grpSpPr>
          <p:sp>
            <p:nvSpPr>
              <p:cNvPr id="40" name="7-Point Star 39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7-Point Star 40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7-Point Star 41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7-Point Star 42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7-Point Star 43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7-Point Star 44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5588" y="16742"/>
              <a:ext cx="2444186" cy="372291"/>
              <a:chOff x="1345555" y="6436641"/>
              <a:chExt cx="2444186" cy="372291"/>
            </a:xfrm>
          </p:grpSpPr>
          <p:sp>
            <p:nvSpPr>
              <p:cNvPr id="54" name="7-Point Star 53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7-Point Star 54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7-Point Star 55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7-Point Star 56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7-Point Star 57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7-Point Star 58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7-Point Star 63"/>
          <p:cNvSpPr/>
          <p:nvPr/>
        </p:nvSpPr>
        <p:spPr>
          <a:xfrm rot="3034450">
            <a:off x="4982292" y="-34788"/>
            <a:ext cx="331419" cy="365354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7-Point Star 64"/>
          <p:cNvSpPr/>
          <p:nvPr/>
        </p:nvSpPr>
        <p:spPr>
          <a:xfrm>
            <a:off x="5014500" y="6438589"/>
            <a:ext cx="387773" cy="339633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525" y="426279"/>
            <a:ext cx="418843" cy="6095381"/>
            <a:chOff x="6525" y="426279"/>
            <a:chExt cx="418843" cy="6095381"/>
          </a:xfrm>
        </p:grpSpPr>
        <p:grpSp>
          <p:nvGrpSpPr>
            <p:cNvPr id="31" name="Group 30"/>
            <p:cNvGrpSpPr/>
            <p:nvPr/>
          </p:nvGrpSpPr>
          <p:grpSpPr>
            <a:xfrm rot="5400000">
              <a:off x="-982870" y="3934454"/>
              <a:ext cx="2444186" cy="372291"/>
              <a:chOff x="1345555" y="6436641"/>
              <a:chExt cx="2444186" cy="372291"/>
            </a:xfrm>
          </p:grpSpPr>
          <p:sp>
            <p:nvSpPr>
              <p:cNvPr id="25" name="7-Point Star 24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7-Point Star 25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7-Point Star 26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7-Point Star 27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7-Point Star 28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7-Point Star 29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7-Point Star 60"/>
            <p:cNvSpPr/>
            <p:nvPr/>
          </p:nvSpPr>
          <p:spPr>
            <a:xfrm rot="5400000">
              <a:off x="39239" y="5805546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7-Point Star 61"/>
            <p:cNvSpPr/>
            <p:nvPr/>
          </p:nvSpPr>
          <p:spPr>
            <a:xfrm rot="5400000">
              <a:off x="46992" y="5378307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7-Point Star 62"/>
            <p:cNvSpPr/>
            <p:nvPr/>
          </p:nvSpPr>
          <p:spPr>
            <a:xfrm rot="5400000">
              <a:off x="27666" y="6157957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 rot="5400000">
              <a:off x="-1029422" y="1462226"/>
              <a:ext cx="2444186" cy="372291"/>
              <a:chOff x="1345555" y="6436641"/>
              <a:chExt cx="2444186" cy="372291"/>
            </a:xfrm>
          </p:grpSpPr>
          <p:sp>
            <p:nvSpPr>
              <p:cNvPr id="68" name="7-Point Star 67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7-Point Star 68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7-Point Star 69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7-Point Star 70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7-Point Star 71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7-Point Star 72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326655" y="-48574"/>
            <a:ext cx="4888372" cy="404949"/>
            <a:chOff x="35588" y="-15916"/>
            <a:chExt cx="4888372" cy="404949"/>
          </a:xfrm>
        </p:grpSpPr>
        <p:grpSp>
          <p:nvGrpSpPr>
            <p:cNvPr id="74" name="Group 73"/>
            <p:cNvGrpSpPr/>
            <p:nvPr/>
          </p:nvGrpSpPr>
          <p:grpSpPr>
            <a:xfrm>
              <a:off x="2479774" y="-15916"/>
              <a:ext cx="2444186" cy="372291"/>
              <a:chOff x="1345555" y="6436641"/>
              <a:chExt cx="2444186" cy="372291"/>
            </a:xfrm>
          </p:grpSpPr>
          <p:sp>
            <p:nvSpPr>
              <p:cNvPr id="82" name="7-Point Star 81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7-Point Star 82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7-Point Star 83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7-Point Star 84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7-Point Star 85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7-Point Star 86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5588" y="16742"/>
              <a:ext cx="2444186" cy="372291"/>
              <a:chOff x="1345555" y="6436641"/>
              <a:chExt cx="2444186" cy="372291"/>
            </a:xfrm>
          </p:grpSpPr>
          <p:sp>
            <p:nvSpPr>
              <p:cNvPr id="76" name="7-Point Star 75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7-Point Star 76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7-Point Star 77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7-Point Star 78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7-Point Star 79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7-Point Star 80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5420887" y="6412775"/>
            <a:ext cx="4888372" cy="404949"/>
            <a:chOff x="35588" y="-15916"/>
            <a:chExt cx="4888372" cy="404949"/>
          </a:xfrm>
        </p:grpSpPr>
        <p:grpSp>
          <p:nvGrpSpPr>
            <p:cNvPr id="89" name="Group 88"/>
            <p:cNvGrpSpPr/>
            <p:nvPr/>
          </p:nvGrpSpPr>
          <p:grpSpPr>
            <a:xfrm>
              <a:off x="2479774" y="-15916"/>
              <a:ext cx="2444186" cy="372291"/>
              <a:chOff x="1345555" y="6436641"/>
              <a:chExt cx="2444186" cy="372291"/>
            </a:xfrm>
          </p:grpSpPr>
          <p:sp>
            <p:nvSpPr>
              <p:cNvPr id="97" name="7-Point Star 96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7-Point Star 97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7-Point Star 98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7-Point Star 99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7-Point Star 100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7-Point Star 101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5588" y="16742"/>
              <a:ext cx="2444186" cy="372291"/>
              <a:chOff x="1345555" y="6436641"/>
              <a:chExt cx="2444186" cy="372291"/>
            </a:xfrm>
          </p:grpSpPr>
          <p:sp>
            <p:nvSpPr>
              <p:cNvPr id="91" name="7-Point Star 90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7-Point Star 91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7-Point Star 92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7-Point Star 93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7-Point Star 94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7-Point Star 95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0190425" y="-41072"/>
            <a:ext cx="2056413" cy="372291"/>
            <a:chOff x="1345555" y="6436641"/>
            <a:chExt cx="2056413" cy="372291"/>
          </a:xfrm>
        </p:grpSpPr>
        <p:sp>
          <p:nvSpPr>
            <p:cNvPr id="104" name="7-Point Star 103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7-Point Star 104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7-Point Star 105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7-Point Star 106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7-Point Star 107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0304959" y="6396445"/>
            <a:ext cx="1887041" cy="372291"/>
            <a:chOff x="1345555" y="6436641"/>
            <a:chExt cx="2056413" cy="372291"/>
          </a:xfrm>
        </p:grpSpPr>
        <p:sp>
          <p:nvSpPr>
            <p:cNvPr id="111" name="7-Point Star 110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7-Point Star 111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7-Point Star 112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7-Point Star 113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7-Point Star 114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784903" y="301064"/>
            <a:ext cx="418843" cy="6095381"/>
            <a:chOff x="6525" y="426279"/>
            <a:chExt cx="418843" cy="6095381"/>
          </a:xfrm>
        </p:grpSpPr>
        <p:grpSp>
          <p:nvGrpSpPr>
            <p:cNvPr id="117" name="Group 116"/>
            <p:cNvGrpSpPr/>
            <p:nvPr/>
          </p:nvGrpSpPr>
          <p:grpSpPr>
            <a:xfrm rot="5400000">
              <a:off x="-982870" y="3934454"/>
              <a:ext cx="2444186" cy="372291"/>
              <a:chOff x="1345555" y="6436641"/>
              <a:chExt cx="2444186" cy="372291"/>
            </a:xfrm>
          </p:grpSpPr>
          <p:sp>
            <p:nvSpPr>
              <p:cNvPr id="128" name="7-Point Star 127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7-Point Star 128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7-Point Star 129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7-Point Star 130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7-Point Star 131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7-Point Star 132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7-Point Star 117"/>
            <p:cNvSpPr/>
            <p:nvPr/>
          </p:nvSpPr>
          <p:spPr>
            <a:xfrm rot="5400000">
              <a:off x="39239" y="5805546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7-Point Star 118"/>
            <p:cNvSpPr/>
            <p:nvPr/>
          </p:nvSpPr>
          <p:spPr>
            <a:xfrm rot="5400000">
              <a:off x="46992" y="5378307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7-Point Star 119"/>
            <p:cNvSpPr/>
            <p:nvPr/>
          </p:nvSpPr>
          <p:spPr>
            <a:xfrm rot="5400000">
              <a:off x="27666" y="6157957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120"/>
            <p:cNvGrpSpPr/>
            <p:nvPr/>
          </p:nvGrpSpPr>
          <p:grpSpPr>
            <a:xfrm rot="5400000">
              <a:off x="-1029422" y="1462226"/>
              <a:ext cx="2444186" cy="372291"/>
              <a:chOff x="1345555" y="6436641"/>
              <a:chExt cx="2444186" cy="372291"/>
            </a:xfrm>
          </p:grpSpPr>
          <p:sp>
            <p:nvSpPr>
              <p:cNvPr id="122" name="7-Point Star 121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7-Point Star 122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7-Point Star 123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7-Point Star 124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7-Point Star 125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7-Point Star 126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3806540" y="580125"/>
            <a:ext cx="36164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IN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893" y="2131324"/>
            <a:ext cx="79875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শাহরিনা বিন সুইটি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চরমোনাই মাদ্রাসা সরকারি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 সদর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Curved Connector 8"/>
          <p:cNvCxnSpPr>
            <a:stCxn id="137" idx="90"/>
          </p:cNvCxnSpPr>
          <p:nvPr/>
        </p:nvCxnSpPr>
        <p:spPr>
          <a:xfrm rot="16200000" flipH="1">
            <a:off x="9882247" y="3582073"/>
            <a:ext cx="162969" cy="521975"/>
          </a:xfrm>
          <a:prstGeom prst="curvedConnector4">
            <a:avLst>
              <a:gd name="adj1" fmla="val 28054"/>
              <a:gd name="adj2" fmla="val 7760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FABBDA0-EC6D-4AAA-9677-14CF6DA8E71C}"/>
              </a:ext>
            </a:extLst>
          </p:cNvPr>
          <p:cNvGrpSpPr/>
          <p:nvPr/>
        </p:nvGrpSpPr>
        <p:grpSpPr>
          <a:xfrm>
            <a:off x="9142851" y="1669918"/>
            <a:ext cx="2144351" cy="4473326"/>
            <a:chOff x="4426905" y="1630284"/>
            <a:chExt cx="2144351" cy="4473326"/>
          </a:xfrm>
        </p:grpSpPr>
        <p:sp>
          <p:nvSpPr>
            <p:cNvPr id="23" name="Rectangle 22"/>
            <p:cNvSpPr/>
            <p:nvPr/>
          </p:nvSpPr>
          <p:spPr>
            <a:xfrm flipH="1">
              <a:off x="5414646" y="2430732"/>
              <a:ext cx="94126" cy="32531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 rot="21101151">
              <a:off x="4663040" y="1630284"/>
              <a:ext cx="1579418" cy="1034250"/>
            </a:xfrm>
            <a:custGeom>
              <a:avLst/>
              <a:gdLst>
                <a:gd name="connsiteX0" fmla="*/ 762000 w 1579418"/>
                <a:gd name="connsiteY0" fmla="*/ 651164 h 831273"/>
                <a:gd name="connsiteX1" fmla="*/ 692727 w 1579418"/>
                <a:gd name="connsiteY1" fmla="*/ 609600 h 831273"/>
                <a:gd name="connsiteX2" fmla="*/ 637309 w 1579418"/>
                <a:gd name="connsiteY2" fmla="*/ 581891 h 831273"/>
                <a:gd name="connsiteX3" fmla="*/ 623455 w 1579418"/>
                <a:gd name="connsiteY3" fmla="*/ 540327 h 831273"/>
                <a:gd name="connsiteX4" fmla="*/ 540327 w 1579418"/>
                <a:gd name="connsiteY4" fmla="*/ 512618 h 831273"/>
                <a:gd name="connsiteX5" fmla="*/ 498764 w 1579418"/>
                <a:gd name="connsiteY5" fmla="*/ 484909 h 831273"/>
                <a:gd name="connsiteX6" fmla="*/ 443345 w 1579418"/>
                <a:gd name="connsiteY6" fmla="*/ 443345 h 831273"/>
                <a:gd name="connsiteX7" fmla="*/ 401782 w 1579418"/>
                <a:gd name="connsiteY7" fmla="*/ 429491 h 831273"/>
                <a:gd name="connsiteX8" fmla="*/ 318655 w 1579418"/>
                <a:gd name="connsiteY8" fmla="*/ 387927 h 831273"/>
                <a:gd name="connsiteX9" fmla="*/ 277091 w 1579418"/>
                <a:gd name="connsiteY9" fmla="*/ 360218 h 831273"/>
                <a:gd name="connsiteX10" fmla="*/ 180109 w 1579418"/>
                <a:gd name="connsiteY10" fmla="*/ 332509 h 831273"/>
                <a:gd name="connsiteX11" fmla="*/ 138545 w 1579418"/>
                <a:gd name="connsiteY11" fmla="*/ 318655 h 831273"/>
                <a:gd name="connsiteX12" fmla="*/ 69273 w 1579418"/>
                <a:gd name="connsiteY12" fmla="*/ 332509 h 831273"/>
                <a:gd name="connsiteX13" fmla="*/ 41564 w 1579418"/>
                <a:gd name="connsiteY13" fmla="*/ 387927 h 831273"/>
                <a:gd name="connsiteX14" fmla="*/ 0 w 1579418"/>
                <a:gd name="connsiteY14" fmla="*/ 471055 h 831273"/>
                <a:gd name="connsiteX15" fmla="*/ 27709 w 1579418"/>
                <a:gd name="connsiteY15" fmla="*/ 692727 h 831273"/>
                <a:gd name="connsiteX16" fmla="*/ 41564 w 1579418"/>
                <a:gd name="connsiteY16" fmla="*/ 734291 h 831273"/>
                <a:gd name="connsiteX17" fmla="*/ 138545 w 1579418"/>
                <a:gd name="connsiteY17" fmla="*/ 762000 h 831273"/>
                <a:gd name="connsiteX18" fmla="*/ 207818 w 1579418"/>
                <a:gd name="connsiteY18" fmla="*/ 775855 h 831273"/>
                <a:gd name="connsiteX19" fmla="*/ 498764 w 1579418"/>
                <a:gd name="connsiteY19" fmla="*/ 748145 h 831273"/>
                <a:gd name="connsiteX20" fmla="*/ 540327 w 1579418"/>
                <a:gd name="connsiteY20" fmla="*/ 720436 h 831273"/>
                <a:gd name="connsiteX21" fmla="*/ 609600 w 1579418"/>
                <a:gd name="connsiteY21" fmla="*/ 706582 h 831273"/>
                <a:gd name="connsiteX22" fmla="*/ 651164 w 1579418"/>
                <a:gd name="connsiteY22" fmla="*/ 692727 h 831273"/>
                <a:gd name="connsiteX23" fmla="*/ 706582 w 1579418"/>
                <a:gd name="connsiteY23" fmla="*/ 678873 h 831273"/>
                <a:gd name="connsiteX24" fmla="*/ 748145 w 1579418"/>
                <a:gd name="connsiteY24" fmla="*/ 651164 h 831273"/>
                <a:gd name="connsiteX25" fmla="*/ 748145 w 1579418"/>
                <a:gd name="connsiteY25" fmla="*/ 554182 h 831273"/>
                <a:gd name="connsiteX26" fmla="*/ 734291 w 1579418"/>
                <a:gd name="connsiteY26" fmla="*/ 609600 h 831273"/>
                <a:gd name="connsiteX27" fmla="*/ 581891 w 1579418"/>
                <a:gd name="connsiteY27" fmla="*/ 581891 h 831273"/>
                <a:gd name="connsiteX28" fmla="*/ 540327 w 1579418"/>
                <a:gd name="connsiteY28" fmla="*/ 554182 h 831273"/>
                <a:gd name="connsiteX29" fmla="*/ 498764 w 1579418"/>
                <a:gd name="connsiteY29" fmla="*/ 540327 h 831273"/>
                <a:gd name="connsiteX30" fmla="*/ 429491 w 1579418"/>
                <a:gd name="connsiteY30" fmla="*/ 484909 h 831273"/>
                <a:gd name="connsiteX31" fmla="*/ 401782 w 1579418"/>
                <a:gd name="connsiteY31" fmla="*/ 443345 h 831273"/>
                <a:gd name="connsiteX32" fmla="*/ 360218 w 1579418"/>
                <a:gd name="connsiteY32" fmla="*/ 429491 h 831273"/>
                <a:gd name="connsiteX33" fmla="*/ 332509 w 1579418"/>
                <a:gd name="connsiteY33" fmla="*/ 346364 h 831273"/>
                <a:gd name="connsiteX34" fmla="*/ 304800 w 1579418"/>
                <a:gd name="connsiteY34" fmla="*/ 304800 h 831273"/>
                <a:gd name="connsiteX35" fmla="*/ 277091 w 1579418"/>
                <a:gd name="connsiteY35" fmla="*/ 221673 h 831273"/>
                <a:gd name="connsiteX36" fmla="*/ 318655 w 1579418"/>
                <a:gd name="connsiteY36" fmla="*/ 13855 h 831273"/>
                <a:gd name="connsiteX37" fmla="*/ 360218 w 1579418"/>
                <a:gd name="connsiteY37" fmla="*/ 0 h 831273"/>
                <a:gd name="connsiteX38" fmla="*/ 540327 w 1579418"/>
                <a:gd name="connsiteY38" fmla="*/ 13855 h 831273"/>
                <a:gd name="connsiteX39" fmla="*/ 554182 w 1579418"/>
                <a:gd name="connsiteY39" fmla="*/ 69273 h 831273"/>
                <a:gd name="connsiteX40" fmla="*/ 609600 w 1579418"/>
                <a:gd name="connsiteY40" fmla="*/ 96982 h 831273"/>
                <a:gd name="connsiteX41" fmla="*/ 637309 w 1579418"/>
                <a:gd name="connsiteY41" fmla="*/ 138545 h 831273"/>
                <a:gd name="connsiteX42" fmla="*/ 651164 w 1579418"/>
                <a:gd name="connsiteY42" fmla="*/ 180109 h 831273"/>
                <a:gd name="connsiteX43" fmla="*/ 706582 w 1579418"/>
                <a:gd name="connsiteY43" fmla="*/ 263236 h 831273"/>
                <a:gd name="connsiteX44" fmla="*/ 734291 w 1579418"/>
                <a:gd name="connsiteY44" fmla="*/ 304800 h 831273"/>
                <a:gd name="connsiteX45" fmla="*/ 762000 w 1579418"/>
                <a:gd name="connsiteY45" fmla="*/ 346364 h 831273"/>
                <a:gd name="connsiteX46" fmla="*/ 789709 w 1579418"/>
                <a:gd name="connsiteY46" fmla="*/ 429491 h 831273"/>
                <a:gd name="connsiteX47" fmla="*/ 803564 w 1579418"/>
                <a:gd name="connsiteY47" fmla="*/ 471055 h 831273"/>
                <a:gd name="connsiteX48" fmla="*/ 817418 w 1579418"/>
                <a:gd name="connsiteY48" fmla="*/ 526473 h 831273"/>
                <a:gd name="connsiteX49" fmla="*/ 803564 w 1579418"/>
                <a:gd name="connsiteY49" fmla="*/ 609600 h 831273"/>
                <a:gd name="connsiteX50" fmla="*/ 775855 w 1579418"/>
                <a:gd name="connsiteY50" fmla="*/ 651164 h 831273"/>
                <a:gd name="connsiteX51" fmla="*/ 789709 w 1579418"/>
                <a:gd name="connsiteY51" fmla="*/ 540327 h 831273"/>
                <a:gd name="connsiteX52" fmla="*/ 817418 w 1579418"/>
                <a:gd name="connsiteY52" fmla="*/ 429491 h 831273"/>
                <a:gd name="connsiteX53" fmla="*/ 845127 w 1579418"/>
                <a:gd name="connsiteY53" fmla="*/ 332509 h 831273"/>
                <a:gd name="connsiteX54" fmla="*/ 900545 w 1579418"/>
                <a:gd name="connsiteY54" fmla="*/ 193964 h 831273"/>
                <a:gd name="connsiteX55" fmla="*/ 914400 w 1579418"/>
                <a:gd name="connsiteY55" fmla="*/ 152400 h 831273"/>
                <a:gd name="connsiteX56" fmla="*/ 928255 w 1579418"/>
                <a:gd name="connsiteY56" fmla="*/ 110836 h 831273"/>
                <a:gd name="connsiteX57" fmla="*/ 1025236 w 1579418"/>
                <a:gd name="connsiteY57" fmla="*/ 83127 h 831273"/>
                <a:gd name="connsiteX58" fmla="*/ 1066800 w 1579418"/>
                <a:gd name="connsiteY58" fmla="*/ 55418 h 831273"/>
                <a:gd name="connsiteX59" fmla="*/ 1191491 w 1579418"/>
                <a:gd name="connsiteY59" fmla="*/ 83127 h 831273"/>
                <a:gd name="connsiteX60" fmla="*/ 1274618 w 1579418"/>
                <a:gd name="connsiteY60" fmla="*/ 138545 h 831273"/>
                <a:gd name="connsiteX61" fmla="*/ 1288473 w 1579418"/>
                <a:gd name="connsiteY61" fmla="*/ 193964 h 831273"/>
                <a:gd name="connsiteX62" fmla="*/ 1302327 w 1579418"/>
                <a:gd name="connsiteY62" fmla="*/ 235527 h 831273"/>
                <a:gd name="connsiteX63" fmla="*/ 1260764 w 1579418"/>
                <a:gd name="connsiteY63" fmla="*/ 387927 h 831273"/>
                <a:gd name="connsiteX64" fmla="*/ 1246909 w 1579418"/>
                <a:gd name="connsiteY64" fmla="*/ 429491 h 831273"/>
                <a:gd name="connsiteX65" fmla="*/ 1205345 w 1579418"/>
                <a:gd name="connsiteY65" fmla="*/ 457200 h 831273"/>
                <a:gd name="connsiteX66" fmla="*/ 1136073 w 1579418"/>
                <a:gd name="connsiteY66" fmla="*/ 540327 h 831273"/>
                <a:gd name="connsiteX67" fmla="*/ 1094509 w 1579418"/>
                <a:gd name="connsiteY67" fmla="*/ 554182 h 831273"/>
                <a:gd name="connsiteX68" fmla="*/ 1052945 w 1579418"/>
                <a:gd name="connsiteY68" fmla="*/ 581891 h 831273"/>
                <a:gd name="connsiteX69" fmla="*/ 997527 w 1579418"/>
                <a:gd name="connsiteY69" fmla="*/ 609600 h 831273"/>
                <a:gd name="connsiteX70" fmla="*/ 789709 w 1579418"/>
                <a:gd name="connsiteY70" fmla="*/ 637309 h 831273"/>
                <a:gd name="connsiteX71" fmla="*/ 831273 w 1579418"/>
                <a:gd name="connsiteY71" fmla="*/ 609600 h 831273"/>
                <a:gd name="connsiteX72" fmla="*/ 928255 w 1579418"/>
                <a:gd name="connsiteY72" fmla="*/ 595745 h 831273"/>
                <a:gd name="connsiteX73" fmla="*/ 1011382 w 1579418"/>
                <a:gd name="connsiteY73" fmla="*/ 581891 h 831273"/>
                <a:gd name="connsiteX74" fmla="*/ 1149927 w 1579418"/>
                <a:gd name="connsiteY74" fmla="*/ 540327 h 831273"/>
                <a:gd name="connsiteX75" fmla="*/ 1191491 w 1579418"/>
                <a:gd name="connsiteY75" fmla="*/ 512618 h 831273"/>
                <a:gd name="connsiteX76" fmla="*/ 1246909 w 1579418"/>
                <a:gd name="connsiteY76" fmla="*/ 498764 h 831273"/>
                <a:gd name="connsiteX77" fmla="*/ 1343891 w 1579418"/>
                <a:gd name="connsiteY77" fmla="*/ 471055 h 831273"/>
                <a:gd name="connsiteX78" fmla="*/ 1468582 w 1579418"/>
                <a:gd name="connsiteY78" fmla="*/ 484909 h 831273"/>
                <a:gd name="connsiteX79" fmla="*/ 1496291 w 1579418"/>
                <a:gd name="connsiteY79" fmla="*/ 540327 h 831273"/>
                <a:gd name="connsiteX80" fmla="*/ 1537855 w 1579418"/>
                <a:gd name="connsiteY80" fmla="*/ 568036 h 831273"/>
                <a:gd name="connsiteX81" fmla="*/ 1551709 w 1579418"/>
                <a:gd name="connsiteY81" fmla="*/ 623455 h 831273"/>
                <a:gd name="connsiteX82" fmla="*/ 1579418 w 1579418"/>
                <a:gd name="connsiteY82" fmla="*/ 706582 h 831273"/>
                <a:gd name="connsiteX83" fmla="*/ 1482436 w 1579418"/>
                <a:gd name="connsiteY83" fmla="*/ 803564 h 831273"/>
                <a:gd name="connsiteX84" fmla="*/ 1343891 w 1579418"/>
                <a:gd name="connsiteY84" fmla="*/ 831273 h 831273"/>
                <a:gd name="connsiteX85" fmla="*/ 1039091 w 1579418"/>
                <a:gd name="connsiteY85" fmla="*/ 817418 h 831273"/>
                <a:gd name="connsiteX86" fmla="*/ 983673 w 1579418"/>
                <a:gd name="connsiteY86" fmla="*/ 803564 h 831273"/>
                <a:gd name="connsiteX87" fmla="*/ 900545 w 1579418"/>
                <a:gd name="connsiteY87" fmla="*/ 775855 h 831273"/>
                <a:gd name="connsiteX88" fmla="*/ 872836 w 1579418"/>
                <a:gd name="connsiteY88" fmla="*/ 748145 h 831273"/>
                <a:gd name="connsiteX89" fmla="*/ 845127 w 1579418"/>
                <a:gd name="connsiteY89" fmla="*/ 706582 h 831273"/>
                <a:gd name="connsiteX90" fmla="*/ 789709 w 1579418"/>
                <a:gd name="connsiteY90" fmla="*/ 692727 h 831273"/>
                <a:gd name="connsiteX91" fmla="*/ 762000 w 1579418"/>
                <a:gd name="connsiteY91" fmla="*/ 651164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79418" h="831273">
                  <a:moveTo>
                    <a:pt x="762000" y="651164"/>
                  </a:moveTo>
                  <a:cubicBezTo>
                    <a:pt x="745836" y="637309"/>
                    <a:pt x="716267" y="622678"/>
                    <a:pt x="692727" y="609600"/>
                  </a:cubicBezTo>
                  <a:cubicBezTo>
                    <a:pt x="674673" y="599570"/>
                    <a:pt x="651913" y="596495"/>
                    <a:pt x="637309" y="581891"/>
                  </a:cubicBezTo>
                  <a:cubicBezTo>
                    <a:pt x="626982" y="571564"/>
                    <a:pt x="635339" y="548815"/>
                    <a:pt x="623455" y="540327"/>
                  </a:cubicBezTo>
                  <a:cubicBezTo>
                    <a:pt x="599687" y="523350"/>
                    <a:pt x="564630" y="528820"/>
                    <a:pt x="540327" y="512618"/>
                  </a:cubicBezTo>
                  <a:cubicBezTo>
                    <a:pt x="526473" y="503382"/>
                    <a:pt x="512313" y="494587"/>
                    <a:pt x="498764" y="484909"/>
                  </a:cubicBezTo>
                  <a:cubicBezTo>
                    <a:pt x="479974" y="471487"/>
                    <a:pt x="463394" y="454801"/>
                    <a:pt x="443345" y="443345"/>
                  </a:cubicBezTo>
                  <a:cubicBezTo>
                    <a:pt x="430665" y="436100"/>
                    <a:pt x="415636" y="434109"/>
                    <a:pt x="401782" y="429491"/>
                  </a:cubicBezTo>
                  <a:cubicBezTo>
                    <a:pt x="282664" y="350080"/>
                    <a:pt x="433376" y="445288"/>
                    <a:pt x="318655" y="387927"/>
                  </a:cubicBezTo>
                  <a:cubicBezTo>
                    <a:pt x="303762" y="380480"/>
                    <a:pt x="291984" y="367664"/>
                    <a:pt x="277091" y="360218"/>
                  </a:cubicBezTo>
                  <a:cubicBezTo>
                    <a:pt x="254951" y="349148"/>
                    <a:pt x="200817" y="338425"/>
                    <a:pt x="180109" y="332509"/>
                  </a:cubicBezTo>
                  <a:cubicBezTo>
                    <a:pt x="166067" y="328497"/>
                    <a:pt x="152400" y="323273"/>
                    <a:pt x="138545" y="318655"/>
                  </a:cubicBezTo>
                  <a:cubicBezTo>
                    <a:pt x="115454" y="323273"/>
                    <a:pt x="88435" y="318822"/>
                    <a:pt x="69273" y="332509"/>
                  </a:cubicBezTo>
                  <a:cubicBezTo>
                    <a:pt x="52467" y="344513"/>
                    <a:pt x="51811" y="369995"/>
                    <a:pt x="41564" y="387927"/>
                  </a:cubicBezTo>
                  <a:cubicBezTo>
                    <a:pt x="-1408" y="463128"/>
                    <a:pt x="25402" y="394850"/>
                    <a:pt x="0" y="471055"/>
                  </a:cubicBezTo>
                  <a:cubicBezTo>
                    <a:pt x="9236" y="544946"/>
                    <a:pt x="16095" y="619173"/>
                    <a:pt x="27709" y="692727"/>
                  </a:cubicBezTo>
                  <a:cubicBezTo>
                    <a:pt x="29987" y="707152"/>
                    <a:pt x="31237" y="723964"/>
                    <a:pt x="41564" y="734291"/>
                  </a:cubicBezTo>
                  <a:cubicBezTo>
                    <a:pt x="48175" y="740902"/>
                    <a:pt x="138085" y="761898"/>
                    <a:pt x="138545" y="762000"/>
                  </a:cubicBezTo>
                  <a:cubicBezTo>
                    <a:pt x="161533" y="767109"/>
                    <a:pt x="184727" y="771237"/>
                    <a:pt x="207818" y="775855"/>
                  </a:cubicBezTo>
                  <a:cubicBezTo>
                    <a:pt x="216326" y="775146"/>
                    <a:pt x="468769" y="755644"/>
                    <a:pt x="498764" y="748145"/>
                  </a:cubicBezTo>
                  <a:cubicBezTo>
                    <a:pt x="514918" y="744107"/>
                    <a:pt x="524736" y="726282"/>
                    <a:pt x="540327" y="720436"/>
                  </a:cubicBezTo>
                  <a:cubicBezTo>
                    <a:pt x="562376" y="712168"/>
                    <a:pt x="586755" y="712293"/>
                    <a:pt x="609600" y="706582"/>
                  </a:cubicBezTo>
                  <a:cubicBezTo>
                    <a:pt x="623768" y="703040"/>
                    <a:pt x="637122" y="696739"/>
                    <a:pt x="651164" y="692727"/>
                  </a:cubicBezTo>
                  <a:cubicBezTo>
                    <a:pt x="669473" y="687496"/>
                    <a:pt x="688109" y="683491"/>
                    <a:pt x="706582" y="678873"/>
                  </a:cubicBezTo>
                  <a:cubicBezTo>
                    <a:pt x="720436" y="669637"/>
                    <a:pt x="737743" y="664166"/>
                    <a:pt x="748145" y="651164"/>
                  </a:cubicBezTo>
                  <a:cubicBezTo>
                    <a:pt x="774647" y="618036"/>
                    <a:pt x="756904" y="589216"/>
                    <a:pt x="748145" y="554182"/>
                  </a:cubicBezTo>
                  <a:cubicBezTo>
                    <a:pt x="743527" y="572655"/>
                    <a:pt x="752355" y="603579"/>
                    <a:pt x="734291" y="609600"/>
                  </a:cubicBezTo>
                  <a:cubicBezTo>
                    <a:pt x="695129" y="622654"/>
                    <a:pt x="624980" y="596253"/>
                    <a:pt x="581891" y="581891"/>
                  </a:cubicBezTo>
                  <a:cubicBezTo>
                    <a:pt x="568036" y="572655"/>
                    <a:pt x="555220" y="561629"/>
                    <a:pt x="540327" y="554182"/>
                  </a:cubicBezTo>
                  <a:cubicBezTo>
                    <a:pt x="527265" y="547651"/>
                    <a:pt x="510168" y="549450"/>
                    <a:pt x="498764" y="540327"/>
                  </a:cubicBezTo>
                  <a:cubicBezTo>
                    <a:pt x="409241" y="468708"/>
                    <a:pt x="533962" y="519734"/>
                    <a:pt x="429491" y="484909"/>
                  </a:cubicBezTo>
                  <a:cubicBezTo>
                    <a:pt x="420255" y="471054"/>
                    <a:pt x="414784" y="453747"/>
                    <a:pt x="401782" y="443345"/>
                  </a:cubicBezTo>
                  <a:cubicBezTo>
                    <a:pt x="390378" y="434222"/>
                    <a:pt x="368706" y="441375"/>
                    <a:pt x="360218" y="429491"/>
                  </a:cubicBezTo>
                  <a:cubicBezTo>
                    <a:pt x="343241" y="405724"/>
                    <a:pt x="348710" y="370666"/>
                    <a:pt x="332509" y="346364"/>
                  </a:cubicBezTo>
                  <a:cubicBezTo>
                    <a:pt x="323273" y="332509"/>
                    <a:pt x="311563" y="320016"/>
                    <a:pt x="304800" y="304800"/>
                  </a:cubicBezTo>
                  <a:cubicBezTo>
                    <a:pt x="292938" y="278110"/>
                    <a:pt x="277091" y="221673"/>
                    <a:pt x="277091" y="221673"/>
                  </a:cubicBezTo>
                  <a:cubicBezTo>
                    <a:pt x="281496" y="164401"/>
                    <a:pt x="250634" y="54668"/>
                    <a:pt x="318655" y="13855"/>
                  </a:cubicBezTo>
                  <a:cubicBezTo>
                    <a:pt x="331178" y="6341"/>
                    <a:pt x="346364" y="4618"/>
                    <a:pt x="360218" y="0"/>
                  </a:cubicBezTo>
                  <a:cubicBezTo>
                    <a:pt x="420254" y="4618"/>
                    <a:pt x="483621" y="-6397"/>
                    <a:pt x="540327" y="13855"/>
                  </a:cubicBezTo>
                  <a:cubicBezTo>
                    <a:pt x="558259" y="20259"/>
                    <a:pt x="541992" y="54645"/>
                    <a:pt x="554182" y="69273"/>
                  </a:cubicBezTo>
                  <a:cubicBezTo>
                    <a:pt x="567404" y="85139"/>
                    <a:pt x="591127" y="87746"/>
                    <a:pt x="609600" y="96982"/>
                  </a:cubicBezTo>
                  <a:cubicBezTo>
                    <a:pt x="618836" y="110836"/>
                    <a:pt x="629862" y="123652"/>
                    <a:pt x="637309" y="138545"/>
                  </a:cubicBezTo>
                  <a:cubicBezTo>
                    <a:pt x="643840" y="151607"/>
                    <a:pt x="644072" y="167343"/>
                    <a:pt x="651164" y="180109"/>
                  </a:cubicBezTo>
                  <a:cubicBezTo>
                    <a:pt x="667337" y="209220"/>
                    <a:pt x="688109" y="235527"/>
                    <a:pt x="706582" y="263236"/>
                  </a:cubicBezTo>
                  <a:lnTo>
                    <a:pt x="734291" y="304800"/>
                  </a:lnTo>
                  <a:cubicBezTo>
                    <a:pt x="743527" y="318655"/>
                    <a:pt x="756734" y="330567"/>
                    <a:pt x="762000" y="346364"/>
                  </a:cubicBezTo>
                  <a:lnTo>
                    <a:pt x="789709" y="429491"/>
                  </a:lnTo>
                  <a:cubicBezTo>
                    <a:pt x="794327" y="443346"/>
                    <a:pt x="800022" y="456887"/>
                    <a:pt x="803564" y="471055"/>
                  </a:cubicBezTo>
                  <a:lnTo>
                    <a:pt x="817418" y="526473"/>
                  </a:lnTo>
                  <a:cubicBezTo>
                    <a:pt x="812800" y="554182"/>
                    <a:pt x="812447" y="582950"/>
                    <a:pt x="803564" y="609600"/>
                  </a:cubicBezTo>
                  <a:cubicBezTo>
                    <a:pt x="798299" y="625397"/>
                    <a:pt x="779121" y="667492"/>
                    <a:pt x="775855" y="651164"/>
                  </a:cubicBezTo>
                  <a:cubicBezTo>
                    <a:pt x="768553" y="614654"/>
                    <a:pt x="782847" y="576922"/>
                    <a:pt x="789709" y="540327"/>
                  </a:cubicBezTo>
                  <a:cubicBezTo>
                    <a:pt x="796727" y="502897"/>
                    <a:pt x="808182" y="466436"/>
                    <a:pt x="817418" y="429491"/>
                  </a:cubicBezTo>
                  <a:cubicBezTo>
                    <a:pt x="824446" y="401378"/>
                    <a:pt x="833204" y="360329"/>
                    <a:pt x="845127" y="332509"/>
                  </a:cubicBezTo>
                  <a:cubicBezTo>
                    <a:pt x="906289" y="189795"/>
                    <a:pt x="837468" y="383194"/>
                    <a:pt x="900545" y="193964"/>
                  </a:cubicBezTo>
                  <a:lnTo>
                    <a:pt x="914400" y="152400"/>
                  </a:lnTo>
                  <a:cubicBezTo>
                    <a:pt x="919018" y="138545"/>
                    <a:pt x="914087" y="114378"/>
                    <a:pt x="928255" y="110836"/>
                  </a:cubicBezTo>
                  <a:cubicBezTo>
                    <a:pt x="946017" y="106396"/>
                    <a:pt x="1005356" y="93067"/>
                    <a:pt x="1025236" y="83127"/>
                  </a:cubicBezTo>
                  <a:cubicBezTo>
                    <a:pt x="1040129" y="75680"/>
                    <a:pt x="1052945" y="64654"/>
                    <a:pt x="1066800" y="55418"/>
                  </a:cubicBezTo>
                  <a:cubicBezTo>
                    <a:pt x="1089349" y="59176"/>
                    <a:pt x="1162259" y="66887"/>
                    <a:pt x="1191491" y="83127"/>
                  </a:cubicBezTo>
                  <a:cubicBezTo>
                    <a:pt x="1220602" y="99300"/>
                    <a:pt x="1274618" y="138545"/>
                    <a:pt x="1274618" y="138545"/>
                  </a:cubicBezTo>
                  <a:cubicBezTo>
                    <a:pt x="1279236" y="157018"/>
                    <a:pt x="1283242" y="175655"/>
                    <a:pt x="1288473" y="193964"/>
                  </a:cubicBezTo>
                  <a:cubicBezTo>
                    <a:pt x="1292485" y="208006"/>
                    <a:pt x="1302327" y="220923"/>
                    <a:pt x="1302327" y="235527"/>
                  </a:cubicBezTo>
                  <a:cubicBezTo>
                    <a:pt x="1302327" y="385119"/>
                    <a:pt x="1302007" y="305441"/>
                    <a:pt x="1260764" y="387927"/>
                  </a:cubicBezTo>
                  <a:cubicBezTo>
                    <a:pt x="1254233" y="400989"/>
                    <a:pt x="1256032" y="418087"/>
                    <a:pt x="1246909" y="429491"/>
                  </a:cubicBezTo>
                  <a:cubicBezTo>
                    <a:pt x="1236507" y="442493"/>
                    <a:pt x="1219200" y="447964"/>
                    <a:pt x="1205345" y="457200"/>
                  </a:cubicBezTo>
                  <a:cubicBezTo>
                    <a:pt x="1184899" y="487869"/>
                    <a:pt x="1168076" y="518992"/>
                    <a:pt x="1136073" y="540327"/>
                  </a:cubicBezTo>
                  <a:cubicBezTo>
                    <a:pt x="1123922" y="548428"/>
                    <a:pt x="1107571" y="547651"/>
                    <a:pt x="1094509" y="554182"/>
                  </a:cubicBezTo>
                  <a:cubicBezTo>
                    <a:pt x="1079616" y="561629"/>
                    <a:pt x="1067402" y="573630"/>
                    <a:pt x="1052945" y="581891"/>
                  </a:cubicBezTo>
                  <a:cubicBezTo>
                    <a:pt x="1035013" y="592138"/>
                    <a:pt x="1016000" y="600364"/>
                    <a:pt x="997527" y="609600"/>
                  </a:cubicBezTo>
                  <a:cubicBezTo>
                    <a:pt x="928915" y="678214"/>
                    <a:pt x="940656" y="687625"/>
                    <a:pt x="789709" y="637309"/>
                  </a:cubicBezTo>
                  <a:cubicBezTo>
                    <a:pt x="773912" y="632043"/>
                    <a:pt x="815324" y="614385"/>
                    <a:pt x="831273" y="609600"/>
                  </a:cubicBezTo>
                  <a:cubicBezTo>
                    <a:pt x="862551" y="600216"/>
                    <a:pt x="895979" y="600710"/>
                    <a:pt x="928255" y="595745"/>
                  </a:cubicBezTo>
                  <a:cubicBezTo>
                    <a:pt x="956020" y="591474"/>
                    <a:pt x="983673" y="586509"/>
                    <a:pt x="1011382" y="581891"/>
                  </a:cubicBezTo>
                  <a:cubicBezTo>
                    <a:pt x="1112573" y="548161"/>
                    <a:pt x="1066173" y="561266"/>
                    <a:pt x="1149927" y="540327"/>
                  </a:cubicBezTo>
                  <a:cubicBezTo>
                    <a:pt x="1163782" y="531091"/>
                    <a:pt x="1176186" y="519177"/>
                    <a:pt x="1191491" y="512618"/>
                  </a:cubicBezTo>
                  <a:cubicBezTo>
                    <a:pt x="1208993" y="505117"/>
                    <a:pt x="1228600" y="503995"/>
                    <a:pt x="1246909" y="498764"/>
                  </a:cubicBezTo>
                  <a:cubicBezTo>
                    <a:pt x="1386040" y="459012"/>
                    <a:pt x="1170647" y="514364"/>
                    <a:pt x="1343891" y="471055"/>
                  </a:cubicBezTo>
                  <a:cubicBezTo>
                    <a:pt x="1385455" y="475673"/>
                    <a:pt x="1430511" y="467604"/>
                    <a:pt x="1468582" y="484909"/>
                  </a:cubicBezTo>
                  <a:cubicBezTo>
                    <a:pt x="1487384" y="493455"/>
                    <a:pt x="1483069" y="524461"/>
                    <a:pt x="1496291" y="540327"/>
                  </a:cubicBezTo>
                  <a:cubicBezTo>
                    <a:pt x="1506951" y="553119"/>
                    <a:pt x="1524000" y="558800"/>
                    <a:pt x="1537855" y="568036"/>
                  </a:cubicBezTo>
                  <a:cubicBezTo>
                    <a:pt x="1542473" y="586509"/>
                    <a:pt x="1546238" y="605217"/>
                    <a:pt x="1551709" y="623455"/>
                  </a:cubicBezTo>
                  <a:cubicBezTo>
                    <a:pt x="1560102" y="651431"/>
                    <a:pt x="1579418" y="706582"/>
                    <a:pt x="1579418" y="706582"/>
                  </a:cubicBezTo>
                  <a:cubicBezTo>
                    <a:pt x="1562198" y="792687"/>
                    <a:pt x="1584974" y="783056"/>
                    <a:pt x="1482436" y="803564"/>
                  </a:cubicBezTo>
                  <a:lnTo>
                    <a:pt x="1343891" y="831273"/>
                  </a:lnTo>
                  <a:cubicBezTo>
                    <a:pt x="1242291" y="826655"/>
                    <a:pt x="1140496" y="825218"/>
                    <a:pt x="1039091" y="817418"/>
                  </a:cubicBezTo>
                  <a:cubicBezTo>
                    <a:pt x="1020106" y="815958"/>
                    <a:pt x="1001911" y="809035"/>
                    <a:pt x="983673" y="803564"/>
                  </a:cubicBezTo>
                  <a:cubicBezTo>
                    <a:pt x="955697" y="795171"/>
                    <a:pt x="900545" y="775855"/>
                    <a:pt x="900545" y="775855"/>
                  </a:cubicBezTo>
                  <a:cubicBezTo>
                    <a:pt x="891309" y="766618"/>
                    <a:pt x="880996" y="758345"/>
                    <a:pt x="872836" y="748145"/>
                  </a:cubicBezTo>
                  <a:cubicBezTo>
                    <a:pt x="862434" y="735143"/>
                    <a:pt x="858981" y="715818"/>
                    <a:pt x="845127" y="706582"/>
                  </a:cubicBezTo>
                  <a:cubicBezTo>
                    <a:pt x="829284" y="696020"/>
                    <a:pt x="808182" y="697345"/>
                    <a:pt x="789709" y="692727"/>
                  </a:cubicBezTo>
                  <a:cubicBezTo>
                    <a:pt x="772934" y="642402"/>
                    <a:pt x="778164" y="665019"/>
                    <a:pt x="762000" y="65116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 rot="15896787">
              <a:off x="5121403" y="5284544"/>
              <a:ext cx="662691" cy="602106"/>
            </a:xfrm>
            <a:prstGeom prst="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Arc 135"/>
            <p:cNvSpPr/>
            <p:nvPr/>
          </p:nvSpPr>
          <p:spPr>
            <a:xfrm rot="21376892">
              <a:off x="5178757" y="5238606"/>
              <a:ext cx="662691" cy="680943"/>
            </a:xfrm>
            <a:prstGeom prst="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Manual Operation 23"/>
            <p:cNvSpPr/>
            <p:nvPr/>
          </p:nvSpPr>
          <p:spPr>
            <a:xfrm>
              <a:off x="4934333" y="5499463"/>
              <a:ext cx="1149407" cy="604147"/>
            </a:xfrm>
            <a:prstGeom prst="flowChartManualOperati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 rot="18008266">
              <a:off x="4289100" y="3247931"/>
              <a:ext cx="985889" cy="710279"/>
            </a:xfrm>
            <a:custGeom>
              <a:avLst/>
              <a:gdLst>
                <a:gd name="connsiteX0" fmla="*/ 762000 w 1579418"/>
                <a:gd name="connsiteY0" fmla="*/ 651164 h 831273"/>
                <a:gd name="connsiteX1" fmla="*/ 692727 w 1579418"/>
                <a:gd name="connsiteY1" fmla="*/ 609600 h 831273"/>
                <a:gd name="connsiteX2" fmla="*/ 637309 w 1579418"/>
                <a:gd name="connsiteY2" fmla="*/ 581891 h 831273"/>
                <a:gd name="connsiteX3" fmla="*/ 623455 w 1579418"/>
                <a:gd name="connsiteY3" fmla="*/ 540327 h 831273"/>
                <a:gd name="connsiteX4" fmla="*/ 540327 w 1579418"/>
                <a:gd name="connsiteY4" fmla="*/ 512618 h 831273"/>
                <a:gd name="connsiteX5" fmla="*/ 498764 w 1579418"/>
                <a:gd name="connsiteY5" fmla="*/ 484909 h 831273"/>
                <a:gd name="connsiteX6" fmla="*/ 443345 w 1579418"/>
                <a:gd name="connsiteY6" fmla="*/ 443345 h 831273"/>
                <a:gd name="connsiteX7" fmla="*/ 401782 w 1579418"/>
                <a:gd name="connsiteY7" fmla="*/ 429491 h 831273"/>
                <a:gd name="connsiteX8" fmla="*/ 318655 w 1579418"/>
                <a:gd name="connsiteY8" fmla="*/ 387927 h 831273"/>
                <a:gd name="connsiteX9" fmla="*/ 277091 w 1579418"/>
                <a:gd name="connsiteY9" fmla="*/ 360218 h 831273"/>
                <a:gd name="connsiteX10" fmla="*/ 180109 w 1579418"/>
                <a:gd name="connsiteY10" fmla="*/ 332509 h 831273"/>
                <a:gd name="connsiteX11" fmla="*/ 138545 w 1579418"/>
                <a:gd name="connsiteY11" fmla="*/ 318655 h 831273"/>
                <a:gd name="connsiteX12" fmla="*/ 69273 w 1579418"/>
                <a:gd name="connsiteY12" fmla="*/ 332509 h 831273"/>
                <a:gd name="connsiteX13" fmla="*/ 41564 w 1579418"/>
                <a:gd name="connsiteY13" fmla="*/ 387927 h 831273"/>
                <a:gd name="connsiteX14" fmla="*/ 0 w 1579418"/>
                <a:gd name="connsiteY14" fmla="*/ 471055 h 831273"/>
                <a:gd name="connsiteX15" fmla="*/ 27709 w 1579418"/>
                <a:gd name="connsiteY15" fmla="*/ 692727 h 831273"/>
                <a:gd name="connsiteX16" fmla="*/ 41564 w 1579418"/>
                <a:gd name="connsiteY16" fmla="*/ 734291 h 831273"/>
                <a:gd name="connsiteX17" fmla="*/ 138545 w 1579418"/>
                <a:gd name="connsiteY17" fmla="*/ 762000 h 831273"/>
                <a:gd name="connsiteX18" fmla="*/ 207818 w 1579418"/>
                <a:gd name="connsiteY18" fmla="*/ 775855 h 831273"/>
                <a:gd name="connsiteX19" fmla="*/ 498764 w 1579418"/>
                <a:gd name="connsiteY19" fmla="*/ 748145 h 831273"/>
                <a:gd name="connsiteX20" fmla="*/ 540327 w 1579418"/>
                <a:gd name="connsiteY20" fmla="*/ 720436 h 831273"/>
                <a:gd name="connsiteX21" fmla="*/ 609600 w 1579418"/>
                <a:gd name="connsiteY21" fmla="*/ 706582 h 831273"/>
                <a:gd name="connsiteX22" fmla="*/ 651164 w 1579418"/>
                <a:gd name="connsiteY22" fmla="*/ 692727 h 831273"/>
                <a:gd name="connsiteX23" fmla="*/ 706582 w 1579418"/>
                <a:gd name="connsiteY23" fmla="*/ 678873 h 831273"/>
                <a:gd name="connsiteX24" fmla="*/ 748145 w 1579418"/>
                <a:gd name="connsiteY24" fmla="*/ 651164 h 831273"/>
                <a:gd name="connsiteX25" fmla="*/ 748145 w 1579418"/>
                <a:gd name="connsiteY25" fmla="*/ 554182 h 831273"/>
                <a:gd name="connsiteX26" fmla="*/ 734291 w 1579418"/>
                <a:gd name="connsiteY26" fmla="*/ 609600 h 831273"/>
                <a:gd name="connsiteX27" fmla="*/ 581891 w 1579418"/>
                <a:gd name="connsiteY27" fmla="*/ 581891 h 831273"/>
                <a:gd name="connsiteX28" fmla="*/ 540327 w 1579418"/>
                <a:gd name="connsiteY28" fmla="*/ 554182 h 831273"/>
                <a:gd name="connsiteX29" fmla="*/ 498764 w 1579418"/>
                <a:gd name="connsiteY29" fmla="*/ 540327 h 831273"/>
                <a:gd name="connsiteX30" fmla="*/ 429491 w 1579418"/>
                <a:gd name="connsiteY30" fmla="*/ 484909 h 831273"/>
                <a:gd name="connsiteX31" fmla="*/ 401782 w 1579418"/>
                <a:gd name="connsiteY31" fmla="*/ 443345 h 831273"/>
                <a:gd name="connsiteX32" fmla="*/ 360218 w 1579418"/>
                <a:gd name="connsiteY32" fmla="*/ 429491 h 831273"/>
                <a:gd name="connsiteX33" fmla="*/ 332509 w 1579418"/>
                <a:gd name="connsiteY33" fmla="*/ 346364 h 831273"/>
                <a:gd name="connsiteX34" fmla="*/ 304800 w 1579418"/>
                <a:gd name="connsiteY34" fmla="*/ 304800 h 831273"/>
                <a:gd name="connsiteX35" fmla="*/ 277091 w 1579418"/>
                <a:gd name="connsiteY35" fmla="*/ 221673 h 831273"/>
                <a:gd name="connsiteX36" fmla="*/ 318655 w 1579418"/>
                <a:gd name="connsiteY36" fmla="*/ 13855 h 831273"/>
                <a:gd name="connsiteX37" fmla="*/ 360218 w 1579418"/>
                <a:gd name="connsiteY37" fmla="*/ 0 h 831273"/>
                <a:gd name="connsiteX38" fmla="*/ 540327 w 1579418"/>
                <a:gd name="connsiteY38" fmla="*/ 13855 h 831273"/>
                <a:gd name="connsiteX39" fmla="*/ 554182 w 1579418"/>
                <a:gd name="connsiteY39" fmla="*/ 69273 h 831273"/>
                <a:gd name="connsiteX40" fmla="*/ 609600 w 1579418"/>
                <a:gd name="connsiteY40" fmla="*/ 96982 h 831273"/>
                <a:gd name="connsiteX41" fmla="*/ 637309 w 1579418"/>
                <a:gd name="connsiteY41" fmla="*/ 138545 h 831273"/>
                <a:gd name="connsiteX42" fmla="*/ 651164 w 1579418"/>
                <a:gd name="connsiteY42" fmla="*/ 180109 h 831273"/>
                <a:gd name="connsiteX43" fmla="*/ 706582 w 1579418"/>
                <a:gd name="connsiteY43" fmla="*/ 263236 h 831273"/>
                <a:gd name="connsiteX44" fmla="*/ 734291 w 1579418"/>
                <a:gd name="connsiteY44" fmla="*/ 304800 h 831273"/>
                <a:gd name="connsiteX45" fmla="*/ 762000 w 1579418"/>
                <a:gd name="connsiteY45" fmla="*/ 346364 h 831273"/>
                <a:gd name="connsiteX46" fmla="*/ 789709 w 1579418"/>
                <a:gd name="connsiteY46" fmla="*/ 429491 h 831273"/>
                <a:gd name="connsiteX47" fmla="*/ 803564 w 1579418"/>
                <a:gd name="connsiteY47" fmla="*/ 471055 h 831273"/>
                <a:gd name="connsiteX48" fmla="*/ 817418 w 1579418"/>
                <a:gd name="connsiteY48" fmla="*/ 526473 h 831273"/>
                <a:gd name="connsiteX49" fmla="*/ 803564 w 1579418"/>
                <a:gd name="connsiteY49" fmla="*/ 609600 h 831273"/>
                <a:gd name="connsiteX50" fmla="*/ 775855 w 1579418"/>
                <a:gd name="connsiteY50" fmla="*/ 651164 h 831273"/>
                <a:gd name="connsiteX51" fmla="*/ 789709 w 1579418"/>
                <a:gd name="connsiteY51" fmla="*/ 540327 h 831273"/>
                <a:gd name="connsiteX52" fmla="*/ 817418 w 1579418"/>
                <a:gd name="connsiteY52" fmla="*/ 429491 h 831273"/>
                <a:gd name="connsiteX53" fmla="*/ 845127 w 1579418"/>
                <a:gd name="connsiteY53" fmla="*/ 332509 h 831273"/>
                <a:gd name="connsiteX54" fmla="*/ 900545 w 1579418"/>
                <a:gd name="connsiteY54" fmla="*/ 193964 h 831273"/>
                <a:gd name="connsiteX55" fmla="*/ 914400 w 1579418"/>
                <a:gd name="connsiteY55" fmla="*/ 152400 h 831273"/>
                <a:gd name="connsiteX56" fmla="*/ 928255 w 1579418"/>
                <a:gd name="connsiteY56" fmla="*/ 110836 h 831273"/>
                <a:gd name="connsiteX57" fmla="*/ 1025236 w 1579418"/>
                <a:gd name="connsiteY57" fmla="*/ 83127 h 831273"/>
                <a:gd name="connsiteX58" fmla="*/ 1066800 w 1579418"/>
                <a:gd name="connsiteY58" fmla="*/ 55418 h 831273"/>
                <a:gd name="connsiteX59" fmla="*/ 1191491 w 1579418"/>
                <a:gd name="connsiteY59" fmla="*/ 83127 h 831273"/>
                <a:gd name="connsiteX60" fmla="*/ 1274618 w 1579418"/>
                <a:gd name="connsiteY60" fmla="*/ 138545 h 831273"/>
                <a:gd name="connsiteX61" fmla="*/ 1288473 w 1579418"/>
                <a:gd name="connsiteY61" fmla="*/ 193964 h 831273"/>
                <a:gd name="connsiteX62" fmla="*/ 1302327 w 1579418"/>
                <a:gd name="connsiteY62" fmla="*/ 235527 h 831273"/>
                <a:gd name="connsiteX63" fmla="*/ 1260764 w 1579418"/>
                <a:gd name="connsiteY63" fmla="*/ 387927 h 831273"/>
                <a:gd name="connsiteX64" fmla="*/ 1246909 w 1579418"/>
                <a:gd name="connsiteY64" fmla="*/ 429491 h 831273"/>
                <a:gd name="connsiteX65" fmla="*/ 1205345 w 1579418"/>
                <a:gd name="connsiteY65" fmla="*/ 457200 h 831273"/>
                <a:gd name="connsiteX66" fmla="*/ 1136073 w 1579418"/>
                <a:gd name="connsiteY66" fmla="*/ 540327 h 831273"/>
                <a:gd name="connsiteX67" fmla="*/ 1094509 w 1579418"/>
                <a:gd name="connsiteY67" fmla="*/ 554182 h 831273"/>
                <a:gd name="connsiteX68" fmla="*/ 1052945 w 1579418"/>
                <a:gd name="connsiteY68" fmla="*/ 581891 h 831273"/>
                <a:gd name="connsiteX69" fmla="*/ 997527 w 1579418"/>
                <a:gd name="connsiteY69" fmla="*/ 609600 h 831273"/>
                <a:gd name="connsiteX70" fmla="*/ 789709 w 1579418"/>
                <a:gd name="connsiteY70" fmla="*/ 637309 h 831273"/>
                <a:gd name="connsiteX71" fmla="*/ 831273 w 1579418"/>
                <a:gd name="connsiteY71" fmla="*/ 609600 h 831273"/>
                <a:gd name="connsiteX72" fmla="*/ 928255 w 1579418"/>
                <a:gd name="connsiteY72" fmla="*/ 595745 h 831273"/>
                <a:gd name="connsiteX73" fmla="*/ 1011382 w 1579418"/>
                <a:gd name="connsiteY73" fmla="*/ 581891 h 831273"/>
                <a:gd name="connsiteX74" fmla="*/ 1149927 w 1579418"/>
                <a:gd name="connsiteY74" fmla="*/ 540327 h 831273"/>
                <a:gd name="connsiteX75" fmla="*/ 1191491 w 1579418"/>
                <a:gd name="connsiteY75" fmla="*/ 512618 h 831273"/>
                <a:gd name="connsiteX76" fmla="*/ 1246909 w 1579418"/>
                <a:gd name="connsiteY76" fmla="*/ 498764 h 831273"/>
                <a:gd name="connsiteX77" fmla="*/ 1343891 w 1579418"/>
                <a:gd name="connsiteY77" fmla="*/ 471055 h 831273"/>
                <a:gd name="connsiteX78" fmla="*/ 1468582 w 1579418"/>
                <a:gd name="connsiteY78" fmla="*/ 484909 h 831273"/>
                <a:gd name="connsiteX79" fmla="*/ 1496291 w 1579418"/>
                <a:gd name="connsiteY79" fmla="*/ 540327 h 831273"/>
                <a:gd name="connsiteX80" fmla="*/ 1537855 w 1579418"/>
                <a:gd name="connsiteY80" fmla="*/ 568036 h 831273"/>
                <a:gd name="connsiteX81" fmla="*/ 1551709 w 1579418"/>
                <a:gd name="connsiteY81" fmla="*/ 623455 h 831273"/>
                <a:gd name="connsiteX82" fmla="*/ 1579418 w 1579418"/>
                <a:gd name="connsiteY82" fmla="*/ 706582 h 831273"/>
                <a:gd name="connsiteX83" fmla="*/ 1482436 w 1579418"/>
                <a:gd name="connsiteY83" fmla="*/ 803564 h 831273"/>
                <a:gd name="connsiteX84" fmla="*/ 1343891 w 1579418"/>
                <a:gd name="connsiteY84" fmla="*/ 831273 h 831273"/>
                <a:gd name="connsiteX85" fmla="*/ 1039091 w 1579418"/>
                <a:gd name="connsiteY85" fmla="*/ 817418 h 831273"/>
                <a:gd name="connsiteX86" fmla="*/ 983673 w 1579418"/>
                <a:gd name="connsiteY86" fmla="*/ 803564 h 831273"/>
                <a:gd name="connsiteX87" fmla="*/ 900545 w 1579418"/>
                <a:gd name="connsiteY87" fmla="*/ 775855 h 831273"/>
                <a:gd name="connsiteX88" fmla="*/ 872836 w 1579418"/>
                <a:gd name="connsiteY88" fmla="*/ 748145 h 831273"/>
                <a:gd name="connsiteX89" fmla="*/ 845127 w 1579418"/>
                <a:gd name="connsiteY89" fmla="*/ 706582 h 831273"/>
                <a:gd name="connsiteX90" fmla="*/ 789709 w 1579418"/>
                <a:gd name="connsiteY90" fmla="*/ 692727 h 831273"/>
                <a:gd name="connsiteX91" fmla="*/ 762000 w 1579418"/>
                <a:gd name="connsiteY91" fmla="*/ 651164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79418" h="831273">
                  <a:moveTo>
                    <a:pt x="762000" y="651164"/>
                  </a:moveTo>
                  <a:cubicBezTo>
                    <a:pt x="745836" y="637309"/>
                    <a:pt x="716267" y="622678"/>
                    <a:pt x="692727" y="609600"/>
                  </a:cubicBezTo>
                  <a:cubicBezTo>
                    <a:pt x="674673" y="599570"/>
                    <a:pt x="651913" y="596495"/>
                    <a:pt x="637309" y="581891"/>
                  </a:cubicBezTo>
                  <a:cubicBezTo>
                    <a:pt x="626982" y="571564"/>
                    <a:pt x="635339" y="548815"/>
                    <a:pt x="623455" y="540327"/>
                  </a:cubicBezTo>
                  <a:cubicBezTo>
                    <a:pt x="599687" y="523350"/>
                    <a:pt x="564630" y="528820"/>
                    <a:pt x="540327" y="512618"/>
                  </a:cubicBezTo>
                  <a:cubicBezTo>
                    <a:pt x="526473" y="503382"/>
                    <a:pt x="512313" y="494587"/>
                    <a:pt x="498764" y="484909"/>
                  </a:cubicBezTo>
                  <a:cubicBezTo>
                    <a:pt x="479974" y="471487"/>
                    <a:pt x="463394" y="454801"/>
                    <a:pt x="443345" y="443345"/>
                  </a:cubicBezTo>
                  <a:cubicBezTo>
                    <a:pt x="430665" y="436100"/>
                    <a:pt x="415636" y="434109"/>
                    <a:pt x="401782" y="429491"/>
                  </a:cubicBezTo>
                  <a:cubicBezTo>
                    <a:pt x="282664" y="350080"/>
                    <a:pt x="433376" y="445288"/>
                    <a:pt x="318655" y="387927"/>
                  </a:cubicBezTo>
                  <a:cubicBezTo>
                    <a:pt x="303762" y="380480"/>
                    <a:pt x="291984" y="367664"/>
                    <a:pt x="277091" y="360218"/>
                  </a:cubicBezTo>
                  <a:cubicBezTo>
                    <a:pt x="254951" y="349148"/>
                    <a:pt x="200817" y="338425"/>
                    <a:pt x="180109" y="332509"/>
                  </a:cubicBezTo>
                  <a:cubicBezTo>
                    <a:pt x="166067" y="328497"/>
                    <a:pt x="152400" y="323273"/>
                    <a:pt x="138545" y="318655"/>
                  </a:cubicBezTo>
                  <a:cubicBezTo>
                    <a:pt x="115454" y="323273"/>
                    <a:pt x="88435" y="318822"/>
                    <a:pt x="69273" y="332509"/>
                  </a:cubicBezTo>
                  <a:cubicBezTo>
                    <a:pt x="52467" y="344513"/>
                    <a:pt x="51811" y="369995"/>
                    <a:pt x="41564" y="387927"/>
                  </a:cubicBezTo>
                  <a:cubicBezTo>
                    <a:pt x="-1408" y="463128"/>
                    <a:pt x="25402" y="394850"/>
                    <a:pt x="0" y="471055"/>
                  </a:cubicBezTo>
                  <a:cubicBezTo>
                    <a:pt x="9236" y="544946"/>
                    <a:pt x="16095" y="619173"/>
                    <a:pt x="27709" y="692727"/>
                  </a:cubicBezTo>
                  <a:cubicBezTo>
                    <a:pt x="29987" y="707152"/>
                    <a:pt x="31237" y="723964"/>
                    <a:pt x="41564" y="734291"/>
                  </a:cubicBezTo>
                  <a:cubicBezTo>
                    <a:pt x="48175" y="740902"/>
                    <a:pt x="138085" y="761898"/>
                    <a:pt x="138545" y="762000"/>
                  </a:cubicBezTo>
                  <a:cubicBezTo>
                    <a:pt x="161533" y="767109"/>
                    <a:pt x="184727" y="771237"/>
                    <a:pt x="207818" y="775855"/>
                  </a:cubicBezTo>
                  <a:cubicBezTo>
                    <a:pt x="216326" y="775146"/>
                    <a:pt x="468769" y="755644"/>
                    <a:pt x="498764" y="748145"/>
                  </a:cubicBezTo>
                  <a:cubicBezTo>
                    <a:pt x="514918" y="744107"/>
                    <a:pt x="524736" y="726282"/>
                    <a:pt x="540327" y="720436"/>
                  </a:cubicBezTo>
                  <a:cubicBezTo>
                    <a:pt x="562376" y="712168"/>
                    <a:pt x="586755" y="712293"/>
                    <a:pt x="609600" y="706582"/>
                  </a:cubicBezTo>
                  <a:cubicBezTo>
                    <a:pt x="623768" y="703040"/>
                    <a:pt x="637122" y="696739"/>
                    <a:pt x="651164" y="692727"/>
                  </a:cubicBezTo>
                  <a:cubicBezTo>
                    <a:pt x="669473" y="687496"/>
                    <a:pt x="688109" y="683491"/>
                    <a:pt x="706582" y="678873"/>
                  </a:cubicBezTo>
                  <a:cubicBezTo>
                    <a:pt x="720436" y="669637"/>
                    <a:pt x="737743" y="664166"/>
                    <a:pt x="748145" y="651164"/>
                  </a:cubicBezTo>
                  <a:cubicBezTo>
                    <a:pt x="774647" y="618036"/>
                    <a:pt x="756904" y="589216"/>
                    <a:pt x="748145" y="554182"/>
                  </a:cubicBezTo>
                  <a:cubicBezTo>
                    <a:pt x="743527" y="572655"/>
                    <a:pt x="752355" y="603579"/>
                    <a:pt x="734291" y="609600"/>
                  </a:cubicBezTo>
                  <a:cubicBezTo>
                    <a:pt x="695129" y="622654"/>
                    <a:pt x="624980" y="596253"/>
                    <a:pt x="581891" y="581891"/>
                  </a:cubicBezTo>
                  <a:cubicBezTo>
                    <a:pt x="568036" y="572655"/>
                    <a:pt x="555220" y="561629"/>
                    <a:pt x="540327" y="554182"/>
                  </a:cubicBezTo>
                  <a:cubicBezTo>
                    <a:pt x="527265" y="547651"/>
                    <a:pt x="510168" y="549450"/>
                    <a:pt x="498764" y="540327"/>
                  </a:cubicBezTo>
                  <a:cubicBezTo>
                    <a:pt x="409241" y="468708"/>
                    <a:pt x="533962" y="519734"/>
                    <a:pt x="429491" y="484909"/>
                  </a:cubicBezTo>
                  <a:cubicBezTo>
                    <a:pt x="420255" y="471054"/>
                    <a:pt x="414784" y="453747"/>
                    <a:pt x="401782" y="443345"/>
                  </a:cubicBezTo>
                  <a:cubicBezTo>
                    <a:pt x="390378" y="434222"/>
                    <a:pt x="368706" y="441375"/>
                    <a:pt x="360218" y="429491"/>
                  </a:cubicBezTo>
                  <a:cubicBezTo>
                    <a:pt x="343241" y="405724"/>
                    <a:pt x="348710" y="370666"/>
                    <a:pt x="332509" y="346364"/>
                  </a:cubicBezTo>
                  <a:cubicBezTo>
                    <a:pt x="323273" y="332509"/>
                    <a:pt x="311563" y="320016"/>
                    <a:pt x="304800" y="304800"/>
                  </a:cubicBezTo>
                  <a:cubicBezTo>
                    <a:pt x="292938" y="278110"/>
                    <a:pt x="277091" y="221673"/>
                    <a:pt x="277091" y="221673"/>
                  </a:cubicBezTo>
                  <a:cubicBezTo>
                    <a:pt x="281496" y="164401"/>
                    <a:pt x="250634" y="54668"/>
                    <a:pt x="318655" y="13855"/>
                  </a:cubicBezTo>
                  <a:cubicBezTo>
                    <a:pt x="331178" y="6341"/>
                    <a:pt x="346364" y="4618"/>
                    <a:pt x="360218" y="0"/>
                  </a:cubicBezTo>
                  <a:cubicBezTo>
                    <a:pt x="420254" y="4618"/>
                    <a:pt x="483621" y="-6397"/>
                    <a:pt x="540327" y="13855"/>
                  </a:cubicBezTo>
                  <a:cubicBezTo>
                    <a:pt x="558259" y="20259"/>
                    <a:pt x="541992" y="54645"/>
                    <a:pt x="554182" y="69273"/>
                  </a:cubicBezTo>
                  <a:cubicBezTo>
                    <a:pt x="567404" y="85139"/>
                    <a:pt x="591127" y="87746"/>
                    <a:pt x="609600" y="96982"/>
                  </a:cubicBezTo>
                  <a:cubicBezTo>
                    <a:pt x="618836" y="110836"/>
                    <a:pt x="629862" y="123652"/>
                    <a:pt x="637309" y="138545"/>
                  </a:cubicBezTo>
                  <a:cubicBezTo>
                    <a:pt x="643840" y="151607"/>
                    <a:pt x="644072" y="167343"/>
                    <a:pt x="651164" y="180109"/>
                  </a:cubicBezTo>
                  <a:cubicBezTo>
                    <a:pt x="667337" y="209220"/>
                    <a:pt x="688109" y="235527"/>
                    <a:pt x="706582" y="263236"/>
                  </a:cubicBezTo>
                  <a:lnTo>
                    <a:pt x="734291" y="304800"/>
                  </a:lnTo>
                  <a:cubicBezTo>
                    <a:pt x="743527" y="318655"/>
                    <a:pt x="756734" y="330567"/>
                    <a:pt x="762000" y="346364"/>
                  </a:cubicBezTo>
                  <a:lnTo>
                    <a:pt x="789709" y="429491"/>
                  </a:lnTo>
                  <a:cubicBezTo>
                    <a:pt x="794327" y="443346"/>
                    <a:pt x="800022" y="456887"/>
                    <a:pt x="803564" y="471055"/>
                  </a:cubicBezTo>
                  <a:lnTo>
                    <a:pt x="817418" y="526473"/>
                  </a:lnTo>
                  <a:cubicBezTo>
                    <a:pt x="812800" y="554182"/>
                    <a:pt x="812447" y="582950"/>
                    <a:pt x="803564" y="609600"/>
                  </a:cubicBezTo>
                  <a:cubicBezTo>
                    <a:pt x="798299" y="625397"/>
                    <a:pt x="779121" y="667492"/>
                    <a:pt x="775855" y="651164"/>
                  </a:cubicBezTo>
                  <a:cubicBezTo>
                    <a:pt x="768553" y="614654"/>
                    <a:pt x="782847" y="576922"/>
                    <a:pt x="789709" y="540327"/>
                  </a:cubicBezTo>
                  <a:cubicBezTo>
                    <a:pt x="796727" y="502897"/>
                    <a:pt x="808182" y="466436"/>
                    <a:pt x="817418" y="429491"/>
                  </a:cubicBezTo>
                  <a:cubicBezTo>
                    <a:pt x="824446" y="401378"/>
                    <a:pt x="833204" y="360329"/>
                    <a:pt x="845127" y="332509"/>
                  </a:cubicBezTo>
                  <a:cubicBezTo>
                    <a:pt x="906289" y="189795"/>
                    <a:pt x="837468" y="383194"/>
                    <a:pt x="900545" y="193964"/>
                  </a:cubicBezTo>
                  <a:lnTo>
                    <a:pt x="914400" y="152400"/>
                  </a:lnTo>
                  <a:cubicBezTo>
                    <a:pt x="919018" y="138545"/>
                    <a:pt x="914087" y="114378"/>
                    <a:pt x="928255" y="110836"/>
                  </a:cubicBezTo>
                  <a:cubicBezTo>
                    <a:pt x="946017" y="106396"/>
                    <a:pt x="1005356" y="93067"/>
                    <a:pt x="1025236" y="83127"/>
                  </a:cubicBezTo>
                  <a:cubicBezTo>
                    <a:pt x="1040129" y="75680"/>
                    <a:pt x="1052945" y="64654"/>
                    <a:pt x="1066800" y="55418"/>
                  </a:cubicBezTo>
                  <a:cubicBezTo>
                    <a:pt x="1089349" y="59176"/>
                    <a:pt x="1162259" y="66887"/>
                    <a:pt x="1191491" y="83127"/>
                  </a:cubicBezTo>
                  <a:cubicBezTo>
                    <a:pt x="1220602" y="99300"/>
                    <a:pt x="1274618" y="138545"/>
                    <a:pt x="1274618" y="138545"/>
                  </a:cubicBezTo>
                  <a:cubicBezTo>
                    <a:pt x="1279236" y="157018"/>
                    <a:pt x="1283242" y="175655"/>
                    <a:pt x="1288473" y="193964"/>
                  </a:cubicBezTo>
                  <a:cubicBezTo>
                    <a:pt x="1292485" y="208006"/>
                    <a:pt x="1302327" y="220923"/>
                    <a:pt x="1302327" y="235527"/>
                  </a:cubicBezTo>
                  <a:cubicBezTo>
                    <a:pt x="1302327" y="385119"/>
                    <a:pt x="1302007" y="305441"/>
                    <a:pt x="1260764" y="387927"/>
                  </a:cubicBezTo>
                  <a:cubicBezTo>
                    <a:pt x="1254233" y="400989"/>
                    <a:pt x="1256032" y="418087"/>
                    <a:pt x="1246909" y="429491"/>
                  </a:cubicBezTo>
                  <a:cubicBezTo>
                    <a:pt x="1236507" y="442493"/>
                    <a:pt x="1219200" y="447964"/>
                    <a:pt x="1205345" y="457200"/>
                  </a:cubicBezTo>
                  <a:cubicBezTo>
                    <a:pt x="1184899" y="487869"/>
                    <a:pt x="1168076" y="518992"/>
                    <a:pt x="1136073" y="540327"/>
                  </a:cubicBezTo>
                  <a:cubicBezTo>
                    <a:pt x="1123922" y="548428"/>
                    <a:pt x="1107571" y="547651"/>
                    <a:pt x="1094509" y="554182"/>
                  </a:cubicBezTo>
                  <a:cubicBezTo>
                    <a:pt x="1079616" y="561629"/>
                    <a:pt x="1067402" y="573630"/>
                    <a:pt x="1052945" y="581891"/>
                  </a:cubicBezTo>
                  <a:cubicBezTo>
                    <a:pt x="1035013" y="592138"/>
                    <a:pt x="1016000" y="600364"/>
                    <a:pt x="997527" y="609600"/>
                  </a:cubicBezTo>
                  <a:cubicBezTo>
                    <a:pt x="928915" y="678214"/>
                    <a:pt x="940656" y="687625"/>
                    <a:pt x="789709" y="637309"/>
                  </a:cubicBezTo>
                  <a:cubicBezTo>
                    <a:pt x="773912" y="632043"/>
                    <a:pt x="815324" y="614385"/>
                    <a:pt x="831273" y="609600"/>
                  </a:cubicBezTo>
                  <a:cubicBezTo>
                    <a:pt x="862551" y="600216"/>
                    <a:pt x="895979" y="600710"/>
                    <a:pt x="928255" y="595745"/>
                  </a:cubicBezTo>
                  <a:cubicBezTo>
                    <a:pt x="956020" y="591474"/>
                    <a:pt x="983673" y="586509"/>
                    <a:pt x="1011382" y="581891"/>
                  </a:cubicBezTo>
                  <a:cubicBezTo>
                    <a:pt x="1112573" y="548161"/>
                    <a:pt x="1066173" y="561266"/>
                    <a:pt x="1149927" y="540327"/>
                  </a:cubicBezTo>
                  <a:cubicBezTo>
                    <a:pt x="1163782" y="531091"/>
                    <a:pt x="1176186" y="519177"/>
                    <a:pt x="1191491" y="512618"/>
                  </a:cubicBezTo>
                  <a:cubicBezTo>
                    <a:pt x="1208993" y="505117"/>
                    <a:pt x="1228600" y="503995"/>
                    <a:pt x="1246909" y="498764"/>
                  </a:cubicBezTo>
                  <a:cubicBezTo>
                    <a:pt x="1386040" y="459012"/>
                    <a:pt x="1170647" y="514364"/>
                    <a:pt x="1343891" y="471055"/>
                  </a:cubicBezTo>
                  <a:cubicBezTo>
                    <a:pt x="1385455" y="475673"/>
                    <a:pt x="1430511" y="467604"/>
                    <a:pt x="1468582" y="484909"/>
                  </a:cubicBezTo>
                  <a:cubicBezTo>
                    <a:pt x="1487384" y="493455"/>
                    <a:pt x="1483069" y="524461"/>
                    <a:pt x="1496291" y="540327"/>
                  </a:cubicBezTo>
                  <a:cubicBezTo>
                    <a:pt x="1506951" y="553119"/>
                    <a:pt x="1524000" y="558800"/>
                    <a:pt x="1537855" y="568036"/>
                  </a:cubicBezTo>
                  <a:cubicBezTo>
                    <a:pt x="1542473" y="586509"/>
                    <a:pt x="1546238" y="605217"/>
                    <a:pt x="1551709" y="623455"/>
                  </a:cubicBezTo>
                  <a:cubicBezTo>
                    <a:pt x="1560102" y="651431"/>
                    <a:pt x="1579418" y="706582"/>
                    <a:pt x="1579418" y="706582"/>
                  </a:cubicBezTo>
                  <a:cubicBezTo>
                    <a:pt x="1562198" y="792687"/>
                    <a:pt x="1584974" y="783056"/>
                    <a:pt x="1482436" y="803564"/>
                  </a:cubicBezTo>
                  <a:lnTo>
                    <a:pt x="1343891" y="831273"/>
                  </a:lnTo>
                  <a:cubicBezTo>
                    <a:pt x="1242291" y="826655"/>
                    <a:pt x="1140496" y="825218"/>
                    <a:pt x="1039091" y="817418"/>
                  </a:cubicBezTo>
                  <a:cubicBezTo>
                    <a:pt x="1020106" y="815958"/>
                    <a:pt x="1001911" y="809035"/>
                    <a:pt x="983673" y="803564"/>
                  </a:cubicBezTo>
                  <a:cubicBezTo>
                    <a:pt x="955697" y="795171"/>
                    <a:pt x="900545" y="775855"/>
                    <a:pt x="900545" y="775855"/>
                  </a:cubicBezTo>
                  <a:cubicBezTo>
                    <a:pt x="891309" y="766618"/>
                    <a:pt x="880996" y="758345"/>
                    <a:pt x="872836" y="748145"/>
                  </a:cubicBezTo>
                  <a:cubicBezTo>
                    <a:pt x="862434" y="735143"/>
                    <a:pt x="858981" y="715818"/>
                    <a:pt x="845127" y="706582"/>
                  </a:cubicBezTo>
                  <a:cubicBezTo>
                    <a:pt x="829284" y="696020"/>
                    <a:pt x="808182" y="697345"/>
                    <a:pt x="789709" y="692727"/>
                  </a:cubicBezTo>
                  <a:cubicBezTo>
                    <a:pt x="772934" y="642402"/>
                    <a:pt x="778164" y="665019"/>
                    <a:pt x="762000" y="65116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Curved Connector 138"/>
            <p:cNvCxnSpPr/>
            <p:nvPr/>
          </p:nvCxnSpPr>
          <p:spPr>
            <a:xfrm rot="16200000" flipH="1">
              <a:off x="5623296" y="3952311"/>
              <a:ext cx="306454" cy="535502"/>
            </a:xfrm>
            <a:prstGeom prst="curvedConnector4">
              <a:avLst>
                <a:gd name="adj1" fmla="val 10657"/>
                <a:gd name="adj2" fmla="val 86102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Freeform 139"/>
            <p:cNvSpPr/>
            <p:nvPr/>
          </p:nvSpPr>
          <p:spPr>
            <a:xfrm rot="4591226">
              <a:off x="5766884" y="3813628"/>
              <a:ext cx="898466" cy="710279"/>
            </a:xfrm>
            <a:custGeom>
              <a:avLst/>
              <a:gdLst>
                <a:gd name="connsiteX0" fmla="*/ 762000 w 1579418"/>
                <a:gd name="connsiteY0" fmla="*/ 651164 h 831273"/>
                <a:gd name="connsiteX1" fmla="*/ 692727 w 1579418"/>
                <a:gd name="connsiteY1" fmla="*/ 609600 h 831273"/>
                <a:gd name="connsiteX2" fmla="*/ 637309 w 1579418"/>
                <a:gd name="connsiteY2" fmla="*/ 581891 h 831273"/>
                <a:gd name="connsiteX3" fmla="*/ 623455 w 1579418"/>
                <a:gd name="connsiteY3" fmla="*/ 540327 h 831273"/>
                <a:gd name="connsiteX4" fmla="*/ 540327 w 1579418"/>
                <a:gd name="connsiteY4" fmla="*/ 512618 h 831273"/>
                <a:gd name="connsiteX5" fmla="*/ 498764 w 1579418"/>
                <a:gd name="connsiteY5" fmla="*/ 484909 h 831273"/>
                <a:gd name="connsiteX6" fmla="*/ 443345 w 1579418"/>
                <a:gd name="connsiteY6" fmla="*/ 443345 h 831273"/>
                <a:gd name="connsiteX7" fmla="*/ 401782 w 1579418"/>
                <a:gd name="connsiteY7" fmla="*/ 429491 h 831273"/>
                <a:gd name="connsiteX8" fmla="*/ 318655 w 1579418"/>
                <a:gd name="connsiteY8" fmla="*/ 387927 h 831273"/>
                <a:gd name="connsiteX9" fmla="*/ 277091 w 1579418"/>
                <a:gd name="connsiteY9" fmla="*/ 360218 h 831273"/>
                <a:gd name="connsiteX10" fmla="*/ 180109 w 1579418"/>
                <a:gd name="connsiteY10" fmla="*/ 332509 h 831273"/>
                <a:gd name="connsiteX11" fmla="*/ 138545 w 1579418"/>
                <a:gd name="connsiteY11" fmla="*/ 318655 h 831273"/>
                <a:gd name="connsiteX12" fmla="*/ 69273 w 1579418"/>
                <a:gd name="connsiteY12" fmla="*/ 332509 h 831273"/>
                <a:gd name="connsiteX13" fmla="*/ 41564 w 1579418"/>
                <a:gd name="connsiteY13" fmla="*/ 387927 h 831273"/>
                <a:gd name="connsiteX14" fmla="*/ 0 w 1579418"/>
                <a:gd name="connsiteY14" fmla="*/ 471055 h 831273"/>
                <a:gd name="connsiteX15" fmla="*/ 27709 w 1579418"/>
                <a:gd name="connsiteY15" fmla="*/ 692727 h 831273"/>
                <a:gd name="connsiteX16" fmla="*/ 41564 w 1579418"/>
                <a:gd name="connsiteY16" fmla="*/ 734291 h 831273"/>
                <a:gd name="connsiteX17" fmla="*/ 138545 w 1579418"/>
                <a:gd name="connsiteY17" fmla="*/ 762000 h 831273"/>
                <a:gd name="connsiteX18" fmla="*/ 207818 w 1579418"/>
                <a:gd name="connsiteY18" fmla="*/ 775855 h 831273"/>
                <a:gd name="connsiteX19" fmla="*/ 498764 w 1579418"/>
                <a:gd name="connsiteY19" fmla="*/ 748145 h 831273"/>
                <a:gd name="connsiteX20" fmla="*/ 540327 w 1579418"/>
                <a:gd name="connsiteY20" fmla="*/ 720436 h 831273"/>
                <a:gd name="connsiteX21" fmla="*/ 609600 w 1579418"/>
                <a:gd name="connsiteY21" fmla="*/ 706582 h 831273"/>
                <a:gd name="connsiteX22" fmla="*/ 651164 w 1579418"/>
                <a:gd name="connsiteY22" fmla="*/ 692727 h 831273"/>
                <a:gd name="connsiteX23" fmla="*/ 706582 w 1579418"/>
                <a:gd name="connsiteY23" fmla="*/ 678873 h 831273"/>
                <a:gd name="connsiteX24" fmla="*/ 748145 w 1579418"/>
                <a:gd name="connsiteY24" fmla="*/ 651164 h 831273"/>
                <a:gd name="connsiteX25" fmla="*/ 748145 w 1579418"/>
                <a:gd name="connsiteY25" fmla="*/ 554182 h 831273"/>
                <a:gd name="connsiteX26" fmla="*/ 734291 w 1579418"/>
                <a:gd name="connsiteY26" fmla="*/ 609600 h 831273"/>
                <a:gd name="connsiteX27" fmla="*/ 581891 w 1579418"/>
                <a:gd name="connsiteY27" fmla="*/ 581891 h 831273"/>
                <a:gd name="connsiteX28" fmla="*/ 540327 w 1579418"/>
                <a:gd name="connsiteY28" fmla="*/ 554182 h 831273"/>
                <a:gd name="connsiteX29" fmla="*/ 498764 w 1579418"/>
                <a:gd name="connsiteY29" fmla="*/ 540327 h 831273"/>
                <a:gd name="connsiteX30" fmla="*/ 429491 w 1579418"/>
                <a:gd name="connsiteY30" fmla="*/ 484909 h 831273"/>
                <a:gd name="connsiteX31" fmla="*/ 401782 w 1579418"/>
                <a:gd name="connsiteY31" fmla="*/ 443345 h 831273"/>
                <a:gd name="connsiteX32" fmla="*/ 360218 w 1579418"/>
                <a:gd name="connsiteY32" fmla="*/ 429491 h 831273"/>
                <a:gd name="connsiteX33" fmla="*/ 332509 w 1579418"/>
                <a:gd name="connsiteY33" fmla="*/ 346364 h 831273"/>
                <a:gd name="connsiteX34" fmla="*/ 304800 w 1579418"/>
                <a:gd name="connsiteY34" fmla="*/ 304800 h 831273"/>
                <a:gd name="connsiteX35" fmla="*/ 277091 w 1579418"/>
                <a:gd name="connsiteY35" fmla="*/ 221673 h 831273"/>
                <a:gd name="connsiteX36" fmla="*/ 318655 w 1579418"/>
                <a:gd name="connsiteY36" fmla="*/ 13855 h 831273"/>
                <a:gd name="connsiteX37" fmla="*/ 360218 w 1579418"/>
                <a:gd name="connsiteY37" fmla="*/ 0 h 831273"/>
                <a:gd name="connsiteX38" fmla="*/ 540327 w 1579418"/>
                <a:gd name="connsiteY38" fmla="*/ 13855 h 831273"/>
                <a:gd name="connsiteX39" fmla="*/ 554182 w 1579418"/>
                <a:gd name="connsiteY39" fmla="*/ 69273 h 831273"/>
                <a:gd name="connsiteX40" fmla="*/ 609600 w 1579418"/>
                <a:gd name="connsiteY40" fmla="*/ 96982 h 831273"/>
                <a:gd name="connsiteX41" fmla="*/ 637309 w 1579418"/>
                <a:gd name="connsiteY41" fmla="*/ 138545 h 831273"/>
                <a:gd name="connsiteX42" fmla="*/ 651164 w 1579418"/>
                <a:gd name="connsiteY42" fmla="*/ 180109 h 831273"/>
                <a:gd name="connsiteX43" fmla="*/ 706582 w 1579418"/>
                <a:gd name="connsiteY43" fmla="*/ 263236 h 831273"/>
                <a:gd name="connsiteX44" fmla="*/ 734291 w 1579418"/>
                <a:gd name="connsiteY44" fmla="*/ 304800 h 831273"/>
                <a:gd name="connsiteX45" fmla="*/ 762000 w 1579418"/>
                <a:gd name="connsiteY45" fmla="*/ 346364 h 831273"/>
                <a:gd name="connsiteX46" fmla="*/ 789709 w 1579418"/>
                <a:gd name="connsiteY46" fmla="*/ 429491 h 831273"/>
                <a:gd name="connsiteX47" fmla="*/ 803564 w 1579418"/>
                <a:gd name="connsiteY47" fmla="*/ 471055 h 831273"/>
                <a:gd name="connsiteX48" fmla="*/ 817418 w 1579418"/>
                <a:gd name="connsiteY48" fmla="*/ 526473 h 831273"/>
                <a:gd name="connsiteX49" fmla="*/ 803564 w 1579418"/>
                <a:gd name="connsiteY49" fmla="*/ 609600 h 831273"/>
                <a:gd name="connsiteX50" fmla="*/ 775855 w 1579418"/>
                <a:gd name="connsiteY50" fmla="*/ 651164 h 831273"/>
                <a:gd name="connsiteX51" fmla="*/ 789709 w 1579418"/>
                <a:gd name="connsiteY51" fmla="*/ 540327 h 831273"/>
                <a:gd name="connsiteX52" fmla="*/ 817418 w 1579418"/>
                <a:gd name="connsiteY52" fmla="*/ 429491 h 831273"/>
                <a:gd name="connsiteX53" fmla="*/ 845127 w 1579418"/>
                <a:gd name="connsiteY53" fmla="*/ 332509 h 831273"/>
                <a:gd name="connsiteX54" fmla="*/ 900545 w 1579418"/>
                <a:gd name="connsiteY54" fmla="*/ 193964 h 831273"/>
                <a:gd name="connsiteX55" fmla="*/ 914400 w 1579418"/>
                <a:gd name="connsiteY55" fmla="*/ 152400 h 831273"/>
                <a:gd name="connsiteX56" fmla="*/ 928255 w 1579418"/>
                <a:gd name="connsiteY56" fmla="*/ 110836 h 831273"/>
                <a:gd name="connsiteX57" fmla="*/ 1025236 w 1579418"/>
                <a:gd name="connsiteY57" fmla="*/ 83127 h 831273"/>
                <a:gd name="connsiteX58" fmla="*/ 1066800 w 1579418"/>
                <a:gd name="connsiteY58" fmla="*/ 55418 h 831273"/>
                <a:gd name="connsiteX59" fmla="*/ 1191491 w 1579418"/>
                <a:gd name="connsiteY59" fmla="*/ 83127 h 831273"/>
                <a:gd name="connsiteX60" fmla="*/ 1274618 w 1579418"/>
                <a:gd name="connsiteY60" fmla="*/ 138545 h 831273"/>
                <a:gd name="connsiteX61" fmla="*/ 1288473 w 1579418"/>
                <a:gd name="connsiteY61" fmla="*/ 193964 h 831273"/>
                <a:gd name="connsiteX62" fmla="*/ 1302327 w 1579418"/>
                <a:gd name="connsiteY62" fmla="*/ 235527 h 831273"/>
                <a:gd name="connsiteX63" fmla="*/ 1260764 w 1579418"/>
                <a:gd name="connsiteY63" fmla="*/ 387927 h 831273"/>
                <a:gd name="connsiteX64" fmla="*/ 1246909 w 1579418"/>
                <a:gd name="connsiteY64" fmla="*/ 429491 h 831273"/>
                <a:gd name="connsiteX65" fmla="*/ 1205345 w 1579418"/>
                <a:gd name="connsiteY65" fmla="*/ 457200 h 831273"/>
                <a:gd name="connsiteX66" fmla="*/ 1136073 w 1579418"/>
                <a:gd name="connsiteY66" fmla="*/ 540327 h 831273"/>
                <a:gd name="connsiteX67" fmla="*/ 1094509 w 1579418"/>
                <a:gd name="connsiteY67" fmla="*/ 554182 h 831273"/>
                <a:gd name="connsiteX68" fmla="*/ 1052945 w 1579418"/>
                <a:gd name="connsiteY68" fmla="*/ 581891 h 831273"/>
                <a:gd name="connsiteX69" fmla="*/ 997527 w 1579418"/>
                <a:gd name="connsiteY69" fmla="*/ 609600 h 831273"/>
                <a:gd name="connsiteX70" fmla="*/ 789709 w 1579418"/>
                <a:gd name="connsiteY70" fmla="*/ 637309 h 831273"/>
                <a:gd name="connsiteX71" fmla="*/ 831273 w 1579418"/>
                <a:gd name="connsiteY71" fmla="*/ 609600 h 831273"/>
                <a:gd name="connsiteX72" fmla="*/ 928255 w 1579418"/>
                <a:gd name="connsiteY72" fmla="*/ 595745 h 831273"/>
                <a:gd name="connsiteX73" fmla="*/ 1011382 w 1579418"/>
                <a:gd name="connsiteY73" fmla="*/ 581891 h 831273"/>
                <a:gd name="connsiteX74" fmla="*/ 1149927 w 1579418"/>
                <a:gd name="connsiteY74" fmla="*/ 540327 h 831273"/>
                <a:gd name="connsiteX75" fmla="*/ 1191491 w 1579418"/>
                <a:gd name="connsiteY75" fmla="*/ 512618 h 831273"/>
                <a:gd name="connsiteX76" fmla="*/ 1246909 w 1579418"/>
                <a:gd name="connsiteY76" fmla="*/ 498764 h 831273"/>
                <a:gd name="connsiteX77" fmla="*/ 1343891 w 1579418"/>
                <a:gd name="connsiteY77" fmla="*/ 471055 h 831273"/>
                <a:gd name="connsiteX78" fmla="*/ 1468582 w 1579418"/>
                <a:gd name="connsiteY78" fmla="*/ 484909 h 831273"/>
                <a:gd name="connsiteX79" fmla="*/ 1496291 w 1579418"/>
                <a:gd name="connsiteY79" fmla="*/ 540327 h 831273"/>
                <a:gd name="connsiteX80" fmla="*/ 1537855 w 1579418"/>
                <a:gd name="connsiteY80" fmla="*/ 568036 h 831273"/>
                <a:gd name="connsiteX81" fmla="*/ 1551709 w 1579418"/>
                <a:gd name="connsiteY81" fmla="*/ 623455 h 831273"/>
                <a:gd name="connsiteX82" fmla="*/ 1579418 w 1579418"/>
                <a:gd name="connsiteY82" fmla="*/ 706582 h 831273"/>
                <a:gd name="connsiteX83" fmla="*/ 1482436 w 1579418"/>
                <a:gd name="connsiteY83" fmla="*/ 803564 h 831273"/>
                <a:gd name="connsiteX84" fmla="*/ 1343891 w 1579418"/>
                <a:gd name="connsiteY84" fmla="*/ 831273 h 831273"/>
                <a:gd name="connsiteX85" fmla="*/ 1039091 w 1579418"/>
                <a:gd name="connsiteY85" fmla="*/ 817418 h 831273"/>
                <a:gd name="connsiteX86" fmla="*/ 983673 w 1579418"/>
                <a:gd name="connsiteY86" fmla="*/ 803564 h 831273"/>
                <a:gd name="connsiteX87" fmla="*/ 900545 w 1579418"/>
                <a:gd name="connsiteY87" fmla="*/ 775855 h 831273"/>
                <a:gd name="connsiteX88" fmla="*/ 872836 w 1579418"/>
                <a:gd name="connsiteY88" fmla="*/ 748145 h 831273"/>
                <a:gd name="connsiteX89" fmla="*/ 845127 w 1579418"/>
                <a:gd name="connsiteY89" fmla="*/ 706582 h 831273"/>
                <a:gd name="connsiteX90" fmla="*/ 789709 w 1579418"/>
                <a:gd name="connsiteY90" fmla="*/ 692727 h 831273"/>
                <a:gd name="connsiteX91" fmla="*/ 762000 w 1579418"/>
                <a:gd name="connsiteY91" fmla="*/ 651164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79418" h="831273">
                  <a:moveTo>
                    <a:pt x="762000" y="651164"/>
                  </a:moveTo>
                  <a:cubicBezTo>
                    <a:pt x="745836" y="637309"/>
                    <a:pt x="716267" y="622678"/>
                    <a:pt x="692727" y="609600"/>
                  </a:cubicBezTo>
                  <a:cubicBezTo>
                    <a:pt x="674673" y="599570"/>
                    <a:pt x="651913" y="596495"/>
                    <a:pt x="637309" y="581891"/>
                  </a:cubicBezTo>
                  <a:cubicBezTo>
                    <a:pt x="626982" y="571564"/>
                    <a:pt x="635339" y="548815"/>
                    <a:pt x="623455" y="540327"/>
                  </a:cubicBezTo>
                  <a:cubicBezTo>
                    <a:pt x="599687" y="523350"/>
                    <a:pt x="564630" y="528820"/>
                    <a:pt x="540327" y="512618"/>
                  </a:cubicBezTo>
                  <a:cubicBezTo>
                    <a:pt x="526473" y="503382"/>
                    <a:pt x="512313" y="494587"/>
                    <a:pt x="498764" y="484909"/>
                  </a:cubicBezTo>
                  <a:cubicBezTo>
                    <a:pt x="479974" y="471487"/>
                    <a:pt x="463394" y="454801"/>
                    <a:pt x="443345" y="443345"/>
                  </a:cubicBezTo>
                  <a:cubicBezTo>
                    <a:pt x="430665" y="436100"/>
                    <a:pt x="415636" y="434109"/>
                    <a:pt x="401782" y="429491"/>
                  </a:cubicBezTo>
                  <a:cubicBezTo>
                    <a:pt x="282664" y="350080"/>
                    <a:pt x="433376" y="445288"/>
                    <a:pt x="318655" y="387927"/>
                  </a:cubicBezTo>
                  <a:cubicBezTo>
                    <a:pt x="303762" y="380480"/>
                    <a:pt x="291984" y="367664"/>
                    <a:pt x="277091" y="360218"/>
                  </a:cubicBezTo>
                  <a:cubicBezTo>
                    <a:pt x="254951" y="349148"/>
                    <a:pt x="200817" y="338425"/>
                    <a:pt x="180109" y="332509"/>
                  </a:cubicBezTo>
                  <a:cubicBezTo>
                    <a:pt x="166067" y="328497"/>
                    <a:pt x="152400" y="323273"/>
                    <a:pt x="138545" y="318655"/>
                  </a:cubicBezTo>
                  <a:cubicBezTo>
                    <a:pt x="115454" y="323273"/>
                    <a:pt x="88435" y="318822"/>
                    <a:pt x="69273" y="332509"/>
                  </a:cubicBezTo>
                  <a:cubicBezTo>
                    <a:pt x="52467" y="344513"/>
                    <a:pt x="51811" y="369995"/>
                    <a:pt x="41564" y="387927"/>
                  </a:cubicBezTo>
                  <a:cubicBezTo>
                    <a:pt x="-1408" y="463128"/>
                    <a:pt x="25402" y="394850"/>
                    <a:pt x="0" y="471055"/>
                  </a:cubicBezTo>
                  <a:cubicBezTo>
                    <a:pt x="9236" y="544946"/>
                    <a:pt x="16095" y="619173"/>
                    <a:pt x="27709" y="692727"/>
                  </a:cubicBezTo>
                  <a:cubicBezTo>
                    <a:pt x="29987" y="707152"/>
                    <a:pt x="31237" y="723964"/>
                    <a:pt x="41564" y="734291"/>
                  </a:cubicBezTo>
                  <a:cubicBezTo>
                    <a:pt x="48175" y="740902"/>
                    <a:pt x="138085" y="761898"/>
                    <a:pt x="138545" y="762000"/>
                  </a:cubicBezTo>
                  <a:cubicBezTo>
                    <a:pt x="161533" y="767109"/>
                    <a:pt x="184727" y="771237"/>
                    <a:pt x="207818" y="775855"/>
                  </a:cubicBezTo>
                  <a:cubicBezTo>
                    <a:pt x="216326" y="775146"/>
                    <a:pt x="468769" y="755644"/>
                    <a:pt x="498764" y="748145"/>
                  </a:cubicBezTo>
                  <a:cubicBezTo>
                    <a:pt x="514918" y="744107"/>
                    <a:pt x="524736" y="726282"/>
                    <a:pt x="540327" y="720436"/>
                  </a:cubicBezTo>
                  <a:cubicBezTo>
                    <a:pt x="562376" y="712168"/>
                    <a:pt x="586755" y="712293"/>
                    <a:pt x="609600" y="706582"/>
                  </a:cubicBezTo>
                  <a:cubicBezTo>
                    <a:pt x="623768" y="703040"/>
                    <a:pt x="637122" y="696739"/>
                    <a:pt x="651164" y="692727"/>
                  </a:cubicBezTo>
                  <a:cubicBezTo>
                    <a:pt x="669473" y="687496"/>
                    <a:pt x="688109" y="683491"/>
                    <a:pt x="706582" y="678873"/>
                  </a:cubicBezTo>
                  <a:cubicBezTo>
                    <a:pt x="720436" y="669637"/>
                    <a:pt x="737743" y="664166"/>
                    <a:pt x="748145" y="651164"/>
                  </a:cubicBezTo>
                  <a:cubicBezTo>
                    <a:pt x="774647" y="618036"/>
                    <a:pt x="756904" y="589216"/>
                    <a:pt x="748145" y="554182"/>
                  </a:cubicBezTo>
                  <a:cubicBezTo>
                    <a:pt x="743527" y="572655"/>
                    <a:pt x="752355" y="603579"/>
                    <a:pt x="734291" y="609600"/>
                  </a:cubicBezTo>
                  <a:cubicBezTo>
                    <a:pt x="695129" y="622654"/>
                    <a:pt x="624980" y="596253"/>
                    <a:pt x="581891" y="581891"/>
                  </a:cubicBezTo>
                  <a:cubicBezTo>
                    <a:pt x="568036" y="572655"/>
                    <a:pt x="555220" y="561629"/>
                    <a:pt x="540327" y="554182"/>
                  </a:cubicBezTo>
                  <a:cubicBezTo>
                    <a:pt x="527265" y="547651"/>
                    <a:pt x="510168" y="549450"/>
                    <a:pt x="498764" y="540327"/>
                  </a:cubicBezTo>
                  <a:cubicBezTo>
                    <a:pt x="409241" y="468708"/>
                    <a:pt x="533962" y="519734"/>
                    <a:pt x="429491" y="484909"/>
                  </a:cubicBezTo>
                  <a:cubicBezTo>
                    <a:pt x="420255" y="471054"/>
                    <a:pt x="414784" y="453747"/>
                    <a:pt x="401782" y="443345"/>
                  </a:cubicBezTo>
                  <a:cubicBezTo>
                    <a:pt x="390378" y="434222"/>
                    <a:pt x="368706" y="441375"/>
                    <a:pt x="360218" y="429491"/>
                  </a:cubicBezTo>
                  <a:cubicBezTo>
                    <a:pt x="343241" y="405724"/>
                    <a:pt x="348710" y="370666"/>
                    <a:pt x="332509" y="346364"/>
                  </a:cubicBezTo>
                  <a:cubicBezTo>
                    <a:pt x="323273" y="332509"/>
                    <a:pt x="311563" y="320016"/>
                    <a:pt x="304800" y="304800"/>
                  </a:cubicBezTo>
                  <a:cubicBezTo>
                    <a:pt x="292938" y="278110"/>
                    <a:pt x="277091" y="221673"/>
                    <a:pt x="277091" y="221673"/>
                  </a:cubicBezTo>
                  <a:cubicBezTo>
                    <a:pt x="281496" y="164401"/>
                    <a:pt x="250634" y="54668"/>
                    <a:pt x="318655" y="13855"/>
                  </a:cubicBezTo>
                  <a:cubicBezTo>
                    <a:pt x="331178" y="6341"/>
                    <a:pt x="346364" y="4618"/>
                    <a:pt x="360218" y="0"/>
                  </a:cubicBezTo>
                  <a:cubicBezTo>
                    <a:pt x="420254" y="4618"/>
                    <a:pt x="483621" y="-6397"/>
                    <a:pt x="540327" y="13855"/>
                  </a:cubicBezTo>
                  <a:cubicBezTo>
                    <a:pt x="558259" y="20259"/>
                    <a:pt x="541992" y="54645"/>
                    <a:pt x="554182" y="69273"/>
                  </a:cubicBezTo>
                  <a:cubicBezTo>
                    <a:pt x="567404" y="85139"/>
                    <a:pt x="591127" y="87746"/>
                    <a:pt x="609600" y="96982"/>
                  </a:cubicBezTo>
                  <a:cubicBezTo>
                    <a:pt x="618836" y="110836"/>
                    <a:pt x="629862" y="123652"/>
                    <a:pt x="637309" y="138545"/>
                  </a:cubicBezTo>
                  <a:cubicBezTo>
                    <a:pt x="643840" y="151607"/>
                    <a:pt x="644072" y="167343"/>
                    <a:pt x="651164" y="180109"/>
                  </a:cubicBezTo>
                  <a:cubicBezTo>
                    <a:pt x="667337" y="209220"/>
                    <a:pt x="688109" y="235527"/>
                    <a:pt x="706582" y="263236"/>
                  </a:cubicBezTo>
                  <a:lnTo>
                    <a:pt x="734291" y="304800"/>
                  </a:lnTo>
                  <a:cubicBezTo>
                    <a:pt x="743527" y="318655"/>
                    <a:pt x="756734" y="330567"/>
                    <a:pt x="762000" y="346364"/>
                  </a:cubicBezTo>
                  <a:lnTo>
                    <a:pt x="789709" y="429491"/>
                  </a:lnTo>
                  <a:cubicBezTo>
                    <a:pt x="794327" y="443346"/>
                    <a:pt x="800022" y="456887"/>
                    <a:pt x="803564" y="471055"/>
                  </a:cubicBezTo>
                  <a:lnTo>
                    <a:pt x="817418" y="526473"/>
                  </a:lnTo>
                  <a:cubicBezTo>
                    <a:pt x="812800" y="554182"/>
                    <a:pt x="812447" y="582950"/>
                    <a:pt x="803564" y="609600"/>
                  </a:cubicBezTo>
                  <a:cubicBezTo>
                    <a:pt x="798299" y="625397"/>
                    <a:pt x="779121" y="667492"/>
                    <a:pt x="775855" y="651164"/>
                  </a:cubicBezTo>
                  <a:cubicBezTo>
                    <a:pt x="768553" y="614654"/>
                    <a:pt x="782847" y="576922"/>
                    <a:pt x="789709" y="540327"/>
                  </a:cubicBezTo>
                  <a:cubicBezTo>
                    <a:pt x="796727" y="502897"/>
                    <a:pt x="808182" y="466436"/>
                    <a:pt x="817418" y="429491"/>
                  </a:cubicBezTo>
                  <a:cubicBezTo>
                    <a:pt x="824446" y="401378"/>
                    <a:pt x="833204" y="360329"/>
                    <a:pt x="845127" y="332509"/>
                  </a:cubicBezTo>
                  <a:cubicBezTo>
                    <a:pt x="906289" y="189795"/>
                    <a:pt x="837468" y="383194"/>
                    <a:pt x="900545" y="193964"/>
                  </a:cubicBezTo>
                  <a:lnTo>
                    <a:pt x="914400" y="152400"/>
                  </a:lnTo>
                  <a:cubicBezTo>
                    <a:pt x="919018" y="138545"/>
                    <a:pt x="914087" y="114378"/>
                    <a:pt x="928255" y="110836"/>
                  </a:cubicBezTo>
                  <a:cubicBezTo>
                    <a:pt x="946017" y="106396"/>
                    <a:pt x="1005356" y="93067"/>
                    <a:pt x="1025236" y="83127"/>
                  </a:cubicBezTo>
                  <a:cubicBezTo>
                    <a:pt x="1040129" y="75680"/>
                    <a:pt x="1052945" y="64654"/>
                    <a:pt x="1066800" y="55418"/>
                  </a:cubicBezTo>
                  <a:cubicBezTo>
                    <a:pt x="1089349" y="59176"/>
                    <a:pt x="1162259" y="66887"/>
                    <a:pt x="1191491" y="83127"/>
                  </a:cubicBezTo>
                  <a:cubicBezTo>
                    <a:pt x="1220602" y="99300"/>
                    <a:pt x="1274618" y="138545"/>
                    <a:pt x="1274618" y="138545"/>
                  </a:cubicBezTo>
                  <a:cubicBezTo>
                    <a:pt x="1279236" y="157018"/>
                    <a:pt x="1283242" y="175655"/>
                    <a:pt x="1288473" y="193964"/>
                  </a:cubicBezTo>
                  <a:cubicBezTo>
                    <a:pt x="1292485" y="208006"/>
                    <a:pt x="1302327" y="220923"/>
                    <a:pt x="1302327" y="235527"/>
                  </a:cubicBezTo>
                  <a:cubicBezTo>
                    <a:pt x="1302327" y="385119"/>
                    <a:pt x="1302007" y="305441"/>
                    <a:pt x="1260764" y="387927"/>
                  </a:cubicBezTo>
                  <a:cubicBezTo>
                    <a:pt x="1254233" y="400989"/>
                    <a:pt x="1256032" y="418087"/>
                    <a:pt x="1246909" y="429491"/>
                  </a:cubicBezTo>
                  <a:cubicBezTo>
                    <a:pt x="1236507" y="442493"/>
                    <a:pt x="1219200" y="447964"/>
                    <a:pt x="1205345" y="457200"/>
                  </a:cubicBezTo>
                  <a:cubicBezTo>
                    <a:pt x="1184899" y="487869"/>
                    <a:pt x="1168076" y="518992"/>
                    <a:pt x="1136073" y="540327"/>
                  </a:cubicBezTo>
                  <a:cubicBezTo>
                    <a:pt x="1123922" y="548428"/>
                    <a:pt x="1107571" y="547651"/>
                    <a:pt x="1094509" y="554182"/>
                  </a:cubicBezTo>
                  <a:cubicBezTo>
                    <a:pt x="1079616" y="561629"/>
                    <a:pt x="1067402" y="573630"/>
                    <a:pt x="1052945" y="581891"/>
                  </a:cubicBezTo>
                  <a:cubicBezTo>
                    <a:pt x="1035013" y="592138"/>
                    <a:pt x="1016000" y="600364"/>
                    <a:pt x="997527" y="609600"/>
                  </a:cubicBezTo>
                  <a:cubicBezTo>
                    <a:pt x="928915" y="678214"/>
                    <a:pt x="940656" y="687625"/>
                    <a:pt x="789709" y="637309"/>
                  </a:cubicBezTo>
                  <a:cubicBezTo>
                    <a:pt x="773912" y="632043"/>
                    <a:pt x="815324" y="614385"/>
                    <a:pt x="831273" y="609600"/>
                  </a:cubicBezTo>
                  <a:cubicBezTo>
                    <a:pt x="862551" y="600216"/>
                    <a:pt x="895979" y="600710"/>
                    <a:pt x="928255" y="595745"/>
                  </a:cubicBezTo>
                  <a:cubicBezTo>
                    <a:pt x="956020" y="591474"/>
                    <a:pt x="983673" y="586509"/>
                    <a:pt x="1011382" y="581891"/>
                  </a:cubicBezTo>
                  <a:cubicBezTo>
                    <a:pt x="1112573" y="548161"/>
                    <a:pt x="1066173" y="561266"/>
                    <a:pt x="1149927" y="540327"/>
                  </a:cubicBezTo>
                  <a:cubicBezTo>
                    <a:pt x="1163782" y="531091"/>
                    <a:pt x="1176186" y="519177"/>
                    <a:pt x="1191491" y="512618"/>
                  </a:cubicBezTo>
                  <a:cubicBezTo>
                    <a:pt x="1208993" y="505117"/>
                    <a:pt x="1228600" y="503995"/>
                    <a:pt x="1246909" y="498764"/>
                  </a:cubicBezTo>
                  <a:cubicBezTo>
                    <a:pt x="1386040" y="459012"/>
                    <a:pt x="1170647" y="514364"/>
                    <a:pt x="1343891" y="471055"/>
                  </a:cubicBezTo>
                  <a:cubicBezTo>
                    <a:pt x="1385455" y="475673"/>
                    <a:pt x="1430511" y="467604"/>
                    <a:pt x="1468582" y="484909"/>
                  </a:cubicBezTo>
                  <a:cubicBezTo>
                    <a:pt x="1487384" y="493455"/>
                    <a:pt x="1483069" y="524461"/>
                    <a:pt x="1496291" y="540327"/>
                  </a:cubicBezTo>
                  <a:cubicBezTo>
                    <a:pt x="1506951" y="553119"/>
                    <a:pt x="1524000" y="558800"/>
                    <a:pt x="1537855" y="568036"/>
                  </a:cubicBezTo>
                  <a:cubicBezTo>
                    <a:pt x="1542473" y="586509"/>
                    <a:pt x="1546238" y="605217"/>
                    <a:pt x="1551709" y="623455"/>
                  </a:cubicBezTo>
                  <a:cubicBezTo>
                    <a:pt x="1560102" y="651431"/>
                    <a:pt x="1579418" y="706582"/>
                    <a:pt x="1579418" y="706582"/>
                  </a:cubicBezTo>
                  <a:cubicBezTo>
                    <a:pt x="1562198" y="792687"/>
                    <a:pt x="1584974" y="783056"/>
                    <a:pt x="1482436" y="803564"/>
                  </a:cubicBezTo>
                  <a:lnTo>
                    <a:pt x="1343891" y="831273"/>
                  </a:lnTo>
                  <a:cubicBezTo>
                    <a:pt x="1242291" y="826655"/>
                    <a:pt x="1140496" y="825218"/>
                    <a:pt x="1039091" y="817418"/>
                  </a:cubicBezTo>
                  <a:cubicBezTo>
                    <a:pt x="1020106" y="815958"/>
                    <a:pt x="1001911" y="809035"/>
                    <a:pt x="983673" y="803564"/>
                  </a:cubicBezTo>
                  <a:cubicBezTo>
                    <a:pt x="955697" y="795171"/>
                    <a:pt x="900545" y="775855"/>
                    <a:pt x="900545" y="775855"/>
                  </a:cubicBezTo>
                  <a:cubicBezTo>
                    <a:pt x="891309" y="766618"/>
                    <a:pt x="880996" y="758345"/>
                    <a:pt x="872836" y="748145"/>
                  </a:cubicBezTo>
                  <a:cubicBezTo>
                    <a:pt x="862434" y="735143"/>
                    <a:pt x="858981" y="715818"/>
                    <a:pt x="845127" y="706582"/>
                  </a:cubicBezTo>
                  <a:cubicBezTo>
                    <a:pt x="829284" y="696020"/>
                    <a:pt x="808182" y="697345"/>
                    <a:pt x="789709" y="692727"/>
                  </a:cubicBezTo>
                  <a:cubicBezTo>
                    <a:pt x="772934" y="642402"/>
                    <a:pt x="778164" y="665019"/>
                    <a:pt x="762000" y="65116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40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582" y="4140044"/>
            <a:ext cx="745332" cy="74533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9914" y="4238518"/>
            <a:ext cx="745332" cy="7453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14715" y="1478449"/>
            <a:ext cx="45157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12" y="6145721"/>
            <a:ext cx="1549833" cy="712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54" y="6153120"/>
            <a:ext cx="678875" cy="348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5" y="3965674"/>
            <a:ext cx="678875" cy="34874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 rot="387375">
            <a:off x="10108663" y="93820"/>
            <a:ext cx="2022763" cy="1191491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Callout 13"/>
          <p:cNvSpPr/>
          <p:nvPr/>
        </p:nvSpPr>
        <p:spPr>
          <a:xfrm rot="11290343">
            <a:off x="8726047" y="601953"/>
            <a:ext cx="2022763" cy="1191491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Callout 14"/>
          <p:cNvSpPr/>
          <p:nvPr/>
        </p:nvSpPr>
        <p:spPr>
          <a:xfrm rot="12546161">
            <a:off x="25115" y="336475"/>
            <a:ext cx="1672308" cy="856760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Callout 15"/>
          <p:cNvSpPr/>
          <p:nvPr/>
        </p:nvSpPr>
        <p:spPr>
          <a:xfrm rot="1235811">
            <a:off x="1231796" y="364670"/>
            <a:ext cx="1672308" cy="856760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 rot="20863873">
            <a:off x="6813247" y="212711"/>
            <a:ext cx="1962712" cy="87904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3763890" y="107075"/>
            <a:ext cx="1962712" cy="87904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90" y="2409473"/>
            <a:ext cx="678875" cy="3487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112" flipH="1">
            <a:off x="6299467" y="1245453"/>
            <a:ext cx="1108005" cy="848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112" flipH="1">
            <a:off x="201065" y="1339346"/>
            <a:ext cx="1175314" cy="7482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112" flipH="1">
            <a:off x="10848652" y="3568870"/>
            <a:ext cx="1230334" cy="8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1">
                <a:lumMod val="60000"/>
                <a:lumOff val="40000"/>
              </a:schemeClr>
            </a:gs>
            <a:gs pos="61000">
              <a:srgbClr val="FFC000"/>
            </a:gs>
            <a:gs pos="47000">
              <a:srgbClr val="FFC000"/>
            </a:gs>
            <a:gs pos="8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523474" y="6422256"/>
            <a:ext cx="2444186" cy="372291"/>
            <a:chOff x="1345555" y="6436641"/>
            <a:chExt cx="2444186" cy="372291"/>
          </a:xfrm>
        </p:grpSpPr>
        <p:sp>
          <p:nvSpPr>
            <p:cNvPr id="33" name="7-Point Star 32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7-Point Star 33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7-Point Star 34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7-Point Star 35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7-Point Star 36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7-Point Star 37"/>
            <p:cNvSpPr/>
            <p:nvPr/>
          </p:nvSpPr>
          <p:spPr>
            <a:xfrm>
              <a:off x="3401968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5950" y="6454914"/>
            <a:ext cx="2444186" cy="372291"/>
            <a:chOff x="1345555" y="6436641"/>
            <a:chExt cx="2444186" cy="372291"/>
          </a:xfrm>
        </p:grpSpPr>
        <p:sp>
          <p:nvSpPr>
            <p:cNvPr id="47" name="7-Point Star 46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7-Point Star 47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7-Point Star 48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7-Point Star 49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7-Point Star 50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7-Point Star 51"/>
            <p:cNvSpPr/>
            <p:nvPr/>
          </p:nvSpPr>
          <p:spPr>
            <a:xfrm>
              <a:off x="3401968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588" y="-15916"/>
            <a:ext cx="4888372" cy="404949"/>
            <a:chOff x="35588" y="-15916"/>
            <a:chExt cx="4888372" cy="404949"/>
          </a:xfrm>
        </p:grpSpPr>
        <p:grpSp>
          <p:nvGrpSpPr>
            <p:cNvPr id="39" name="Group 38"/>
            <p:cNvGrpSpPr/>
            <p:nvPr/>
          </p:nvGrpSpPr>
          <p:grpSpPr>
            <a:xfrm>
              <a:off x="2479774" y="-15916"/>
              <a:ext cx="2444186" cy="372291"/>
              <a:chOff x="1345555" y="6436641"/>
              <a:chExt cx="2444186" cy="372291"/>
            </a:xfrm>
          </p:grpSpPr>
          <p:sp>
            <p:nvSpPr>
              <p:cNvPr id="40" name="7-Point Star 39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7-Point Star 40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7-Point Star 41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7-Point Star 42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7-Point Star 43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7-Point Star 44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5588" y="16742"/>
              <a:ext cx="2444186" cy="372291"/>
              <a:chOff x="1345555" y="6436641"/>
              <a:chExt cx="2444186" cy="372291"/>
            </a:xfrm>
          </p:grpSpPr>
          <p:sp>
            <p:nvSpPr>
              <p:cNvPr id="54" name="7-Point Star 53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7-Point Star 54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7-Point Star 55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7-Point Star 56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7-Point Star 57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7-Point Star 58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7-Point Star 63"/>
          <p:cNvSpPr/>
          <p:nvPr/>
        </p:nvSpPr>
        <p:spPr>
          <a:xfrm rot="3034450">
            <a:off x="4982292" y="-34788"/>
            <a:ext cx="331419" cy="365354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7-Point Star 64"/>
          <p:cNvSpPr/>
          <p:nvPr/>
        </p:nvSpPr>
        <p:spPr>
          <a:xfrm>
            <a:off x="5014500" y="6438589"/>
            <a:ext cx="387773" cy="339633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525" y="426279"/>
            <a:ext cx="418843" cy="6095381"/>
            <a:chOff x="6525" y="426279"/>
            <a:chExt cx="418843" cy="6095381"/>
          </a:xfrm>
        </p:grpSpPr>
        <p:grpSp>
          <p:nvGrpSpPr>
            <p:cNvPr id="31" name="Group 30"/>
            <p:cNvGrpSpPr/>
            <p:nvPr/>
          </p:nvGrpSpPr>
          <p:grpSpPr>
            <a:xfrm rot="5400000">
              <a:off x="-982870" y="3934454"/>
              <a:ext cx="2444186" cy="372291"/>
              <a:chOff x="1345555" y="6436641"/>
              <a:chExt cx="2444186" cy="372291"/>
            </a:xfrm>
          </p:grpSpPr>
          <p:sp>
            <p:nvSpPr>
              <p:cNvPr id="25" name="7-Point Star 24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7-Point Star 25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7-Point Star 26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7-Point Star 27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7-Point Star 28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7-Point Star 29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7-Point Star 60"/>
            <p:cNvSpPr/>
            <p:nvPr/>
          </p:nvSpPr>
          <p:spPr>
            <a:xfrm rot="5400000">
              <a:off x="39239" y="5805546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7-Point Star 61"/>
            <p:cNvSpPr/>
            <p:nvPr/>
          </p:nvSpPr>
          <p:spPr>
            <a:xfrm rot="5400000">
              <a:off x="46992" y="5378307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7-Point Star 62"/>
            <p:cNvSpPr/>
            <p:nvPr/>
          </p:nvSpPr>
          <p:spPr>
            <a:xfrm rot="5400000">
              <a:off x="27666" y="6157957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 rot="5400000">
              <a:off x="-1029422" y="1462226"/>
              <a:ext cx="2444186" cy="372291"/>
              <a:chOff x="1345555" y="6436641"/>
              <a:chExt cx="2444186" cy="372291"/>
            </a:xfrm>
          </p:grpSpPr>
          <p:sp>
            <p:nvSpPr>
              <p:cNvPr id="68" name="7-Point Star 67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7-Point Star 68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7-Point Star 69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7-Point Star 70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7-Point Star 71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7-Point Star 72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326655" y="-48574"/>
            <a:ext cx="4888372" cy="404949"/>
            <a:chOff x="35588" y="-15916"/>
            <a:chExt cx="4888372" cy="404949"/>
          </a:xfrm>
        </p:grpSpPr>
        <p:grpSp>
          <p:nvGrpSpPr>
            <p:cNvPr id="74" name="Group 73"/>
            <p:cNvGrpSpPr/>
            <p:nvPr/>
          </p:nvGrpSpPr>
          <p:grpSpPr>
            <a:xfrm>
              <a:off x="2479774" y="-15916"/>
              <a:ext cx="2444186" cy="372291"/>
              <a:chOff x="1345555" y="6436641"/>
              <a:chExt cx="2444186" cy="372291"/>
            </a:xfrm>
          </p:grpSpPr>
          <p:sp>
            <p:nvSpPr>
              <p:cNvPr id="82" name="7-Point Star 81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7-Point Star 82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7-Point Star 83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7-Point Star 84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7-Point Star 85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7-Point Star 86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5588" y="16742"/>
              <a:ext cx="2444186" cy="372291"/>
              <a:chOff x="1345555" y="6436641"/>
              <a:chExt cx="2444186" cy="372291"/>
            </a:xfrm>
          </p:grpSpPr>
          <p:sp>
            <p:nvSpPr>
              <p:cNvPr id="76" name="7-Point Star 75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7-Point Star 76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7-Point Star 77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7-Point Star 78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7-Point Star 79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7-Point Star 80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5420887" y="6412775"/>
            <a:ext cx="4888372" cy="404949"/>
            <a:chOff x="35588" y="-15916"/>
            <a:chExt cx="4888372" cy="404949"/>
          </a:xfrm>
        </p:grpSpPr>
        <p:grpSp>
          <p:nvGrpSpPr>
            <p:cNvPr id="89" name="Group 88"/>
            <p:cNvGrpSpPr/>
            <p:nvPr/>
          </p:nvGrpSpPr>
          <p:grpSpPr>
            <a:xfrm>
              <a:off x="2479774" y="-15916"/>
              <a:ext cx="2444186" cy="372291"/>
              <a:chOff x="1345555" y="6436641"/>
              <a:chExt cx="2444186" cy="372291"/>
            </a:xfrm>
          </p:grpSpPr>
          <p:sp>
            <p:nvSpPr>
              <p:cNvPr id="97" name="7-Point Star 96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7-Point Star 97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7-Point Star 98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7-Point Star 99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7-Point Star 100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7-Point Star 101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5588" y="16742"/>
              <a:ext cx="2444186" cy="372291"/>
              <a:chOff x="1345555" y="6436641"/>
              <a:chExt cx="2444186" cy="372291"/>
            </a:xfrm>
          </p:grpSpPr>
          <p:sp>
            <p:nvSpPr>
              <p:cNvPr id="91" name="7-Point Star 90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7-Point Star 91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7-Point Star 92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7-Point Star 93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7-Point Star 94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7-Point Star 95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0190425" y="-41072"/>
            <a:ext cx="2056413" cy="372291"/>
            <a:chOff x="1345555" y="6436641"/>
            <a:chExt cx="2056413" cy="372291"/>
          </a:xfrm>
        </p:grpSpPr>
        <p:sp>
          <p:nvSpPr>
            <p:cNvPr id="104" name="7-Point Star 103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7-Point Star 104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7-Point Star 105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7-Point Star 106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7-Point Star 107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0304959" y="6396445"/>
            <a:ext cx="1887041" cy="372291"/>
            <a:chOff x="1345555" y="6436641"/>
            <a:chExt cx="2056413" cy="372291"/>
          </a:xfrm>
        </p:grpSpPr>
        <p:sp>
          <p:nvSpPr>
            <p:cNvPr id="111" name="7-Point Star 110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7-Point Star 111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7-Point Star 112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7-Point Star 113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7-Point Star 114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784903" y="301064"/>
            <a:ext cx="418843" cy="6095381"/>
            <a:chOff x="6525" y="426279"/>
            <a:chExt cx="418843" cy="6095381"/>
          </a:xfrm>
        </p:grpSpPr>
        <p:grpSp>
          <p:nvGrpSpPr>
            <p:cNvPr id="117" name="Group 116"/>
            <p:cNvGrpSpPr/>
            <p:nvPr/>
          </p:nvGrpSpPr>
          <p:grpSpPr>
            <a:xfrm rot="5400000">
              <a:off x="-982870" y="3934454"/>
              <a:ext cx="2444186" cy="372291"/>
              <a:chOff x="1345555" y="6436641"/>
              <a:chExt cx="2444186" cy="372291"/>
            </a:xfrm>
          </p:grpSpPr>
          <p:sp>
            <p:nvSpPr>
              <p:cNvPr id="128" name="7-Point Star 127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7-Point Star 128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7-Point Star 129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7-Point Star 130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7-Point Star 131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7-Point Star 132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7-Point Star 117"/>
            <p:cNvSpPr/>
            <p:nvPr/>
          </p:nvSpPr>
          <p:spPr>
            <a:xfrm rot="5400000">
              <a:off x="39239" y="5805546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7-Point Star 118"/>
            <p:cNvSpPr/>
            <p:nvPr/>
          </p:nvSpPr>
          <p:spPr>
            <a:xfrm rot="5400000">
              <a:off x="46992" y="5378307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7-Point Star 119"/>
            <p:cNvSpPr/>
            <p:nvPr/>
          </p:nvSpPr>
          <p:spPr>
            <a:xfrm rot="5400000">
              <a:off x="27666" y="6157957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120"/>
            <p:cNvGrpSpPr/>
            <p:nvPr/>
          </p:nvGrpSpPr>
          <p:grpSpPr>
            <a:xfrm rot="5400000">
              <a:off x="-1029422" y="1462226"/>
              <a:ext cx="2444186" cy="372291"/>
              <a:chOff x="1345555" y="6436641"/>
              <a:chExt cx="2444186" cy="372291"/>
            </a:xfrm>
          </p:grpSpPr>
          <p:sp>
            <p:nvSpPr>
              <p:cNvPr id="122" name="7-Point Star 121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7-Point Star 122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7-Point Star 123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7-Point Star 124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7-Point Star 125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7-Point Star 126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4022915" y="532663"/>
            <a:ext cx="5379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833717" y="2120770"/>
            <a:ext cx="64330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 : প্রাথমিক গণিত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: প্রথম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: ৭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: যোগের ধারণা ( ১ থেকে ১০ )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: ২৬ ও ২৭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: ২২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২০১৯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93A106-E92F-4672-B416-F0302E4E889E}"/>
              </a:ext>
            </a:extLst>
          </p:cNvPr>
          <p:cNvGrpSpPr/>
          <p:nvPr/>
        </p:nvGrpSpPr>
        <p:grpSpPr>
          <a:xfrm>
            <a:off x="791320" y="1886869"/>
            <a:ext cx="2144351" cy="4473326"/>
            <a:chOff x="4426905" y="1630284"/>
            <a:chExt cx="2144351" cy="4473326"/>
          </a:xfrm>
        </p:grpSpPr>
        <p:sp>
          <p:nvSpPr>
            <p:cNvPr id="23" name="Rectangle 22"/>
            <p:cNvSpPr/>
            <p:nvPr/>
          </p:nvSpPr>
          <p:spPr>
            <a:xfrm flipH="1">
              <a:off x="5414646" y="2430732"/>
              <a:ext cx="94126" cy="32531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 rot="21101151">
              <a:off x="4663040" y="1630284"/>
              <a:ext cx="1579418" cy="1034250"/>
            </a:xfrm>
            <a:custGeom>
              <a:avLst/>
              <a:gdLst>
                <a:gd name="connsiteX0" fmla="*/ 762000 w 1579418"/>
                <a:gd name="connsiteY0" fmla="*/ 651164 h 831273"/>
                <a:gd name="connsiteX1" fmla="*/ 692727 w 1579418"/>
                <a:gd name="connsiteY1" fmla="*/ 609600 h 831273"/>
                <a:gd name="connsiteX2" fmla="*/ 637309 w 1579418"/>
                <a:gd name="connsiteY2" fmla="*/ 581891 h 831273"/>
                <a:gd name="connsiteX3" fmla="*/ 623455 w 1579418"/>
                <a:gd name="connsiteY3" fmla="*/ 540327 h 831273"/>
                <a:gd name="connsiteX4" fmla="*/ 540327 w 1579418"/>
                <a:gd name="connsiteY4" fmla="*/ 512618 h 831273"/>
                <a:gd name="connsiteX5" fmla="*/ 498764 w 1579418"/>
                <a:gd name="connsiteY5" fmla="*/ 484909 h 831273"/>
                <a:gd name="connsiteX6" fmla="*/ 443345 w 1579418"/>
                <a:gd name="connsiteY6" fmla="*/ 443345 h 831273"/>
                <a:gd name="connsiteX7" fmla="*/ 401782 w 1579418"/>
                <a:gd name="connsiteY7" fmla="*/ 429491 h 831273"/>
                <a:gd name="connsiteX8" fmla="*/ 318655 w 1579418"/>
                <a:gd name="connsiteY8" fmla="*/ 387927 h 831273"/>
                <a:gd name="connsiteX9" fmla="*/ 277091 w 1579418"/>
                <a:gd name="connsiteY9" fmla="*/ 360218 h 831273"/>
                <a:gd name="connsiteX10" fmla="*/ 180109 w 1579418"/>
                <a:gd name="connsiteY10" fmla="*/ 332509 h 831273"/>
                <a:gd name="connsiteX11" fmla="*/ 138545 w 1579418"/>
                <a:gd name="connsiteY11" fmla="*/ 318655 h 831273"/>
                <a:gd name="connsiteX12" fmla="*/ 69273 w 1579418"/>
                <a:gd name="connsiteY12" fmla="*/ 332509 h 831273"/>
                <a:gd name="connsiteX13" fmla="*/ 41564 w 1579418"/>
                <a:gd name="connsiteY13" fmla="*/ 387927 h 831273"/>
                <a:gd name="connsiteX14" fmla="*/ 0 w 1579418"/>
                <a:gd name="connsiteY14" fmla="*/ 471055 h 831273"/>
                <a:gd name="connsiteX15" fmla="*/ 27709 w 1579418"/>
                <a:gd name="connsiteY15" fmla="*/ 692727 h 831273"/>
                <a:gd name="connsiteX16" fmla="*/ 41564 w 1579418"/>
                <a:gd name="connsiteY16" fmla="*/ 734291 h 831273"/>
                <a:gd name="connsiteX17" fmla="*/ 138545 w 1579418"/>
                <a:gd name="connsiteY17" fmla="*/ 762000 h 831273"/>
                <a:gd name="connsiteX18" fmla="*/ 207818 w 1579418"/>
                <a:gd name="connsiteY18" fmla="*/ 775855 h 831273"/>
                <a:gd name="connsiteX19" fmla="*/ 498764 w 1579418"/>
                <a:gd name="connsiteY19" fmla="*/ 748145 h 831273"/>
                <a:gd name="connsiteX20" fmla="*/ 540327 w 1579418"/>
                <a:gd name="connsiteY20" fmla="*/ 720436 h 831273"/>
                <a:gd name="connsiteX21" fmla="*/ 609600 w 1579418"/>
                <a:gd name="connsiteY21" fmla="*/ 706582 h 831273"/>
                <a:gd name="connsiteX22" fmla="*/ 651164 w 1579418"/>
                <a:gd name="connsiteY22" fmla="*/ 692727 h 831273"/>
                <a:gd name="connsiteX23" fmla="*/ 706582 w 1579418"/>
                <a:gd name="connsiteY23" fmla="*/ 678873 h 831273"/>
                <a:gd name="connsiteX24" fmla="*/ 748145 w 1579418"/>
                <a:gd name="connsiteY24" fmla="*/ 651164 h 831273"/>
                <a:gd name="connsiteX25" fmla="*/ 748145 w 1579418"/>
                <a:gd name="connsiteY25" fmla="*/ 554182 h 831273"/>
                <a:gd name="connsiteX26" fmla="*/ 734291 w 1579418"/>
                <a:gd name="connsiteY26" fmla="*/ 609600 h 831273"/>
                <a:gd name="connsiteX27" fmla="*/ 581891 w 1579418"/>
                <a:gd name="connsiteY27" fmla="*/ 581891 h 831273"/>
                <a:gd name="connsiteX28" fmla="*/ 540327 w 1579418"/>
                <a:gd name="connsiteY28" fmla="*/ 554182 h 831273"/>
                <a:gd name="connsiteX29" fmla="*/ 498764 w 1579418"/>
                <a:gd name="connsiteY29" fmla="*/ 540327 h 831273"/>
                <a:gd name="connsiteX30" fmla="*/ 429491 w 1579418"/>
                <a:gd name="connsiteY30" fmla="*/ 484909 h 831273"/>
                <a:gd name="connsiteX31" fmla="*/ 401782 w 1579418"/>
                <a:gd name="connsiteY31" fmla="*/ 443345 h 831273"/>
                <a:gd name="connsiteX32" fmla="*/ 360218 w 1579418"/>
                <a:gd name="connsiteY32" fmla="*/ 429491 h 831273"/>
                <a:gd name="connsiteX33" fmla="*/ 332509 w 1579418"/>
                <a:gd name="connsiteY33" fmla="*/ 346364 h 831273"/>
                <a:gd name="connsiteX34" fmla="*/ 304800 w 1579418"/>
                <a:gd name="connsiteY34" fmla="*/ 304800 h 831273"/>
                <a:gd name="connsiteX35" fmla="*/ 277091 w 1579418"/>
                <a:gd name="connsiteY35" fmla="*/ 221673 h 831273"/>
                <a:gd name="connsiteX36" fmla="*/ 318655 w 1579418"/>
                <a:gd name="connsiteY36" fmla="*/ 13855 h 831273"/>
                <a:gd name="connsiteX37" fmla="*/ 360218 w 1579418"/>
                <a:gd name="connsiteY37" fmla="*/ 0 h 831273"/>
                <a:gd name="connsiteX38" fmla="*/ 540327 w 1579418"/>
                <a:gd name="connsiteY38" fmla="*/ 13855 h 831273"/>
                <a:gd name="connsiteX39" fmla="*/ 554182 w 1579418"/>
                <a:gd name="connsiteY39" fmla="*/ 69273 h 831273"/>
                <a:gd name="connsiteX40" fmla="*/ 609600 w 1579418"/>
                <a:gd name="connsiteY40" fmla="*/ 96982 h 831273"/>
                <a:gd name="connsiteX41" fmla="*/ 637309 w 1579418"/>
                <a:gd name="connsiteY41" fmla="*/ 138545 h 831273"/>
                <a:gd name="connsiteX42" fmla="*/ 651164 w 1579418"/>
                <a:gd name="connsiteY42" fmla="*/ 180109 h 831273"/>
                <a:gd name="connsiteX43" fmla="*/ 706582 w 1579418"/>
                <a:gd name="connsiteY43" fmla="*/ 263236 h 831273"/>
                <a:gd name="connsiteX44" fmla="*/ 734291 w 1579418"/>
                <a:gd name="connsiteY44" fmla="*/ 304800 h 831273"/>
                <a:gd name="connsiteX45" fmla="*/ 762000 w 1579418"/>
                <a:gd name="connsiteY45" fmla="*/ 346364 h 831273"/>
                <a:gd name="connsiteX46" fmla="*/ 789709 w 1579418"/>
                <a:gd name="connsiteY46" fmla="*/ 429491 h 831273"/>
                <a:gd name="connsiteX47" fmla="*/ 803564 w 1579418"/>
                <a:gd name="connsiteY47" fmla="*/ 471055 h 831273"/>
                <a:gd name="connsiteX48" fmla="*/ 817418 w 1579418"/>
                <a:gd name="connsiteY48" fmla="*/ 526473 h 831273"/>
                <a:gd name="connsiteX49" fmla="*/ 803564 w 1579418"/>
                <a:gd name="connsiteY49" fmla="*/ 609600 h 831273"/>
                <a:gd name="connsiteX50" fmla="*/ 775855 w 1579418"/>
                <a:gd name="connsiteY50" fmla="*/ 651164 h 831273"/>
                <a:gd name="connsiteX51" fmla="*/ 789709 w 1579418"/>
                <a:gd name="connsiteY51" fmla="*/ 540327 h 831273"/>
                <a:gd name="connsiteX52" fmla="*/ 817418 w 1579418"/>
                <a:gd name="connsiteY52" fmla="*/ 429491 h 831273"/>
                <a:gd name="connsiteX53" fmla="*/ 845127 w 1579418"/>
                <a:gd name="connsiteY53" fmla="*/ 332509 h 831273"/>
                <a:gd name="connsiteX54" fmla="*/ 900545 w 1579418"/>
                <a:gd name="connsiteY54" fmla="*/ 193964 h 831273"/>
                <a:gd name="connsiteX55" fmla="*/ 914400 w 1579418"/>
                <a:gd name="connsiteY55" fmla="*/ 152400 h 831273"/>
                <a:gd name="connsiteX56" fmla="*/ 928255 w 1579418"/>
                <a:gd name="connsiteY56" fmla="*/ 110836 h 831273"/>
                <a:gd name="connsiteX57" fmla="*/ 1025236 w 1579418"/>
                <a:gd name="connsiteY57" fmla="*/ 83127 h 831273"/>
                <a:gd name="connsiteX58" fmla="*/ 1066800 w 1579418"/>
                <a:gd name="connsiteY58" fmla="*/ 55418 h 831273"/>
                <a:gd name="connsiteX59" fmla="*/ 1191491 w 1579418"/>
                <a:gd name="connsiteY59" fmla="*/ 83127 h 831273"/>
                <a:gd name="connsiteX60" fmla="*/ 1274618 w 1579418"/>
                <a:gd name="connsiteY60" fmla="*/ 138545 h 831273"/>
                <a:gd name="connsiteX61" fmla="*/ 1288473 w 1579418"/>
                <a:gd name="connsiteY61" fmla="*/ 193964 h 831273"/>
                <a:gd name="connsiteX62" fmla="*/ 1302327 w 1579418"/>
                <a:gd name="connsiteY62" fmla="*/ 235527 h 831273"/>
                <a:gd name="connsiteX63" fmla="*/ 1260764 w 1579418"/>
                <a:gd name="connsiteY63" fmla="*/ 387927 h 831273"/>
                <a:gd name="connsiteX64" fmla="*/ 1246909 w 1579418"/>
                <a:gd name="connsiteY64" fmla="*/ 429491 h 831273"/>
                <a:gd name="connsiteX65" fmla="*/ 1205345 w 1579418"/>
                <a:gd name="connsiteY65" fmla="*/ 457200 h 831273"/>
                <a:gd name="connsiteX66" fmla="*/ 1136073 w 1579418"/>
                <a:gd name="connsiteY66" fmla="*/ 540327 h 831273"/>
                <a:gd name="connsiteX67" fmla="*/ 1094509 w 1579418"/>
                <a:gd name="connsiteY67" fmla="*/ 554182 h 831273"/>
                <a:gd name="connsiteX68" fmla="*/ 1052945 w 1579418"/>
                <a:gd name="connsiteY68" fmla="*/ 581891 h 831273"/>
                <a:gd name="connsiteX69" fmla="*/ 997527 w 1579418"/>
                <a:gd name="connsiteY69" fmla="*/ 609600 h 831273"/>
                <a:gd name="connsiteX70" fmla="*/ 789709 w 1579418"/>
                <a:gd name="connsiteY70" fmla="*/ 637309 h 831273"/>
                <a:gd name="connsiteX71" fmla="*/ 831273 w 1579418"/>
                <a:gd name="connsiteY71" fmla="*/ 609600 h 831273"/>
                <a:gd name="connsiteX72" fmla="*/ 928255 w 1579418"/>
                <a:gd name="connsiteY72" fmla="*/ 595745 h 831273"/>
                <a:gd name="connsiteX73" fmla="*/ 1011382 w 1579418"/>
                <a:gd name="connsiteY73" fmla="*/ 581891 h 831273"/>
                <a:gd name="connsiteX74" fmla="*/ 1149927 w 1579418"/>
                <a:gd name="connsiteY74" fmla="*/ 540327 h 831273"/>
                <a:gd name="connsiteX75" fmla="*/ 1191491 w 1579418"/>
                <a:gd name="connsiteY75" fmla="*/ 512618 h 831273"/>
                <a:gd name="connsiteX76" fmla="*/ 1246909 w 1579418"/>
                <a:gd name="connsiteY76" fmla="*/ 498764 h 831273"/>
                <a:gd name="connsiteX77" fmla="*/ 1343891 w 1579418"/>
                <a:gd name="connsiteY77" fmla="*/ 471055 h 831273"/>
                <a:gd name="connsiteX78" fmla="*/ 1468582 w 1579418"/>
                <a:gd name="connsiteY78" fmla="*/ 484909 h 831273"/>
                <a:gd name="connsiteX79" fmla="*/ 1496291 w 1579418"/>
                <a:gd name="connsiteY79" fmla="*/ 540327 h 831273"/>
                <a:gd name="connsiteX80" fmla="*/ 1537855 w 1579418"/>
                <a:gd name="connsiteY80" fmla="*/ 568036 h 831273"/>
                <a:gd name="connsiteX81" fmla="*/ 1551709 w 1579418"/>
                <a:gd name="connsiteY81" fmla="*/ 623455 h 831273"/>
                <a:gd name="connsiteX82" fmla="*/ 1579418 w 1579418"/>
                <a:gd name="connsiteY82" fmla="*/ 706582 h 831273"/>
                <a:gd name="connsiteX83" fmla="*/ 1482436 w 1579418"/>
                <a:gd name="connsiteY83" fmla="*/ 803564 h 831273"/>
                <a:gd name="connsiteX84" fmla="*/ 1343891 w 1579418"/>
                <a:gd name="connsiteY84" fmla="*/ 831273 h 831273"/>
                <a:gd name="connsiteX85" fmla="*/ 1039091 w 1579418"/>
                <a:gd name="connsiteY85" fmla="*/ 817418 h 831273"/>
                <a:gd name="connsiteX86" fmla="*/ 983673 w 1579418"/>
                <a:gd name="connsiteY86" fmla="*/ 803564 h 831273"/>
                <a:gd name="connsiteX87" fmla="*/ 900545 w 1579418"/>
                <a:gd name="connsiteY87" fmla="*/ 775855 h 831273"/>
                <a:gd name="connsiteX88" fmla="*/ 872836 w 1579418"/>
                <a:gd name="connsiteY88" fmla="*/ 748145 h 831273"/>
                <a:gd name="connsiteX89" fmla="*/ 845127 w 1579418"/>
                <a:gd name="connsiteY89" fmla="*/ 706582 h 831273"/>
                <a:gd name="connsiteX90" fmla="*/ 789709 w 1579418"/>
                <a:gd name="connsiteY90" fmla="*/ 692727 h 831273"/>
                <a:gd name="connsiteX91" fmla="*/ 762000 w 1579418"/>
                <a:gd name="connsiteY91" fmla="*/ 651164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79418" h="831273">
                  <a:moveTo>
                    <a:pt x="762000" y="651164"/>
                  </a:moveTo>
                  <a:cubicBezTo>
                    <a:pt x="745836" y="637309"/>
                    <a:pt x="716267" y="622678"/>
                    <a:pt x="692727" y="609600"/>
                  </a:cubicBezTo>
                  <a:cubicBezTo>
                    <a:pt x="674673" y="599570"/>
                    <a:pt x="651913" y="596495"/>
                    <a:pt x="637309" y="581891"/>
                  </a:cubicBezTo>
                  <a:cubicBezTo>
                    <a:pt x="626982" y="571564"/>
                    <a:pt x="635339" y="548815"/>
                    <a:pt x="623455" y="540327"/>
                  </a:cubicBezTo>
                  <a:cubicBezTo>
                    <a:pt x="599687" y="523350"/>
                    <a:pt x="564630" y="528820"/>
                    <a:pt x="540327" y="512618"/>
                  </a:cubicBezTo>
                  <a:cubicBezTo>
                    <a:pt x="526473" y="503382"/>
                    <a:pt x="512313" y="494587"/>
                    <a:pt x="498764" y="484909"/>
                  </a:cubicBezTo>
                  <a:cubicBezTo>
                    <a:pt x="479974" y="471487"/>
                    <a:pt x="463394" y="454801"/>
                    <a:pt x="443345" y="443345"/>
                  </a:cubicBezTo>
                  <a:cubicBezTo>
                    <a:pt x="430665" y="436100"/>
                    <a:pt x="415636" y="434109"/>
                    <a:pt x="401782" y="429491"/>
                  </a:cubicBezTo>
                  <a:cubicBezTo>
                    <a:pt x="282664" y="350080"/>
                    <a:pt x="433376" y="445288"/>
                    <a:pt x="318655" y="387927"/>
                  </a:cubicBezTo>
                  <a:cubicBezTo>
                    <a:pt x="303762" y="380480"/>
                    <a:pt x="291984" y="367664"/>
                    <a:pt x="277091" y="360218"/>
                  </a:cubicBezTo>
                  <a:cubicBezTo>
                    <a:pt x="254951" y="349148"/>
                    <a:pt x="200817" y="338425"/>
                    <a:pt x="180109" y="332509"/>
                  </a:cubicBezTo>
                  <a:cubicBezTo>
                    <a:pt x="166067" y="328497"/>
                    <a:pt x="152400" y="323273"/>
                    <a:pt x="138545" y="318655"/>
                  </a:cubicBezTo>
                  <a:cubicBezTo>
                    <a:pt x="115454" y="323273"/>
                    <a:pt x="88435" y="318822"/>
                    <a:pt x="69273" y="332509"/>
                  </a:cubicBezTo>
                  <a:cubicBezTo>
                    <a:pt x="52467" y="344513"/>
                    <a:pt x="51811" y="369995"/>
                    <a:pt x="41564" y="387927"/>
                  </a:cubicBezTo>
                  <a:cubicBezTo>
                    <a:pt x="-1408" y="463128"/>
                    <a:pt x="25402" y="394850"/>
                    <a:pt x="0" y="471055"/>
                  </a:cubicBezTo>
                  <a:cubicBezTo>
                    <a:pt x="9236" y="544946"/>
                    <a:pt x="16095" y="619173"/>
                    <a:pt x="27709" y="692727"/>
                  </a:cubicBezTo>
                  <a:cubicBezTo>
                    <a:pt x="29987" y="707152"/>
                    <a:pt x="31237" y="723964"/>
                    <a:pt x="41564" y="734291"/>
                  </a:cubicBezTo>
                  <a:cubicBezTo>
                    <a:pt x="48175" y="740902"/>
                    <a:pt x="138085" y="761898"/>
                    <a:pt x="138545" y="762000"/>
                  </a:cubicBezTo>
                  <a:cubicBezTo>
                    <a:pt x="161533" y="767109"/>
                    <a:pt x="184727" y="771237"/>
                    <a:pt x="207818" y="775855"/>
                  </a:cubicBezTo>
                  <a:cubicBezTo>
                    <a:pt x="216326" y="775146"/>
                    <a:pt x="468769" y="755644"/>
                    <a:pt x="498764" y="748145"/>
                  </a:cubicBezTo>
                  <a:cubicBezTo>
                    <a:pt x="514918" y="744107"/>
                    <a:pt x="524736" y="726282"/>
                    <a:pt x="540327" y="720436"/>
                  </a:cubicBezTo>
                  <a:cubicBezTo>
                    <a:pt x="562376" y="712168"/>
                    <a:pt x="586755" y="712293"/>
                    <a:pt x="609600" y="706582"/>
                  </a:cubicBezTo>
                  <a:cubicBezTo>
                    <a:pt x="623768" y="703040"/>
                    <a:pt x="637122" y="696739"/>
                    <a:pt x="651164" y="692727"/>
                  </a:cubicBezTo>
                  <a:cubicBezTo>
                    <a:pt x="669473" y="687496"/>
                    <a:pt x="688109" y="683491"/>
                    <a:pt x="706582" y="678873"/>
                  </a:cubicBezTo>
                  <a:cubicBezTo>
                    <a:pt x="720436" y="669637"/>
                    <a:pt x="737743" y="664166"/>
                    <a:pt x="748145" y="651164"/>
                  </a:cubicBezTo>
                  <a:cubicBezTo>
                    <a:pt x="774647" y="618036"/>
                    <a:pt x="756904" y="589216"/>
                    <a:pt x="748145" y="554182"/>
                  </a:cubicBezTo>
                  <a:cubicBezTo>
                    <a:pt x="743527" y="572655"/>
                    <a:pt x="752355" y="603579"/>
                    <a:pt x="734291" y="609600"/>
                  </a:cubicBezTo>
                  <a:cubicBezTo>
                    <a:pt x="695129" y="622654"/>
                    <a:pt x="624980" y="596253"/>
                    <a:pt x="581891" y="581891"/>
                  </a:cubicBezTo>
                  <a:cubicBezTo>
                    <a:pt x="568036" y="572655"/>
                    <a:pt x="555220" y="561629"/>
                    <a:pt x="540327" y="554182"/>
                  </a:cubicBezTo>
                  <a:cubicBezTo>
                    <a:pt x="527265" y="547651"/>
                    <a:pt x="510168" y="549450"/>
                    <a:pt x="498764" y="540327"/>
                  </a:cubicBezTo>
                  <a:cubicBezTo>
                    <a:pt x="409241" y="468708"/>
                    <a:pt x="533962" y="519734"/>
                    <a:pt x="429491" y="484909"/>
                  </a:cubicBezTo>
                  <a:cubicBezTo>
                    <a:pt x="420255" y="471054"/>
                    <a:pt x="414784" y="453747"/>
                    <a:pt x="401782" y="443345"/>
                  </a:cubicBezTo>
                  <a:cubicBezTo>
                    <a:pt x="390378" y="434222"/>
                    <a:pt x="368706" y="441375"/>
                    <a:pt x="360218" y="429491"/>
                  </a:cubicBezTo>
                  <a:cubicBezTo>
                    <a:pt x="343241" y="405724"/>
                    <a:pt x="348710" y="370666"/>
                    <a:pt x="332509" y="346364"/>
                  </a:cubicBezTo>
                  <a:cubicBezTo>
                    <a:pt x="323273" y="332509"/>
                    <a:pt x="311563" y="320016"/>
                    <a:pt x="304800" y="304800"/>
                  </a:cubicBezTo>
                  <a:cubicBezTo>
                    <a:pt x="292938" y="278110"/>
                    <a:pt x="277091" y="221673"/>
                    <a:pt x="277091" y="221673"/>
                  </a:cubicBezTo>
                  <a:cubicBezTo>
                    <a:pt x="281496" y="164401"/>
                    <a:pt x="250634" y="54668"/>
                    <a:pt x="318655" y="13855"/>
                  </a:cubicBezTo>
                  <a:cubicBezTo>
                    <a:pt x="331178" y="6341"/>
                    <a:pt x="346364" y="4618"/>
                    <a:pt x="360218" y="0"/>
                  </a:cubicBezTo>
                  <a:cubicBezTo>
                    <a:pt x="420254" y="4618"/>
                    <a:pt x="483621" y="-6397"/>
                    <a:pt x="540327" y="13855"/>
                  </a:cubicBezTo>
                  <a:cubicBezTo>
                    <a:pt x="558259" y="20259"/>
                    <a:pt x="541992" y="54645"/>
                    <a:pt x="554182" y="69273"/>
                  </a:cubicBezTo>
                  <a:cubicBezTo>
                    <a:pt x="567404" y="85139"/>
                    <a:pt x="591127" y="87746"/>
                    <a:pt x="609600" y="96982"/>
                  </a:cubicBezTo>
                  <a:cubicBezTo>
                    <a:pt x="618836" y="110836"/>
                    <a:pt x="629862" y="123652"/>
                    <a:pt x="637309" y="138545"/>
                  </a:cubicBezTo>
                  <a:cubicBezTo>
                    <a:pt x="643840" y="151607"/>
                    <a:pt x="644072" y="167343"/>
                    <a:pt x="651164" y="180109"/>
                  </a:cubicBezTo>
                  <a:cubicBezTo>
                    <a:pt x="667337" y="209220"/>
                    <a:pt x="688109" y="235527"/>
                    <a:pt x="706582" y="263236"/>
                  </a:cubicBezTo>
                  <a:lnTo>
                    <a:pt x="734291" y="304800"/>
                  </a:lnTo>
                  <a:cubicBezTo>
                    <a:pt x="743527" y="318655"/>
                    <a:pt x="756734" y="330567"/>
                    <a:pt x="762000" y="346364"/>
                  </a:cubicBezTo>
                  <a:lnTo>
                    <a:pt x="789709" y="429491"/>
                  </a:lnTo>
                  <a:cubicBezTo>
                    <a:pt x="794327" y="443346"/>
                    <a:pt x="800022" y="456887"/>
                    <a:pt x="803564" y="471055"/>
                  </a:cubicBezTo>
                  <a:lnTo>
                    <a:pt x="817418" y="526473"/>
                  </a:lnTo>
                  <a:cubicBezTo>
                    <a:pt x="812800" y="554182"/>
                    <a:pt x="812447" y="582950"/>
                    <a:pt x="803564" y="609600"/>
                  </a:cubicBezTo>
                  <a:cubicBezTo>
                    <a:pt x="798299" y="625397"/>
                    <a:pt x="779121" y="667492"/>
                    <a:pt x="775855" y="651164"/>
                  </a:cubicBezTo>
                  <a:cubicBezTo>
                    <a:pt x="768553" y="614654"/>
                    <a:pt x="782847" y="576922"/>
                    <a:pt x="789709" y="540327"/>
                  </a:cubicBezTo>
                  <a:cubicBezTo>
                    <a:pt x="796727" y="502897"/>
                    <a:pt x="808182" y="466436"/>
                    <a:pt x="817418" y="429491"/>
                  </a:cubicBezTo>
                  <a:cubicBezTo>
                    <a:pt x="824446" y="401378"/>
                    <a:pt x="833204" y="360329"/>
                    <a:pt x="845127" y="332509"/>
                  </a:cubicBezTo>
                  <a:cubicBezTo>
                    <a:pt x="906289" y="189795"/>
                    <a:pt x="837468" y="383194"/>
                    <a:pt x="900545" y="193964"/>
                  </a:cubicBezTo>
                  <a:lnTo>
                    <a:pt x="914400" y="152400"/>
                  </a:lnTo>
                  <a:cubicBezTo>
                    <a:pt x="919018" y="138545"/>
                    <a:pt x="914087" y="114378"/>
                    <a:pt x="928255" y="110836"/>
                  </a:cubicBezTo>
                  <a:cubicBezTo>
                    <a:pt x="946017" y="106396"/>
                    <a:pt x="1005356" y="93067"/>
                    <a:pt x="1025236" y="83127"/>
                  </a:cubicBezTo>
                  <a:cubicBezTo>
                    <a:pt x="1040129" y="75680"/>
                    <a:pt x="1052945" y="64654"/>
                    <a:pt x="1066800" y="55418"/>
                  </a:cubicBezTo>
                  <a:cubicBezTo>
                    <a:pt x="1089349" y="59176"/>
                    <a:pt x="1162259" y="66887"/>
                    <a:pt x="1191491" y="83127"/>
                  </a:cubicBezTo>
                  <a:cubicBezTo>
                    <a:pt x="1220602" y="99300"/>
                    <a:pt x="1274618" y="138545"/>
                    <a:pt x="1274618" y="138545"/>
                  </a:cubicBezTo>
                  <a:cubicBezTo>
                    <a:pt x="1279236" y="157018"/>
                    <a:pt x="1283242" y="175655"/>
                    <a:pt x="1288473" y="193964"/>
                  </a:cubicBezTo>
                  <a:cubicBezTo>
                    <a:pt x="1292485" y="208006"/>
                    <a:pt x="1302327" y="220923"/>
                    <a:pt x="1302327" y="235527"/>
                  </a:cubicBezTo>
                  <a:cubicBezTo>
                    <a:pt x="1302327" y="385119"/>
                    <a:pt x="1302007" y="305441"/>
                    <a:pt x="1260764" y="387927"/>
                  </a:cubicBezTo>
                  <a:cubicBezTo>
                    <a:pt x="1254233" y="400989"/>
                    <a:pt x="1256032" y="418087"/>
                    <a:pt x="1246909" y="429491"/>
                  </a:cubicBezTo>
                  <a:cubicBezTo>
                    <a:pt x="1236507" y="442493"/>
                    <a:pt x="1219200" y="447964"/>
                    <a:pt x="1205345" y="457200"/>
                  </a:cubicBezTo>
                  <a:cubicBezTo>
                    <a:pt x="1184899" y="487869"/>
                    <a:pt x="1168076" y="518992"/>
                    <a:pt x="1136073" y="540327"/>
                  </a:cubicBezTo>
                  <a:cubicBezTo>
                    <a:pt x="1123922" y="548428"/>
                    <a:pt x="1107571" y="547651"/>
                    <a:pt x="1094509" y="554182"/>
                  </a:cubicBezTo>
                  <a:cubicBezTo>
                    <a:pt x="1079616" y="561629"/>
                    <a:pt x="1067402" y="573630"/>
                    <a:pt x="1052945" y="581891"/>
                  </a:cubicBezTo>
                  <a:cubicBezTo>
                    <a:pt x="1035013" y="592138"/>
                    <a:pt x="1016000" y="600364"/>
                    <a:pt x="997527" y="609600"/>
                  </a:cubicBezTo>
                  <a:cubicBezTo>
                    <a:pt x="928915" y="678214"/>
                    <a:pt x="940656" y="687625"/>
                    <a:pt x="789709" y="637309"/>
                  </a:cubicBezTo>
                  <a:cubicBezTo>
                    <a:pt x="773912" y="632043"/>
                    <a:pt x="815324" y="614385"/>
                    <a:pt x="831273" y="609600"/>
                  </a:cubicBezTo>
                  <a:cubicBezTo>
                    <a:pt x="862551" y="600216"/>
                    <a:pt x="895979" y="600710"/>
                    <a:pt x="928255" y="595745"/>
                  </a:cubicBezTo>
                  <a:cubicBezTo>
                    <a:pt x="956020" y="591474"/>
                    <a:pt x="983673" y="586509"/>
                    <a:pt x="1011382" y="581891"/>
                  </a:cubicBezTo>
                  <a:cubicBezTo>
                    <a:pt x="1112573" y="548161"/>
                    <a:pt x="1066173" y="561266"/>
                    <a:pt x="1149927" y="540327"/>
                  </a:cubicBezTo>
                  <a:cubicBezTo>
                    <a:pt x="1163782" y="531091"/>
                    <a:pt x="1176186" y="519177"/>
                    <a:pt x="1191491" y="512618"/>
                  </a:cubicBezTo>
                  <a:cubicBezTo>
                    <a:pt x="1208993" y="505117"/>
                    <a:pt x="1228600" y="503995"/>
                    <a:pt x="1246909" y="498764"/>
                  </a:cubicBezTo>
                  <a:cubicBezTo>
                    <a:pt x="1386040" y="459012"/>
                    <a:pt x="1170647" y="514364"/>
                    <a:pt x="1343891" y="471055"/>
                  </a:cubicBezTo>
                  <a:cubicBezTo>
                    <a:pt x="1385455" y="475673"/>
                    <a:pt x="1430511" y="467604"/>
                    <a:pt x="1468582" y="484909"/>
                  </a:cubicBezTo>
                  <a:cubicBezTo>
                    <a:pt x="1487384" y="493455"/>
                    <a:pt x="1483069" y="524461"/>
                    <a:pt x="1496291" y="540327"/>
                  </a:cubicBezTo>
                  <a:cubicBezTo>
                    <a:pt x="1506951" y="553119"/>
                    <a:pt x="1524000" y="558800"/>
                    <a:pt x="1537855" y="568036"/>
                  </a:cubicBezTo>
                  <a:cubicBezTo>
                    <a:pt x="1542473" y="586509"/>
                    <a:pt x="1546238" y="605217"/>
                    <a:pt x="1551709" y="623455"/>
                  </a:cubicBezTo>
                  <a:cubicBezTo>
                    <a:pt x="1560102" y="651431"/>
                    <a:pt x="1579418" y="706582"/>
                    <a:pt x="1579418" y="706582"/>
                  </a:cubicBezTo>
                  <a:cubicBezTo>
                    <a:pt x="1562198" y="792687"/>
                    <a:pt x="1584974" y="783056"/>
                    <a:pt x="1482436" y="803564"/>
                  </a:cubicBezTo>
                  <a:lnTo>
                    <a:pt x="1343891" y="831273"/>
                  </a:lnTo>
                  <a:cubicBezTo>
                    <a:pt x="1242291" y="826655"/>
                    <a:pt x="1140496" y="825218"/>
                    <a:pt x="1039091" y="817418"/>
                  </a:cubicBezTo>
                  <a:cubicBezTo>
                    <a:pt x="1020106" y="815958"/>
                    <a:pt x="1001911" y="809035"/>
                    <a:pt x="983673" y="803564"/>
                  </a:cubicBezTo>
                  <a:cubicBezTo>
                    <a:pt x="955697" y="795171"/>
                    <a:pt x="900545" y="775855"/>
                    <a:pt x="900545" y="775855"/>
                  </a:cubicBezTo>
                  <a:cubicBezTo>
                    <a:pt x="891309" y="766618"/>
                    <a:pt x="880996" y="758345"/>
                    <a:pt x="872836" y="748145"/>
                  </a:cubicBezTo>
                  <a:cubicBezTo>
                    <a:pt x="862434" y="735143"/>
                    <a:pt x="858981" y="715818"/>
                    <a:pt x="845127" y="706582"/>
                  </a:cubicBezTo>
                  <a:cubicBezTo>
                    <a:pt x="829284" y="696020"/>
                    <a:pt x="808182" y="697345"/>
                    <a:pt x="789709" y="692727"/>
                  </a:cubicBezTo>
                  <a:cubicBezTo>
                    <a:pt x="772934" y="642402"/>
                    <a:pt x="778164" y="665019"/>
                    <a:pt x="762000" y="65116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 rot="15896787">
              <a:off x="5121403" y="5284544"/>
              <a:ext cx="662691" cy="602106"/>
            </a:xfrm>
            <a:prstGeom prst="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Arc 135"/>
            <p:cNvSpPr/>
            <p:nvPr/>
          </p:nvSpPr>
          <p:spPr>
            <a:xfrm rot="21376892">
              <a:off x="5178757" y="5238606"/>
              <a:ext cx="662691" cy="680943"/>
            </a:xfrm>
            <a:prstGeom prst="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Manual Operation 23"/>
            <p:cNvSpPr/>
            <p:nvPr/>
          </p:nvSpPr>
          <p:spPr>
            <a:xfrm>
              <a:off x="4934333" y="5499463"/>
              <a:ext cx="1149407" cy="604147"/>
            </a:xfrm>
            <a:prstGeom prst="flowChartManualOperati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 rot="18008266">
              <a:off x="4289100" y="3247931"/>
              <a:ext cx="985889" cy="710279"/>
            </a:xfrm>
            <a:custGeom>
              <a:avLst/>
              <a:gdLst>
                <a:gd name="connsiteX0" fmla="*/ 762000 w 1579418"/>
                <a:gd name="connsiteY0" fmla="*/ 651164 h 831273"/>
                <a:gd name="connsiteX1" fmla="*/ 692727 w 1579418"/>
                <a:gd name="connsiteY1" fmla="*/ 609600 h 831273"/>
                <a:gd name="connsiteX2" fmla="*/ 637309 w 1579418"/>
                <a:gd name="connsiteY2" fmla="*/ 581891 h 831273"/>
                <a:gd name="connsiteX3" fmla="*/ 623455 w 1579418"/>
                <a:gd name="connsiteY3" fmla="*/ 540327 h 831273"/>
                <a:gd name="connsiteX4" fmla="*/ 540327 w 1579418"/>
                <a:gd name="connsiteY4" fmla="*/ 512618 h 831273"/>
                <a:gd name="connsiteX5" fmla="*/ 498764 w 1579418"/>
                <a:gd name="connsiteY5" fmla="*/ 484909 h 831273"/>
                <a:gd name="connsiteX6" fmla="*/ 443345 w 1579418"/>
                <a:gd name="connsiteY6" fmla="*/ 443345 h 831273"/>
                <a:gd name="connsiteX7" fmla="*/ 401782 w 1579418"/>
                <a:gd name="connsiteY7" fmla="*/ 429491 h 831273"/>
                <a:gd name="connsiteX8" fmla="*/ 318655 w 1579418"/>
                <a:gd name="connsiteY8" fmla="*/ 387927 h 831273"/>
                <a:gd name="connsiteX9" fmla="*/ 277091 w 1579418"/>
                <a:gd name="connsiteY9" fmla="*/ 360218 h 831273"/>
                <a:gd name="connsiteX10" fmla="*/ 180109 w 1579418"/>
                <a:gd name="connsiteY10" fmla="*/ 332509 h 831273"/>
                <a:gd name="connsiteX11" fmla="*/ 138545 w 1579418"/>
                <a:gd name="connsiteY11" fmla="*/ 318655 h 831273"/>
                <a:gd name="connsiteX12" fmla="*/ 69273 w 1579418"/>
                <a:gd name="connsiteY12" fmla="*/ 332509 h 831273"/>
                <a:gd name="connsiteX13" fmla="*/ 41564 w 1579418"/>
                <a:gd name="connsiteY13" fmla="*/ 387927 h 831273"/>
                <a:gd name="connsiteX14" fmla="*/ 0 w 1579418"/>
                <a:gd name="connsiteY14" fmla="*/ 471055 h 831273"/>
                <a:gd name="connsiteX15" fmla="*/ 27709 w 1579418"/>
                <a:gd name="connsiteY15" fmla="*/ 692727 h 831273"/>
                <a:gd name="connsiteX16" fmla="*/ 41564 w 1579418"/>
                <a:gd name="connsiteY16" fmla="*/ 734291 h 831273"/>
                <a:gd name="connsiteX17" fmla="*/ 138545 w 1579418"/>
                <a:gd name="connsiteY17" fmla="*/ 762000 h 831273"/>
                <a:gd name="connsiteX18" fmla="*/ 207818 w 1579418"/>
                <a:gd name="connsiteY18" fmla="*/ 775855 h 831273"/>
                <a:gd name="connsiteX19" fmla="*/ 498764 w 1579418"/>
                <a:gd name="connsiteY19" fmla="*/ 748145 h 831273"/>
                <a:gd name="connsiteX20" fmla="*/ 540327 w 1579418"/>
                <a:gd name="connsiteY20" fmla="*/ 720436 h 831273"/>
                <a:gd name="connsiteX21" fmla="*/ 609600 w 1579418"/>
                <a:gd name="connsiteY21" fmla="*/ 706582 h 831273"/>
                <a:gd name="connsiteX22" fmla="*/ 651164 w 1579418"/>
                <a:gd name="connsiteY22" fmla="*/ 692727 h 831273"/>
                <a:gd name="connsiteX23" fmla="*/ 706582 w 1579418"/>
                <a:gd name="connsiteY23" fmla="*/ 678873 h 831273"/>
                <a:gd name="connsiteX24" fmla="*/ 748145 w 1579418"/>
                <a:gd name="connsiteY24" fmla="*/ 651164 h 831273"/>
                <a:gd name="connsiteX25" fmla="*/ 748145 w 1579418"/>
                <a:gd name="connsiteY25" fmla="*/ 554182 h 831273"/>
                <a:gd name="connsiteX26" fmla="*/ 734291 w 1579418"/>
                <a:gd name="connsiteY26" fmla="*/ 609600 h 831273"/>
                <a:gd name="connsiteX27" fmla="*/ 581891 w 1579418"/>
                <a:gd name="connsiteY27" fmla="*/ 581891 h 831273"/>
                <a:gd name="connsiteX28" fmla="*/ 540327 w 1579418"/>
                <a:gd name="connsiteY28" fmla="*/ 554182 h 831273"/>
                <a:gd name="connsiteX29" fmla="*/ 498764 w 1579418"/>
                <a:gd name="connsiteY29" fmla="*/ 540327 h 831273"/>
                <a:gd name="connsiteX30" fmla="*/ 429491 w 1579418"/>
                <a:gd name="connsiteY30" fmla="*/ 484909 h 831273"/>
                <a:gd name="connsiteX31" fmla="*/ 401782 w 1579418"/>
                <a:gd name="connsiteY31" fmla="*/ 443345 h 831273"/>
                <a:gd name="connsiteX32" fmla="*/ 360218 w 1579418"/>
                <a:gd name="connsiteY32" fmla="*/ 429491 h 831273"/>
                <a:gd name="connsiteX33" fmla="*/ 332509 w 1579418"/>
                <a:gd name="connsiteY33" fmla="*/ 346364 h 831273"/>
                <a:gd name="connsiteX34" fmla="*/ 304800 w 1579418"/>
                <a:gd name="connsiteY34" fmla="*/ 304800 h 831273"/>
                <a:gd name="connsiteX35" fmla="*/ 277091 w 1579418"/>
                <a:gd name="connsiteY35" fmla="*/ 221673 h 831273"/>
                <a:gd name="connsiteX36" fmla="*/ 318655 w 1579418"/>
                <a:gd name="connsiteY36" fmla="*/ 13855 h 831273"/>
                <a:gd name="connsiteX37" fmla="*/ 360218 w 1579418"/>
                <a:gd name="connsiteY37" fmla="*/ 0 h 831273"/>
                <a:gd name="connsiteX38" fmla="*/ 540327 w 1579418"/>
                <a:gd name="connsiteY38" fmla="*/ 13855 h 831273"/>
                <a:gd name="connsiteX39" fmla="*/ 554182 w 1579418"/>
                <a:gd name="connsiteY39" fmla="*/ 69273 h 831273"/>
                <a:gd name="connsiteX40" fmla="*/ 609600 w 1579418"/>
                <a:gd name="connsiteY40" fmla="*/ 96982 h 831273"/>
                <a:gd name="connsiteX41" fmla="*/ 637309 w 1579418"/>
                <a:gd name="connsiteY41" fmla="*/ 138545 h 831273"/>
                <a:gd name="connsiteX42" fmla="*/ 651164 w 1579418"/>
                <a:gd name="connsiteY42" fmla="*/ 180109 h 831273"/>
                <a:gd name="connsiteX43" fmla="*/ 706582 w 1579418"/>
                <a:gd name="connsiteY43" fmla="*/ 263236 h 831273"/>
                <a:gd name="connsiteX44" fmla="*/ 734291 w 1579418"/>
                <a:gd name="connsiteY44" fmla="*/ 304800 h 831273"/>
                <a:gd name="connsiteX45" fmla="*/ 762000 w 1579418"/>
                <a:gd name="connsiteY45" fmla="*/ 346364 h 831273"/>
                <a:gd name="connsiteX46" fmla="*/ 789709 w 1579418"/>
                <a:gd name="connsiteY46" fmla="*/ 429491 h 831273"/>
                <a:gd name="connsiteX47" fmla="*/ 803564 w 1579418"/>
                <a:gd name="connsiteY47" fmla="*/ 471055 h 831273"/>
                <a:gd name="connsiteX48" fmla="*/ 817418 w 1579418"/>
                <a:gd name="connsiteY48" fmla="*/ 526473 h 831273"/>
                <a:gd name="connsiteX49" fmla="*/ 803564 w 1579418"/>
                <a:gd name="connsiteY49" fmla="*/ 609600 h 831273"/>
                <a:gd name="connsiteX50" fmla="*/ 775855 w 1579418"/>
                <a:gd name="connsiteY50" fmla="*/ 651164 h 831273"/>
                <a:gd name="connsiteX51" fmla="*/ 789709 w 1579418"/>
                <a:gd name="connsiteY51" fmla="*/ 540327 h 831273"/>
                <a:gd name="connsiteX52" fmla="*/ 817418 w 1579418"/>
                <a:gd name="connsiteY52" fmla="*/ 429491 h 831273"/>
                <a:gd name="connsiteX53" fmla="*/ 845127 w 1579418"/>
                <a:gd name="connsiteY53" fmla="*/ 332509 h 831273"/>
                <a:gd name="connsiteX54" fmla="*/ 900545 w 1579418"/>
                <a:gd name="connsiteY54" fmla="*/ 193964 h 831273"/>
                <a:gd name="connsiteX55" fmla="*/ 914400 w 1579418"/>
                <a:gd name="connsiteY55" fmla="*/ 152400 h 831273"/>
                <a:gd name="connsiteX56" fmla="*/ 928255 w 1579418"/>
                <a:gd name="connsiteY56" fmla="*/ 110836 h 831273"/>
                <a:gd name="connsiteX57" fmla="*/ 1025236 w 1579418"/>
                <a:gd name="connsiteY57" fmla="*/ 83127 h 831273"/>
                <a:gd name="connsiteX58" fmla="*/ 1066800 w 1579418"/>
                <a:gd name="connsiteY58" fmla="*/ 55418 h 831273"/>
                <a:gd name="connsiteX59" fmla="*/ 1191491 w 1579418"/>
                <a:gd name="connsiteY59" fmla="*/ 83127 h 831273"/>
                <a:gd name="connsiteX60" fmla="*/ 1274618 w 1579418"/>
                <a:gd name="connsiteY60" fmla="*/ 138545 h 831273"/>
                <a:gd name="connsiteX61" fmla="*/ 1288473 w 1579418"/>
                <a:gd name="connsiteY61" fmla="*/ 193964 h 831273"/>
                <a:gd name="connsiteX62" fmla="*/ 1302327 w 1579418"/>
                <a:gd name="connsiteY62" fmla="*/ 235527 h 831273"/>
                <a:gd name="connsiteX63" fmla="*/ 1260764 w 1579418"/>
                <a:gd name="connsiteY63" fmla="*/ 387927 h 831273"/>
                <a:gd name="connsiteX64" fmla="*/ 1246909 w 1579418"/>
                <a:gd name="connsiteY64" fmla="*/ 429491 h 831273"/>
                <a:gd name="connsiteX65" fmla="*/ 1205345 w 1579418"/>
                <a:gd name="connsiteY65" fmla="*/ 457200 h 831273"/>
                <a:gd name="connsiteX66" fmla="*/ 1136073 w 1579418"/>
                <a:gd name="connsiteY66" fmla="*/ 540327 h 831273"/>
                <a:gd name="connsiteX67" fmla="*/ 1094509 w 1579418"/>
                <a:gd name="connsiteY67" fmla="*/ 554182 h 831273"/>
                <a:gd name="connsiteX68" fmla="*/ 1052945 w 1579418"/>
                <a:gd name="connsiteY68" fmla="*/ 581891 h 831273"/>
                <a:gd name="connsiteX69" fmla="*/ 997527 w 1579418"/>
                <a:gd name="connsiteY69" fmla="*/ 609600 h 831273"/>
                <a:gd name="connsiteX70" fmla="*/ 789709 w 1579418"/>
                <a:gd name="connsiteY70" fmla="*/ 637309 h 831273"/>
                <a:gd name="connsiteX71" fmla="*/ 831273 w 1579418"/>
                <a:gd name="connsiteY71" fmla="*/ 609600 h 831273"/>
                <a:gd name="connsiteX72" fmla="*/ 928255 w 1579418"/>
                <a:gd name="connsiteY72" fmla="*/ 595745 h 831273"/>
                <a:gd name="connsiteX73" fmla="*/ 1011382 w 1579418"/>
                <a:gd name="connsiteY73" fmla="*/ 581891 h 831273"/>
                <a:gd name="connsiteX74" fmla="*/ 1149927 w 1579418"/>
                <a:gd name="connsiteY74" fmla="*/ 540327 h 831273"/>
                <a:gd name="connsiteX75" fmla="*/ 1191491 w 1579418"/>
                <a:gd name="connsiteY75" fmla="*/ 512618 h 831273"/>
                <a:gd name="connsiteX76" fmla="*/ 1246909 w 1579418"/>
                <a:gd name="connsiteY76" fmla="*/ 498764 h 831273"/>
                <a:gd name="connsiteX77" fmla="*/ 1343891 w 1579418"/>
                <a:gd name="connsiteY77" fmla="*/ 471055 h 831273"/>
                <a:gd name="connsiteX78" fmla="*/ 1468582 w 1579418"/>
                <a:gd name="connsiteY78" fmla="*/ 484909 h 831273"/>
                <a:gd name="connsiteX79" fmla="*/ 1496291 w 1579418"/>
                <a:gd name="connsiteY79" fmla="*/ 540327 h 831273"/>
                <a:gd name="connsiteX80" fmla="*/ 1537855 w 1579418"/>
                <a:gd name="connsiteY80" fmla="*/ 568036 h 831273"/>
                <a:gd name="connsiteX81" fmla="*/ 1551709 w 1579418"/>
                <a:gd name="connsiteY81" fmla="*/ 623455 h 831273"/>
                <a:gd name="connsiteX82" fmla="*/ 1579418 w 1579418"/>
                <a:gd name="connsiteY82" fmla="*/ 706582 h 831273"/>
                <a:gd name="connsiteX83" fmla="*/ 1482436 w 1579418"/>
                <a:gd name="connsiteY83" fmla="*/ 803564 h 831273"/>
                <a:gd name="connsiteX84" fmla="*/ 1343891 w 1579418"/>
                <a:gd name="connsiteY84" fmla="*/ 831273 h 831273"/>
                <a:gd name="connsiteX85" fmla="*/ 1039091 w 1579418"/>
                <a:gd name="connsiteY85" fmla="*/ 817418 h 831273"/>
                <a:gd name="connsiteX86" fmla="*/ 983673 w 1579418"/>
                <a:gd name="connsiteY86" fmla="*/ 803564 h 831273"/>
                <a:gd name="connsiteX87" fmla="*/ 900545 w 1579418"/>
                <a:gd name="connsiteY87" fmla="*/ 775855 h 831273"/>
                <a:gd name="connsiteX88" fmla="*/ 872836 w 1579418"/>
                <a:gd name="connsiteY88" fmla="*/ 748145 h 831273"/>
                <a:gd name="connsiteX89" fmla="*/ 845127 w 1579418"/>
                <a:gd name="connsiteY89" fmla="*/ 706582 h 831273"/>
                <a:gd name="connsiteX90" fmla="*/ 789709 w 1579418"/>
                <a:gd name="connsiteY90" fmla="*/ 692727 h 831273"/>
                <a:gd name="connsiteX91" fmla="*/ 762000 w 1579418"/>
                <a:gd name="connsiteY91" fmla="*/ 651164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79418" h="831273">
                  <a:moveTo>
                    <a:pt x="762000" y="651164"/>
                  </a:moveTo>
                  <a:cubicBezTo>
                    <a:pt x="745836" y="637309"/>
                    <a:pt x="716267" y="622678"/>
                    <a:pt x="692727" y="609600"/>
                  </a:cubicBezTo>
                  <a:cubicBezTo>
                    <a:pt x="674673" y="599570"/>
                    <a:pt x="651913" y="596495"/>
                    <a:pt x="637309" y="581891"/>
                  </a:cubicBezTo>
                  <a:cubicBezTo>
                    <a:pt x="626982" y="571564"/>
                    <a:pt x="635339" y="548815"/>
                    <a:pt x="623455" y="540327"/>
                  </a:cubicBezTo>
                  <a:cubicBezTo>
                    <a:pt x="599687" y="523350"/>
                    <a:pt x="564630" y="528820"/>
                    <a:pt x="540327" y="512618"/>
                  </a:cubicBezTo>
                  <a:cubicBezTo>
                    <a:pt x="526473" y="503382"/>
                    <a:pt x="512313" y="494587"/>
                    <a:pt x="498764" y="484909"/>
                  </a:cubicBezTo>
                  <a:cubicBezTo>
                    <a:pt x="479974" y="471487"/>
                    <a:pt x="463394" y="454801"/>
                    <a:pt x="443345" y="443345"/>
                  </a:cubicBezTo>
                  <a:cubicBezTo>
                    <a:pt x="430665" y="436100"/>
                    <a:pt x="415636" y="434109"/>
                    <a:pt x="401782" y="429491"/>
                  </a:cubicBezTo>
                  <a:cubicBezTo>
                    <a:pt x="282664" y="350080"/>
                    <a:pt x="433376" y="445288"/>
                    <a:pt x="318655" y="387927"/>
                  </a:cubicBezTo>
                  <a:cubicBezTo>
                    <a:pt x="303762" y="380480"/>
                    <a:pt x="291984" y="367664"/>
                    <a:pt x="277091" y="360218"/>
                  </a:cubicBezTo>
                  <a:cubicBezTo>
                    <a:pt x="254951" y="349148"/>
                    <a:pt x="200817" y="338425"/>
                    <a:pt x="180109" y="332509"/>
                  </a:cubicBezTo>
                  <a:cubicBezTo>
                    <a:pt x="166067" y="328497"/>
                    <a:pt x="152400" y="323273"/>
                    <a:pt x="138545" y="318655"/>
                  </a:cubicBezTo>
                  <a:cubicBezTo>
                    <a:pt x="115454" y="323273"/>
                    <a:pt x="88435" y="318822"/>
                    <a:pt x="69273" y="332509"/>
                  </a:cubicBezTo>
                  <a:cubicBezTo>
                    <a:pt x="52467" y="344513"/>
                    <a:pt x="51811" y="369995"/>
                    <a:pt x="41564" y="387927"/>
                  </a:cubicBezTo>
                  <a:cubicBezTo>
                    <a:pt x="-1408" y="463128"/>
                    <a:pt x="25402" y="394850"/>
                    <a:pt x="0" y="471055"/>
                  </a:cubicBezTo>
                  <a:cubicBezTo>
                    <a:pt x="9236" y="544946"/>
                    <a:pt x="16095" y="619173"/>
                    <a:pt x="27709" y="692727"/>
                  </a:cubicBezTo>
                  <a:cubicBezTo>
                    <a:pt x="29987" y="707152"/>
                    <a:pt x="31237" y="723964"/>
                    <a:pt x="41564" y="734291"/>
                  </a:cubicBezTo>
                  <a:cubicBezTo>
                    <a:pt x="48175" y="740902"/>
                    <a:pt x="138085" y="761898"/>
                    <a:pt x="138545" y="762000"/>
                  </a:cubicBezTo>
                  <a:cubicBezTo>
                    <a:pt x="161533" y="767109"/>
                    <a:pt x="184727" y="771237"/>
                    <a:pt x="207818" y="775855"/>
                  </a:cubicBezTo>
                  <a:cubicBezTo>
                    <a:pt x="216326" y="775146"/>
                    <a:pt x="468769" y="755644"/>
                    <a:pt x="498764" y="748145"/>
                  </a:cubicBezTo>
                  <a:cubicBezTo>
                    <a:pt x="514918" y="744107"/>
                    <a:pt x="524736" y="726282"/>
                    <a:pt x="540327" y="720436"/>
                  </a:cubicBezTo>
                  <a:cubicBezTo>
                    <a:pt x="562376" y="712168"/>
                    <a:pt x="586755" y="712293"/>
                    <a:pt x="609600" y="706582"/>
                  </a:cubicBezTo>
                  <a:cubicBezTo>
                    <a:pt x="623768" y="703040"/>
                    <a:pt x="637122" y="696739"/>
                    <a:pt x="651164" y="692727"/>
                  </a:cubicBezTo>
                  <a:cubicBezTo>
                    <a:pt x="669473" y="687496"/>
                    <a:pt x="688109" y="683491"/>
                    <a:pt x="706582" y="678873"/>
                  </a:cubicBezTo>
                  <a:cubicBezTo>
                    <a:pt x="720436" y="669637"/>
                    <a:pt x="737743" y="664166"/>
                    <a:pt x="748145" y="651164"/>
                  </a:cubicBezTo>
                  <a:cubicBezTo>
                    <a:pt x="774647" y="618036"/>
                    <a:pt x="756904" y="589216"/>
                    <a:pt x="748145" y="554182"/>
                  </a:cubicBezTo>
                  <a:cubicBezTo>
                    <a:pt x="743527" y="572655"/>
                    <a:pt x="752355" y="603579"/>
                    <a:pt x="734291" y="609600"/>
                  </a:cubicBezTo>
                  <a:cubicBezTo>
                    <a:pt x="695129" y="622654"/>
                    <a:pt x="624980" y="596253"/>
                    <a:pt x="581891" y="581891"/>
                  </a:cubicBezTo>
                  <a:cubicBezTo>
                    <a:pt x="568036" y="572655"/>
                    <a:pt x="555220" y="561629"/>
                    <a:pt x="540327" y="554182"/>
                  </a:cubicBezTo>
                  <a:cubicBezTo>
                    <a:pt x="527265" y="547651"/>
                    <a:pt x="510168" y="549450"/>
                    <a:pt x="498764" y="540327"/>
                  </a:cubicBezTo>
                  <a:cubicBezTo>
                    <a:pt x="409241" y="468708"/>
                    <a:pt x="533962" y="519734"/>
                    <a:pt x="429491" y="484909"/>
                  </a:cubicBezTo>
                  <a:cubicBezTo>
                    <a:pt x="420255" y="471054"/>
                    <a:pt x="414784" y="453747"/>
                    <a:pt x="401782" y="443345"/>
                  </a:cubicBezTo>
                  <a:cubicBezTo>
                    <a:pt x="390378" y="434222"/>
                    <a:pt x="368706" y="441375"/>
                    <a:pt x="360218" y="429491"/>
                  </a:cubicBezTo>
                  <a:cubicBezTo>
                    <a:pt x="343241" y="405724"/>
                    <a:pt x="348710" y="370666"/>
                    <a:pt x="332509" y="346364"/>
                  </a:cubicBezTo>
                  <a:cubicBezTo>
                    <a:pt x="323273" y="332509"/>
                    <a:pt x="311563" y="320016"/>
                    <a:pt x="304800" y="304800"/>
                  </a:cubicBezTo>
                  <a:cubicBezTo>
                    <a:pt x="292938" y="278110"/>
                    <a:pt x="277091" y="221673"/>
                    <a:pt x="277091" y="221673"/>
                  </a:cubicBezTo>
                  <a:cubicBezTo>
                    <a:pt x="281496" y="164401"/>
                    <a:pt x="250634" y="54668"/>
                    <a:pt x="318655" y="13855"/>
                  </a:cubicBezTo>
                  <a:cubicBezTo>
                    <a:pt x="331178" y="6341"/>
                    <a:pt x="346364" y="4618"/>
                    <a:pt x="360218" y="0"/>
                  </a:cubicBezTo>
                  <a:cubicBezTo>
                    <a:pt x="420254" y="4618"/>
                    <a:pt x="483621" y="-6397"/>
                    <a:pt x="540327" y="13855"/>
                  </a:cubicBezTo>
                  <a:cubicBezTo>
                    <a:pt x="558259" y="20259"/>
                    <a:pt x="541992" y="54645"/>
                    <a:pt x="554182" y="69273"/>
                  </a:cubicBezTo>
                  <a:cubicBezTo>
                    <a:pt x="567404" y="85139"/>
                    <a:pt x="591127" y="87746"/>
                    <a:pt x="609600" y="96982"/>
                  </a:cubicBezTo>
                  <a:cubicBezTo>
                    <a:pt x="618836" y="110836"/>
                    <a:pt x="629862" y="123652"/>
                    <a:pt x="637309" y="138545"/>
                  </a:cubicBezTo>
                  <a:cubicBezTo>
                    <a:pt x="643840" y="151607"/>
                    <a:pt x="644072" y="167343"/>
                    <a:pt x="651164" y="180109"/>
                  </a:cubicBezTo>
                  <a:cubicBezTo>
                    <a:pt x="667337" y="209220"/>
                    <a:pt x="688109" y="235527"/>
                    <a:pt x="706582" y="263236"/>
                  </a:cubicBezTo>
                  <a:lnTo>
                    <a:pt x="734291" y="304800"/>
                  </a:lnTo>
                  <a:cubicBezTo>
                    <a:pt x="743527" y="318655"/>
                    <a:pt x="756734" y="330567"/>
                    <a:pt x="762000" y="346364"/>
                  </a:cubicBezTo>
                  <a:lnTo>
                    <a:pt x="789709" y="429491"/>
                  </a:lnTo>
                  <a:cubicBezTo>
                    <a:pt x="794327" y="443346"/>
                    <a:pt x="800022" y="456887"/>
                    <a:pt x="803564" y="471055"/>
                  </a:cubicBezTo>
                  <a:lnTo>
                    <a:pt x="817418" y="526473"/>
                  </a:lnTo>
                  <a:cubicBezTo>
                    <a:pt x="812800" y="554182"/>
                    <a:pt x="812447" y="582950"/>
                    <a:pt x="803564" y="609600"/>
                  </a:cubicBezTo>
                  <a:cubicBezTo>
                    <a:pt x="798299" y="625397"/>
                    <a:pt x="779121" y="667492"/>
                    <a:pt x="775855" y="651164"/>
                  </a:cubicBezTo>
                  <a:cubicBezTo>
                    <a:pt x="768553" y="614654"/>
                    <a:pt x="782847" y="576922"/>
                    <a:pt x="789709" y="540327"/>
                  </a:cubicBezTo>
                  <a:cubicBezTo>
                    <a:pt x="796727" y="502897"/>
                    <a:pt x="808182" y="466436"/>
                    <a:pt x="817418" y="429491"/>
                  </a:cubicBezTo>
                  <a:cubicBezTo>
                    <a:pt x="824446" y="401378"/>
                    <a:pt x="833204" y="360329"/>
                    <a:pt x="845127" y="332509"/>
                  </a:cubicBezTo>
                  <a:cubicBezTo>
                    <a:pt x="906289" y="189795"/>
                    <a:pt x="837468" y="383194"/>
                    <a:pt x="900545" y="193964"/>
                  </a:cubicBezTo>
                  <a:lnTo>
                    <a:pt x="914400" y="152400"/>
                  </a:lnTo>
                  <a:cubicBezTo>
                    <a:pt x="919018" y="138545"/>
                    <a:pt x="914087" y="114378"/>
                    <a:pt x="928255" y="110836"/>
                  </a:cubicBezTo>
                  <a:cubicBezTo>
                    <a:pt x="946017" y="106396"/>
                    <a:pt x="1005356" y="93067"/>
                    <a:pt x="1025236" y="83127"/>
                  </a:cubicBezTo>
                  <a:cubicBezTo>
                    <a:pt x="1040129" y="75680"/>
                    <a:pt x="1052945" y="64654"/>
                    <a:pt x="1066800" y="55418"/>
                  </a:cubicBezTo>
                  <a:cubicBezTo>
                    <a:pt x="1089349" y="59176"/>
                    <a:pt x="1162259" y="66887"/>
                    <a:pt x="1191491" y="83127"/>
                  </a:cubicBezTo>
                  <a:cubicBezTo>
                    <a:pt x="1220602" y="99300"/>
                    <a:pt x="1274618" y="138545"/>
                    <a:pt x="1274618" y="138545"/>
                  </a:cubicBezTo>
                  <a:cubicBezTo>
                    <a:pt x="1279236" y="157018"/>
                    <a:pt x="1283242" y="175655"/>
                    <a:pt x="1288473" y="193964"/>
                  </a:cubicBezTo>
                  <a:cubicBezTo>
                    <a:pt x="1292485" y="208006"/>
                    <a:pt x="1302327" y="220923"/>
                    <a:pt x="1302327" y="235527"/>
                  </a:cubicBezTo>
                  <a:cubicBezTo>
                    <a:pt x="1302327" y="385119"/>
                    <a:pt x="1302007" y="305441"/>
                    <a:pt x="1260764" y="387927"/>
                  </a:cubicBezTo>
                  <a:cubicBezTo>
                    <a:pt x="1254233" y="400989"/>
                    <a:pt x="1256032" y="418087"/>
                    <a:pt x="1246909" y="429491"/>
                  </a:cubicBezTo>
                  <a:cubicBezTo>
                    <a:pt x="1236507" y="442493"/>
                    <a:pt x="1219200" y="447964"/>
                    <a:pt x="1205345" y="457200"/>
                  </a:cubicBezTo>
                  <a:cubicBezTo>
                    <a:pt x="1184899" y="487869"/>
                    <a:pt x="1168076" y="518992"/>
                    <a:pt x="1136073" y="540327"/>
                  </a:cubicBezTo>
                  <a:cubicBezTo>
                    <a:pt x="1123922" y="548428"/>
                    <a:pt x="1107571" y="547651"/>
                    <a:pt x="1094509" y="554182"/>
                  </a:cubicBezTo>
                  <a:cubicBezTo>
                    <a:pt x="1079616" y="561629"/>
                    <a:pt x="1067402" y="573630"/>
                    <a:pt x="1052945" y="581891"/>
                  </a:cubicBezTo>
                  <a:cubicBezTo>
                    <a:pt x="1035013" y="592138"/>
                    <a:pt x="1016000" y="600364"/>
                    <a:pt x="997527" y="609600"/>
                  </a:cubicBezTo>
                  <a:cubicBezTo>
                    <a:pt x="928915" y="678214"/>
                    <a:pt x="940656" y="687625"/>
                    <a:pt x="789709" y="637309"/>
                  </a:cubicBezTo>
                  <a:cubicBezTo>
                    <a:pt x="773912" y="632043"/>
                    <a:pt x="815324" y="614385"/>
                    <a:pt x="831273" y="609600"/>
                  </a:cubicBezTo>
                  <a:cubicBezTo>
                    <a:pt x="862551" y="600216"/>
                    <a:pt x="895979" y="600710"/>
                    <a:pt x="928255" y="595745"/>
                  </a:cubicBezTo>
                  <a:cubicBezTo>
                    <a:pt x="956020" y="591474"/>
                    <a:pt x="983673" y="586509"/>
                    <a:pt x="1011382" y="581891"/>
                  </a:cubicBezTo>
                  <a:cubicBezTo>
                    <a:pt x="1112573" y="548161"/>
                    <a:pt x="1066173" y="561266"/>
                    <a:pt x="1149927" y="540327"/>
                  </a:cubicBezTo>
                  <a:cubicBezTo>
                    <a:pt x="1163782" y="531091"/>
                    <a:pt x="1176186" y="519177"/>
                    <a:pt x="1191491" y="512618"/>
                  </a:cubicBezTo>
                  <a:cubicBezTo>
                    <a:pt x="1208993" y="505117"/>
                    <a:pt x="1228600" y="503995"/>
                    <a:pt x="1246909" y="498764"/>
                  </a:cubicBezTo>
                  <a:cubicBezTo>
                    <a:pt x="1386040" y="459012"/>
                    <a:pt x="1170647" y="514364"/>
                    <a:pt x="1343891" y="471055"/>
                  </a:cubicBezTo>
                  <a:cubicBezTo>
                    <a:pt x="1385455" y="475673"/>
                    <a:pt x="1430511" y="467604"/>
                    <a:pt x="1468582" y="484909"/>
                  </a:cubicBezTo>
                  <a:cubicBezTo>
                    <a:pt x="1487384" y="493455"/>
                    <a:pt x="1483069" y="524461"/>
                    <a:pt x="1496291" y="540327"/>
                  </a:cubicBezTo>
                  <a:cubicBezTo>
                    <a:pt x="1506951" y="553119"/>
                    <a:pt x="1524000" y="558800"/>
                    <a:pt x="1537855" y="568036"/>
                  </a:cubicBezTo>
                  <a:cubicBezTo>
                    <a:pt x="1542473" y="586509"/>
                    <a:pt x="1546238" y="605217"/>
                    <a:pt x="1551709" y="623455"/>
                  </a:cubicBezTo>
                  <a:cubicBezTo>
                    <a:pt x="1560102" y="651431"/>
                    <a:pt x="1579418" y="706582"/>
                    <a:pt x="1579418" y="706582"/>
                  </a:cubicBezTo>
                  <a:cubicBezTo>
                    <a:pt x="1562198" y="792687"/>
                    <a:pt x="1584974" y="783056"/>
                    <a:pt x="1482436" y="803564"/>
                  </a:cubicBezTo>
                  <a:lnTo>
                    <a:pt x="1343891" y="831273"/>
                  </a:lnTo>
                  <a:cubicBezTo>
                    <a:pt x="1242291" y="826655"/>
                    <a:pt x="1140496" y="825218"/>
                    <a:pt x="1039091" y="817418"/>
                  </a:cubicBezTo>
                  <a:cubicBezTo>
                    <a:pt x="1020106" y="815958"/>
                    <a:pt x="1001911" y="809035"/>
                    <a:pt x="983673" y="803564"/>
                  </a:cubicBezTo>
                  <a:cubicBezTo>
                    <a:pt x="955697" y="795171"/>
                    <a:pt x="900545" y="775855"/>
                    <a:pt x="900545" y="775855"/>
                  </a:cubicBezTo>
                  <a:cubicBezTo>
                    <a:pt x="891309" y="766618"/>
                    <a:pt x="880996" y="758345"/>
                    <a:pt x="872836" y="748145"/>
                  </a:cubicBezTo>
                  <a:cubicBezTo>
                    <a:pt x="862434" y="735143"/>
                    <a:pt x="858981" y="715818"/>
                    <a:pt x="845127" y="706582"/>
                  </a:cubicBezTo>
                  <a:cubicBezTo>
                    <a:pt x="829284" y="696020"/>
                    <a:pt x="808182" y="697345"/>
                    <a:pt x="789709" y="692727"/>
                  </a:cubicBezTo>
                  <a:cubicBezTo>
                    <a:pt x="772934" y="642402"/>
                    <a:pt x="778164" y="665019"/>
                    <a:pt x="762000" y="65116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urved Connector 8"/>
            <p:cNvCxnSpPr>
              <a:stCxn id="137" idx="90"/>
            </p:cNvCxnSpPr>
            <p:nvPr/>
          </p:nvCxnSpPr>
          <p:spPr>
            <a:xfrm rot="16200000" flipH="1">
              <a:off x="5166301" y="3542439"/>
              <a:ext cx="162969" cy="521975"/>
            </a:xfrm>
            <a:prstGeom prst="curvedConnector4">
              <a:avLst>
                <a:gd name="adj1" fmla="val 28054"/>
                <a:gd name="adj2" fmla="val 77606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urved Connector 138"/>
            <p:cNvCxnSpPr/>
            <p:nvPr/>
          </p:nvCxnSpPr>
          <p:spPr>
            <a:xfrm rot="16200000" flipH="1">
              <a:off x="5623296" y="3952311"/>
              <a:ext cx="306454" cy="535502"/>
            </a:xfrm>
            <a:prstGeom prst="curvedConnector4">
              <a:avLst>
                <a:gd name="adj1" fmla="val 10657"/>
                <a:gd name="adj2" fmla="val 86102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Freeform 139"/>
            <p:cNvSpPr/>
            <p:nvPr/>
          </p:nvSpPr>
          <p:spPr>
            <a:xfrm rot="4591226">
              <a:off x="5766884" y="3813628"/>
              <a:ext cx="898466" cy="710279"/>
            </a:xfrm>
            <a:custGeom>
              <a:avLst/>
              <a:gdLst>
                <a:gd name="connsiteX0" fmla="*/ 762000 w 1579418"/>
                <a:gd name="connsiteY0" fmla="*/ 651164 h 831273"/>
                <a:gd name="connsiteX1" fmla="*/ 692727 w 1579418"/>
                <a:gd name="connsiteY1" fmla="*/ 609600 h 831273"/>
                <a:gd name="connsiteX2" fmla="*/ 637309 w 1579418"/>
                <a:gd name="connsiteY2" fmla="*/ 581891 h 831273"/>
                <a:gd name="connsiteX3" fmla="*/ 623455 w 1579418"/>
                <a:gd name="connsiteY3" fmla="*/ 540327 h 831273"/>
                <a:gd name="connsiteX4" fmla="*/ 540327 w 1579418"/>
                <a:gd name="connsiteY4" fmla="*/ 512618 h 831273"/>
                <a:gd name="connsiteX5" fmla="*/ 498764 w 1579418"/>
                <a:gd name="connsiteY5" fmla="*/ 484909 h 831273"/>
                <a:gd name="connsiteX6" fmla="*/ 443345 w 1579418"/>
                <a:gd name="connsiteY6" fmla="*/ 443345 h 831273"/>
                <a:gd name="connsiteX7" fmla="*/ 401782 w 1579418"/>
                <a:gd name="connsiteY7" fmla="*/ 429491 h 831273"/>
                <a:gd name="connsiteX8" fmla="*/ 318655 w 1579418"/>
                <a:gd name="connsiteY8" fmla="*/ 387927 h 831273"/>
                <a:gd name="connsiteX9" fmla="*/ 277091 w 1579418"/>
                <a:gd name="connsiteY9" fmla="*/ 360218 h 831273"/>
                <a:gd name="connsiteX10" fmla="*/ 180109 w 1579418"/>
                <a:gd name="connsiteY10" fmla="*/ 332509 h 831273"/>
                <a:gd name="connsiteX11" fmla="*/ 138545 w 1579418"/>
                <a:gd name="connsiteY11" fmla="*/ 318655 h 831273"/>
                <a:gd name="connsiteX12" fmla="*/ 69273 w 1579418"/>
                <a:gd name="connsiteY12" fmla="*/ 332509 h 831273"/>
                <a:gd name="connsiteX13" fmla="*/ 41564 w 1579418"/>
                <a:gd name="connsiteY13" fmla="*/ 387927 h 831273"/>
                <a:gd name="connsiteX14" fmla="*/ 0 w 1579418"/>
                <a:gd name="connsiteY14" fmla="*/ 471055 h 831273"/>
                <a:gd name="connsiteX15" fmla="*/ 27709 w 1579418"/>
                <a:gd name="connsiteY15" fmla="*/ 692727 h 831273"/>
                <a:gd name="connsiteX16" fmla="*/ 41564 w 1579418"/>
                <a:gd name="connsiteY16" fmla="*/ 734291 h 831273"/>
                <a:gd name="connsiteX17" fmla="*/ 138545 w 1579418"/>
                <a:gd name="connsiteY17" fmla="*/ 762000 h 831273"/>
                <a:gd name="connsiteX18" fmla="*/ 207818 w 1579418"/>
                <a:gd name="connsiteY18" fmla="*/ 775855 h 831273"/>
                <a:gd name="connsiteX19" fmla="*/ 498764 w 1579418"/>
                <a:gd name="connsiteY19" fmla="*/ 748145 h 831273"/>
                <a:gd name="connsiteX20" fmla="*/ 540327 w 1579418"/>
                <a:gd name="connsiteY20" fmla="*/ 720436 h 831273"/>
                <a:gd name="connsiteX21" fmla="*/ 609600 w 1579418"/>
                <a:gd name="connsiteY21" fmla="*/ 706582 h 831273"/>
                <a:gd name="connsiteX22" fmla="*/ 651164 w 1579418"/>
                <a:gd name="connsiteY22" fmla="*/ 692727 h 831273"/>
                <a:gd name="connsiteX23" fmla="*/ 706582 w 1579418"/>
                <a:gd name="connsiteY23" fmla="*/ 678873 h 831273"/>
                <a:gd name="connsiteX24" fmla="*/ 748145 w 1579418"/>
                <a:gd name="connsiteY24" fmla="*/ 651164 h 831273"/>
                <a:gd name="connsiteX25" fmla="*/ 748145 w 1579418"/>
                <a:gd name="connsiteY25" fmla="*/ 554182 h 831273"/>
                <a:gd name="connsiteX26" fmla="*/ 734291 w 1579418"/>
                <a:gd name="connsiteY26" fmla="*/ 609600 h 831273"/>
                <a:gd name="connsiteX27" fmla="*/ 581891 w 1579418"/>
                <a:gd name="connsiteY27" fmla="*/ 581891 h 831273"/>
                <a:gd name="connsiteX28" fmla="*/ 540327 w 1579418"/>
                <a:gd name="connsiteY28" fmla="*/ 554182 h 831273"/>
                <a:gd name="connsiteX29" fmla="*/ 498764 w 1579418"/>
                <a:gd name="connsiteY29" fmla="*/ 540327 h 831273"/>
                <a:gd name="connsiteX30" fmla="*/ 429491 w 1579418"/>
                <a:gd name="connsiteY30" fmla="*/ 484909 h 831273"/>
                <a:gd name="connsiteX31" fmla="*/ 401782 w 1579418"/>
                <a:gd name="connsiteY31" fmla="*/ 443345 h 831273"/>
                <a:gd name="connsiteX32" fmla="*/ 360218 w 1579418"/>
                <a:gd name="connsiteY32" fmla="*/ 429491 h 831273"/>
                <a:gd name="connsiteX33" fmla="*/ 332509 w 1579418"/>
                <a:gd name="connsiteY33" fmla="*/ 346364 h 831273"/>
                <a:gd name="connsiteX34" fmla="*/ 304800 w 1579418"/>
                <a:gd name="connsiteY34" fmla="*/ 304800 h 831273"/>
                <a:gd name="connsiteX35" fmla="*/ 277091 w 1579418"/>
                <a:gd name="connsiteY35" fmla="*/ 221673 h 831273"/>
                <a:gd name="connsiteX36" fmla="*/ 318655 w 1579418"/>
                <a:gd name="connsiteY36" fmla="*/ 13855 h 831273"/>
                <a:gd name="connsiteX37" fmla="*/ 360218 w 1579418"/>
                <a:gd name="connsiteY37" fmla="*/ 0 h 831273"/>
                <a:gd name="connsiteX38" fmla="*/ 540327 w 1579418"/>
                <a:gd name="connsiteY38" fmla="*/ 13855 h 831273"/>
                <a:gd name="connsiteX39" fmla="*/ 554182 w 1579418"/>
                <a:gd name="connsiteY39" fmla="*/ 69273 h 831273"/>
                <a:gd name="connsiteX40" fmla="*/ 609600 w 1579418"/>
                <a:gd name="connsiteY40" fmla="*/ 96982 h 831273"/>
                <a:gd name="connsiteX41" fmla="*/ 637309 w 1579418"/>
                <a:gd name="connsiteY41" fmla="*/ 138545 h 831273"/>
                <a:gd name="connsiteX42" fmla="*/ 651164 w 1579418"/>
                <a:gd name="connsiteY42" fmla="*/ 180109 h 831273"/>
                <a:gd name="connsiteX43" fmla="*/ 706582 w 1579418"/>
                <a:gd name="connsiteY43" fmla="*/ 263236 h 831273"/>
                <a:gd name="connsiteX44" fmla="*/ 734291 w 1579418"/>
                <a:gd name="connsiteY44" fmla="*/ 304800 h 831273"/>
                <a:gd name="connsiteX45" fmla="*/ 762000 w 1579418"/>
                <a:gd name="connsiteY45" fmla="*/ 346364 h 831273"/>
                <a:gd name="connsiteX46" fmla="*/ 789709 w 1579418"/>
                <a:gd name="connsiteY46" fmla="*/ 429491 h 831273"/>
                <a:gd name="connsiteX47" fmla="*/ 803564 w 1579418"/>
                <a:gd name="connsiteY47" fmla="*/ 471055 h 831273"/>
                <a:gd name="connsiteX48" fmla="*/ 817418 w 1579418"/>
                <a:gd name="connsiteY48" fmla="*/ 526473 h 831273"/>
                <a:gd name="connsiteX49" fmla="*/ 803564 w 1579418"/>
                <a:gd name="connsiteY49" fmla="*/ 609600 h 831273"/>
                <a:gd name="connsiteX50" fmla="*/ 775855 w 1579418"/>
                <a:gd name="connsiteY50" fmla="*/ 651164 h 831273"/>
                <a:gd name="connsiteX51" fmla="*/ 789709 w 1579418"/>
                <a:gd name="connsiteY51" fmla="*/ 540327 h 831273"/>
                <a:gd name="connsiteX52" fmla="*/ 817418 w 1579418"/>
                <a:gd name="connsiteY52" fmla="*/ 429491 h 831273"/>
                <a:gd name="connsiteX53" fmla="*/ 845127 w 1579418"/>
                <a:gd name="connsiteY53" fmla="*/ 332509 h 831273"/>
                <a:gd name="connsiteX54" fmla="*/ 900545 w 1579418"/>
                <a:gd name="connsiteY54" fmla="*/ 193964 h 831273"/>
                <a:gd name="connsiteX55" fmla="*/ 914400 w 1579418"/>
                <a:gd name="connsiteY55" fmla="*/ 152400 h 831273"/>
                <a:gd name="connsiteX56" fmla="*/ 928255 w 1579418"/>
                <a:gd name="connsiteY56" fmla="*/ 110836 h 831273"/>
                <a:gd name="connsiteX57" fmla="*/ 1025236 w 1579418"/>
                <a:gd name="connsiteY57" fmla="*/ 83127 h 831273"/>
                <a:gd name="connsiteX58" fmla="*/ 1066800 w 1579418"/>
                <a:gd name="connsiteY58" fmla="*/ 55418 h 831273"/>
                <a:gd name="connsiteX59" fmla="*/ 1191491 w 1579418"/>
                <a:gd name="connsiteY59" fmla="*/ 83127 h 831273"/>
                <a:gd name="connsiteX60" fmla="*/ 1274618 w 1579418"/>
                <a:gd name="connsiteY60" fmla="*/ 138545 h 831273"/>
                <a:gd name="connsiteX61" fmla="*/ 1288473 w 1579418"/>
                <a:gd name="connsiteY61" fmla="*/ 193964 h 831273"/>
                <a:gd name="connsiteX62" fmla="*/ 1302327 w 1579418"/>
                <a:gd name="connsiteY62" fmla="*/ 235527 h 831273"/>
                <a:gd name="connsiteX63" fmla="*/ 1260764 w 1579418"/>
                <a:gd name="connsiteY63" fmla="*/ 387927 h 831273"/>
                <a:gd name="connsiteX64" fmla="*/ 1246909 w 1579418"/>
                <a:gd name="connsiteY64" fmla="*/ 429491 h 831273"/>
                <a:gd name="connsiteX65" fmla="*/ 1205345 w 1579418"/>
                <a:gd name="connsiteY65" fmla="*/ 457200 h 831273"/>
                <a:gd name="connsiteX66" fmla="*/ 1136073 w 1579418"/>
                <a:gd name="connsiteY66" fmla="*/ 540327 h 831273"/>
                <a:gd name="connsiteX67" fmla="*/ 1094509 w 1579418"/>
                <a:gd name="connsiteY67" fmla="*/ 554182 h 831273"/>
                <a:gd name="connsiteX68" fmla="*/ 1052945 w 1579418"/>
                <a:gd name="connsiteY68" fmla="*/ 581891 h 831273"/>
                <a:gd name="connsiteX69" fmla="*/ 997527 w 1579418"/>
                <a:gd name="connsiteY69" fmla="*/ 609600 h 831273"/>
                <a:gd name="connsiteX70" fmla="*/ 789709 w 1579418"/>
                <a:gd name="connsiteY70" fmla="*/ 637309 h 831273"/>
                <a:gd name="connsiteX71" fmla="*/ 831273 w 1579418"/>
                <a:gd name="connsiteY71" fmla="*/ 609600 h 831273"/>
                <a:gd name="connsiteX72" fmla="*/ 928255 w 1579418"/>
                <a:gd name="connsiteY72" fmla="*/ 595745 h 831273"/>
                <a:gd name="connsiteX73" fmla="*/ 1011382 w 1579418"/>
                <a:gd name="connsiteY73" fmla="*/ 581891 h 831273"/>
                <a:gd name="connsiteX74" fmla="*/ 1149927 w 1579418"/>
                <a:gd name="connsiteY74" fmla="*/ 540327 h 831273"/>
                <a:gd name="connsiteX75" fmla="*/ 1191491 w 1579418"/>
                <a:gd name="connsiteY75" fmla="*/ 512618 h 831273"/>
                <a:gd name="connsiteX76" fmla="*/ 1246909 w 1579418"/>
                <a:gd name="connsiteY76" fmla="*/ 498764 h 831273"/>
                <a:gd name="connsiteX77" fmla="*/ 1343891 w 1579418"/>
                <a:gd name="connsiteY77" fmla="*/ 471055 h 831273"/>
                <a:gd name="connsiteX78" fmla="*/ 1468582 w 1579418"/>
                <a:gd name="connsiteY78" fmla="*/ 484909 h 831273"/>
                <a:gd name="connsiteX79" fmla="*/ 1496291 w 1579418"/>
                <a:gd name="connsiteY79" fmla="*/ 540327 h 831273"/>
                <a:gd name="connsiteX80" fmla="*/ 1537855 w 1579418"/>
                <a:gd name="connsiteY80" fmla="*/ 568036 h 831273"/>
                <a:gd name="connsiteX81" fmla="*/ 1551709 w 1579418"/>
                <a:gd name="connsiteY81" fmla="*/ 623455 h 831273"/>
                <a:gd name="connsiteX82" fmla="*/ 1579418 w 1579418"/>
                <a:gd name="connsiteY82" fmla="*/ 706582 h 831273"/>
                <a:gd name="connsiteX83" fmla="*/ 1482436 w 1579418"/>
                <a:gd name="connsiteY83" fmla="*/ 803564 h 831273"/>
                <a:gd name="connsiteX84" fmla="*/ 1343891 w 1579418"/>
                <a:gd name="connsiteY84" fmla="*/ 831273 h 831273"/>
                <a:gd name="connsiteX85" fmla="*/ 1039091 w 1579418"/>
                <a:gd name="connsiteY85" fmla="*/ 817418 h 831273"/>
                <a:gd name="connsiteX86" fmla="*/ 983673 w 1579418"/>
                <a:gd name="connsiteY86" fmla="*/ 803564 h 831273"/>
                <a:gd name="connsiteX87" fmla="*/ 900545 w 1579418"/>
                <a:gd name="connsiteY87" fmla="*/ 775855 h 831273"/>
                <a:gd name="connsiteX88" fmla="*/ 872836 w 1579418"/>
                <a:gd name="connsiteY88" fmla="*/ 748145 h 831273"/>
                <a:gd name="connsiteX89" fmla="*/ 845127 w 1579418"/>
                <a:gd name="connsiteY89" fmla="*/ 706582 h 831273"/>
                <a:gd name="connsiteX90" fmla="*/ 789709 w 1579418"/>
                <a:gd name="connsiteY90" fmla="*/ 692727 h 831273"/>
                <a:gd name="connsiteX91" fmla="*/ 762000 w 1579418"/>
                <a:gd name="connsiteY91" fmla="*/ 651164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79418" h="831273">
                  <a:moveTo>
                    <a:pt x="762000" y="651164"/>
                  </a:moveTo>
                  <a:cubicBezTo>
                    <a:pt x="745836" y="637309"/>
                    <a:pt x="716267" y="622678"/>
                    <a:pt x="692727" y="609600"/>
                  </a:cubicBezTo>
                  <a:cubicBezTo>
                    <a:pt x="674673" y="599570"/>
                    <a:pt x="651913" y="596495"/>
                    <a:pt x="637309" y="581891"/>
                  </a:cubicBezTo>
                  <a:cubicBezTo>
                    <a:pt x="626982" y="571564"/>
                    <a:pt x="635339" y="548815"/>
                    <a:pt x="623455" y="540327"/>
                  </a:cubicBezTo>
                  <a:cubicBezTo>
                    <a:pt x="599687" y="523350"/>
                    <a:pt x="564630" y="528820"/>
                    <a:pt x="540327" y="512618"/>
                  </a:cubicBezTo>
                  <a:cubicBezTo>
                    <a:pt x="526473" y="503382"/>
                    <a:pt x="512313" y="494587"/>
                    <a:pt x="498764" y="484909"/>
                  </a:cubicBezTo>
                  <a:cubicBezTo>
                    <a:pt x="479974" y="471487"/>
                    <a:pt x="463394" y="454801"/>
                    <a:pt x="443345" y="443345"/>
                  </a:cubicBezTo>
                  <a:cubicBezTo>
                    <a:pt x="430665" y="436100"/>
                    <a:pt x="415636" y="434109"/>
                    <a:pt x="401782" y="429491"/>
                  </a:cubicBezTo>
                  <a:cubicBezTo>
                    <a:pt x="282664" y="350080"/>
                    <a:pt x="433376" y="445288"/>
                    <a:pt x="318655" y="387927"/>
                  </a:cubicBezTo>
                  <a:cubicBezTo>
                    <a:pt x="303762" y="380480"/>
                    <a:pt x="291984" y="367664"/>
                    <a:pt x="277091" y="360218"/>
                  </a:cubicBezTo>
                  <a:cubicBezTo>
                    <a:pt x="254951" y="349148"/>
                    <a:pt x="200817" y="338425"/>
                    <a:pt x="180109" y="332509"/>
                  </a:cubicBezTo>
                  <a:cubicBezTo>
                    <a:pt x="166067" y="328497"/>
                    <a:pt x="152400" y="323273"/>
                    <a:pt x="138545" y="318655"/>
                  </a:cubicBezTo>
                  <a:cubicBezTo>
                    <a:pt x="115454" y="323273"/>
                    <a:pt x="88435" y="318822"/>
                    <a:pt x="69273" y="332509"/>
                  </a:cubicBezTo>
                  <a:cubicBezTo>
                    <a:pt x="52467" y="344513"/>
                    <a:pt x="51811" y="369995"/>
                    <a:pt x="41564" y="387927"/>
                  </a:cubicBezTo>
                  <a:cubicBezTo>
                    <a:pt x="-1408" y="463128"/>
                    <a:pt x="25402" y="394850"/>
                    <a:pt x="0" y="471055"/>
                  </a:cubicBezTo>
                  <a:cubicBezTo>
                    <a:pt x="9236" y="544946"/>
                    <a:pt x="16095" y="619173"/>
                    <a:pt x="27709" y="692727"/>
                  </a:cubicBezTo>
                  <a:cubicBezTo>
                    <a:pt x="29987" y="707152"/>
                    <a:pt x="31237" y="723964"/>
                    <a:pt x="41564" y="734291"/>
                  </a:cubicBezTo>
                  <a:cubicBezTo>
                    <a:pt x="48175" y="740902"/>
                    <a:pt x="138085" y="761898"/>
                    <a:pt x="138545" y="762000"/>
                  </a:cubicBezTo>
                  <a:cubicBezTo>
                    <a:pt x="161533" y="767109"/>
                    <a:pt x="184727" y="771237"/>
                    <a:pt x="207818" y="775855"/>
                  </a:cubicBezTo>
                  <a:cubicBezTo>
                    <a:pt x="216326" y="775146"/>
                    <a:pt x="468769" y="755644"/>
                    <a:pt x="498764" y="748145"/>
                  </a:cubicBezTo>
                  <a:cubicBezTo>
                    <a:pt x="514918" y="744107"/>
                    <a:pt x="524736" y="726282"/>
                    <a:pt x="540327" y="720436"/>
                  </a:cubicBezTo>
                  <a:cubicBezTo>
                    <a:pt x="562376" y="712168"/>
                    <a:pt x="586755" y="712293"/>
                    <a:pt x="609600" y="706582"/>
                  </a:cubicBezTo>
                  <a:cubicBezTo>
                    <a:pt x="623768" y="703040"/>
                    <a:pt x="637122" y="696739"/>
                    <a:pt x="651164" y="692727"/>
                  </a:cubicBezTo>
                  <a:cubicBezTo>
                    <a:pt x="669473" y="687496"/>
                    <a:pt x="688109" y="683491"/>
                    <a:pt x="706582" y="678873"/>
                  </a:cubicBezTo>
                  <a:cubicBezTo>
                    <a:pt x="720436" y="669637"/>
                    <a:pt x="737743" y="664166"/>
                    <a:pt x="748145" y="651164"/>
                  </a:cubicBezTo>
                  <a:cubicBezTo>
                    <a:pt x="774647" y="618036"/>
                    <a:pt x="756904" y="589216"/>
                    <a:pt x="748145" y="554182"/>
                  </a:cubicBezTo>
                  <a:cubicBezTo>
                    <a:pt x="743527" y="572655"/>
                    <a:pt x="752355" y="603579"/>
                    <a:pt x="734291" y="609600"/>
                  </a:cubicBezTo>
                  <a:cubicBezTo>
                    <a:pt x="695129" y="622654"/>
                    <a:pt x="624980" y="596253"/>
                    <a:pt x="581891" y="581891"/>
                  </a:cubicBezTo>
                  <a:cubicBezTo>
                    <a:pt x="568036" y="572655"/>
                    <a:pt x="555220" y="561629"/>
                    <a:pt x="540327" y="554182"/>
                  </a:cubicBezTo>
                  <a:cubicBezTo>
                    <a:pt x="527265" y="547651"/>
                    <a:pt x="510168" y="549450"/>
                    <a:pt x="498764" y="540327"/>
                  </a:cubicBezTo>
                  <a:cubicBezTo>
                    <a:pt x="409241" y="468708"/>
                    <a:pt x="533962" y="519734"/>
                    <a:pt x="429491" y="484909"/>
                  </a:cubicBezTo>
                  <a:cubicBezTo>
                    <a:pt x="420255" y="471054"/>
                    <a:pt x="414784" y="453747"/>
                    <a:pt x="401782" y="443345"/>
                  </a:cubicBezTo>
                  <a:cubicBezTo>
                    <a:pt x="390378" y="434222"/>
                    <a:pt x="368706" y="441375"/>
                    <a:pt x="360218" y="429491"/>
                  </a:cubicBezTo>
                  <a:cubicBezTo>
                    <a:pt x="343241" y="405724"/>
                    <a:pt x="348710" y="370666"/>
                    <a:pt x="332509" y="346364"/>
                  </a:cubicBezTo>
                  <a:cubicBezTo>
                    <a:pt x="323273" y="332509"/>
                    <a:pt x="311563" y="320016"/>
                    <a:pt x="304800" y="304800"/>
                  </a:cubicBezTo>
                  <a:cubicBezTo>
                    <a:pt x="292938" y="278110"/>
                    <a:pt x="277091" y="221673"/>
                    <a:pt x="277091" y="221673"/>
                  </a:cubicBezTo>
                  <a:cubicBezTo>
                    <a:pt x="281496" y="164401"/>
                    <a:pt x="250634" y="54668"/>
                    <a:pt x="318655" y="13855"/>
                  </a:cubicBezTo>
                  <a:cubicBezTo>
                    <a:pt x="331178" y="6341"/>
                    <a:pt x="346364" y="4618"/>
                    <a:pt x="360218" y="0"/>
                  </a:cubicBezTo>
                  <a:cubicBezTo>
                    <a:pt x="420254" y="4618"/>
                    <a:pt x="483621" y="-6397"/>
                    <a:pt x="540327" y="13855"/>
                  </a:cubicBezTo>
                  <a:cubicBezTo>
                    <a:pt x="558259" y="20259"/>
                    <a:pt x="541992" y="54645"/>
                    <a:pt x="554182" y="69273"/>
                  </a:cubicBezTo>
                  <a:cubicBezTo>
                    <a:pt x="567404" y="85139"/>
                    <a:pt x="591127" y="87746"/>
                    <a:pt x="609600" y="96982"/>
                  </a:cubicBezTo>
                  <a:cubicBezTo>
                    <a:pt x="618836" y="110836"/>
                    <a:pt x="629862" y="123652"/>
                    <a:pt x="637309" y="138545"/>
                  </a:cubicBezTo>
                  <a:cubicBezTo>
                    <a:pt x="643840" y="151607"/>
                    <a:pt x="644072" y="167343"/>
                    <a:pt x="651164" y="180109"/>
                  </a:cubicBezTo>
                  <a:cubicBezTo>
                    <a:pt x="667337" y="209220"/>
                    <a:pt x="688109" y="235527"/>
                    <a:pt x="706582" y="263236"/>
                  </a:cubicBezTo>
                  <a:lnTo>
                    <a:pt x="734291" y="304800"/>
                  </a:lnTo>
                  <a:cubicBezTo>
                    <a:pt x="743527" y="318655"/>
                    <a:pt x="756734" y="330567"/>
                    <a:pt x="762000" y="346364"/>
                  </a:cubicBezTo>
                  <a:lnTo>
                    <a:pt x="789709" y="429491"/>
                  </a:lnTo>
                  <a:cubicBezTo>
                    <a:pt x="794327" y="443346"/>
                    <a:pt x="800022" y="456887"/>
                    <a:pt x="803564" y="471055"/>
                  </a:cubicBezTo>
                  <a:lnTo>
                    <a:pt x="817418" y="526473"/>
                  </a:lnTo>
                  <a:cubicBezTo>
                    <a:pt x="812800" y="554182"/>
                    <a:pt x="812447" y="582950"/>
                    <a:pt x="803564" y="609600"/>
                  </a:cubicBezTo>
                  <a:cubicBezTo>
                    <a:pt x="798299" y="625397"/>
                    <a:pt x="779121" y="667492"/>
                    <a:pt x="775855" y="651164"/>
                  </a:cubicBezTo>
                  <a:cubicBezTo>
                    <a:pt x="768553" y="614654"/>
                    <a:pt x="782847" y="576922"/>
                    <a:pt x="789709" y="540327"/>
                  </a:cubicBezTo>
                  <a:cubicBezTo>
                    <a:pt x="796727" y="502897"/>
                    <a:pt x="808182" y="466436"/>
                    <a:pt x="817418" y="429491"/>
                  </a:cubicBezTo>
                  <a:cubicBezTo>
                    <a:pt x="824446" y="401378"/>
                    <a:pt x="833204" y="360329"/>
                    <a:pt x="845127" y="332509"/>
                  </a:cubicBezTo>
                  <a:cubicBezTo>
                    <a:pt x="906289" y="189795"/>
                    <a:pt x="837468" y="383194"/>
                    <a:pt x="900545" y="193964"/>
                  </a:cubicBezTo>
                  <a:lnTo>
                    <a:pt x="914400" y="152400"/>
                  </a:lnTo>
                  <a:cubicBezTo>
                    <a:pt x="919018" y="138545"/>
                    <a:pt x="914087" y="114378"/>
                    <a:pt x="928255" y="110836"/>
                  </a:cubicBezTo>
                  <a:cubicBezTo>
                    <a:pt x="946017" y="106396"/>
                    <a:pt x="1005356" y="93067"/>
                    <a:pt x="1025236" y="83127"/>
                  </a:cubicBezTo>
                  <a:cubicBezTo>
                    <a:pt x="1040129" y="75680"/>
                    <a:pt x="1052945" y="64654"/>
                    <a:pt x="1066800" y="55418"/>
                  </a:cubicBezTo>
                  <a:cubicBezTo>
                    <a:pt x="1089349" y="59176"/>
                    <a:pt x="1162259" y="66887"/>
                    <a:pt x="1191491" y="83127"/>
                  </a:cubicBezTo>
                  <a:cubicBezTo>
                    <a:pt x="1220602" y="99300"/>
                    <a:pt x="1274618" y="138545"/>
                    <a:pt x="1274618" y="138545"/>
                  </a:cubicBezTo>
                  <a:cubicBezTo>
                    <a:pt x="1279236" y="157018"/>
                    <a:pt x="1283242" y="175655"/>
                    <a:pt x="1288473" y="193964"/>
                  </a:cubicBezTo>
                  <a:cubicBezTo>
                    <a:pt x="1292485" y="208006"/>
                    <a:pt x="1302327" y="220923"/>
                    <a:pt x="1302327" y="235527"/>
                  </a:cubicBezTo>
                  <a:cubicBezTo>
                    <a:pt x="1302327" y="385119"/>
                    <a:pt x="1302007" y="305441"/>
                    <a:pt x="1260764" y="387927"/>
                  </a:cubicBezTo>
                  <a:cubicBezTo>
                    <a:pt x="1254233" y="400989"/>
                    <a:pt x="1256032" y="418087"/>
                    <a:pt x="1246909" y="429491"/>
                  </a:cubicBezTo>
                  <a:cubicBezTo>
                    <a:pt x="1236507" y="442493"/>
                    <a:pt x="1219200" y="447964"/>
                    <a:pt x="1205345" y="457200"/>
                  </a:cubicBezTo>
                  <a:cubicBezTo>
                    <a:pt x="1184899" y="487869"/>
                    <a:pt x="1168076" y="518992"/>
                    <a:pt x="1136073" y="540327"/>
                  </a:cubicBezTo>
                  <a:cubicBezTo>
                    <a:pt x="1123922" y="548428"/>
                    <a:pt x="1107571" y="547651"/>
                    <a:pt x="1094509" y="554182"/>
                  </a:cubicBezTo>
                  <a:cubicBezTo>
                    <a:pt x="1079616" y="561629"/>
                    <a:pt x="1067402" y="573630"/>
                    <a:pt x="1052945" y="581891"/>
                  </a:cubicBezTo>
                  <a:cubicBezTo>
                    <a:pt x="1035013" y="592138"/>
                    <a:pt x="1016000" y="600364"/>
                    <a:pt x="997527" y="609600"/>
                  </a:cubicBezTo>
                  <a:cubicBezTo>
                    <a:pt x="928915" y="678214"/>
                    <a:pt x="940656" y="687625"/>
                    <a:pt x="789709" y="637309"/>
                  </a:cubicBezTo>
                  <a:cubicBezTo>
                    <a:pt x="773912" y="632043"/>
                    <a:pt x="815324" y="614385"/>
                    <a:pt x="831273" y="609600"/>
                  </a:cubicBezTo>
                  <a:cubicBezTo>
                    <a:pt x="862551" y="600216"/>
                    <a:pt x="895979" y="600710"/>
                    <a:pt x="928255" y="595745"/>
                  </a:cubicBezTo>
                  <a:cubicBezTo>
                    <a:pt x="956020" y="591474"/>
                    <a:pt x="983673" y="586509"/>
                    <a:pt x="1011382" y="581891"/>
                  </a:cubicBezTo>
                  <a:cubicBezTo>
                    <a:pt x="1112573" y="548161"/>
                    <a:pt x="1066173" y="561266"/>
                    <a:pt x="1149927" y="540327"/>
                  </a:cubicBezTo>
                  <a:cubicBezTo>
                    <a:pt x="1163782" y="531091"/>
                    <a:pt x="1176186" y="519177"/>
                    <a:pt x="1191491" y="512618"/>
                  </a:cubicBezTo>
                  <a:cubicBezTo>
                    <a:pt x="1208993" y="505117"/>
                    <a:pt x="1228600" y="503995"/>
                    <a:pt x="1246909" y="498764"/>
                  </a:cubicBezTo>
                  <a:cubicBezTo>
                    <a:pt x="1386040" y="459012"/>
                    <a:pt x="1170647" y="514364"/>
                    <a:pt x="1343891" y="471055"/>
                  </a:cubicBezTo>
                  <a:cubicBezTo>
                    <a:pt x="1385455" y="475673"/>
                    <a:pt x="1430511" y="467604"/>
                    <a:pt x="1468582" y="484909"/>
                  </a:cubicBezTo>
                  <a:cubicBezTo>
                    <a:pt x="1487384" y="493455"/>
                    <a:pt x="1483069" y="524461"/>
                    <a:pt x="1496291" y="540327"/>
                  </a:cubicBezTo>
                  <a:cubicBezTo>
                    <a:pt x="1506951" y="553119"/>
                    <a:pt x="1524000" y="558800"/>
                    <a:pt x="1537855" y="568036"/>
                  </a:cubicBezTo>
                  <a:cubicBezTo>
                    <a:pt x="1542473" y="586509"/>
                    <a:pt x="1546238" y="605217"/>
                    <a:pt x="1551709" y="623455"/>
                  </a:cubicBezTo>
                  <a:cubicBezTo>
                    <a:pt x="1560102" y="651431"/>
                    <a:pt x="1579418" y="706582"/>
                    <a:pt x="1579418" y="706582"/>
                  </a:cubicBezTo>
                  <a:cubicBezTo>
                    <a:pt x="1562198" y="792687"/>
                    <a:pt x="1584974" y="783056"/>
                    <a:pt x="1482436" y="803564"/>
                  </a:cubicBezTo>
                  <a:lnTo>
                    <a:pt x="1343891" y="831273"/>
                  </a:lnTo>
                  <a:cubicBezTo>
                    <a:pt x="1242291" y="826655"/>
                    <a:pt x="1140496" y="825218"/>
                    <a:pt x="1039091" y="817418"/>
                  </a:cubicBezTo>
                  <a:cubicBezTo>
                    <a:pt x="1020106" y="815958"/>
                    <a:pt x="1001911" y="809035"/>
                    <a:pt x="983673" y="803564"/>
                  </a:cubicBezTo>
                  <a:cubicBezTo>
                    <a:pt x="955697" y="795171"/>
                    <a:pt x="900545" y="775855"/>
                    <a:pt x="900545" y="775855"/>
                  </a:cubicBezTo>
                  <a:cubicBezTo>
                    <a:pt x="891309" y="766618"/>
                    <a:pt x="880996" y="758345"/>
                    <a:pt x="872836" y="748145"/>
                  </a:cubicBezTo>
                  <a:cubicBezTo>
                    <a:pt x="862434" y="735143"/>
                    <a:pt x="858981" y="715818"/>
                    <a:pt x="845127" y="706582"/>
                  </a:cubicBezTo>
                  <a:cubicBezTo>
                    <a:pt x="829284" y="696020"/>
                    <a:pt x="808182" y="697345"/>
                    <a:pt x="789709" y="692727"/>
                  </a:cubicBezTo>
                  <a:cubicBezTo>
                    <a:pt x="772934" y="642402"/>
                    <a:pt x="778164" y="665019"/>
                    <a:pt x="762000" y="65116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51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7030A0"/>
            </a:gs>
            <a:gs pos="0">
              <a:srgbClr val="7030A0"/>
            </a:gs>
            <a:gs pos="42000">
              <a:srgbClr val="FFC000"/>
            </a:gs>
            <a:gs pos="63000">
              <a:schemeClr val="accent1">
                <a:lumMod val="45000"/>
                <a:lumOff val="55000"/>
              </a:schemeClr>
            </a:gs>
            <a:gs pos="21000">
              <a:srgbClr val="FCD96C"/>
            </a:gs>
            <a:gs pos="82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87" y="337623"/>
            <a:ext cx="11676184" cy="6020973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0844" y="717452"/>
            <a:ext cx="10775852" cy="526131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4907616" y="963136"/>
            <a:ext cx="2142308" cy="830997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5993" y="972683"/>
            <a:ext cx="1985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374112" y="2183507"/>
            <a:ext cx="9209315" cy="336820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877534" y="2173960"/>
                <a:ext cx="849789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শেষে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শিক্ষার্থীরা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</a:t>
                </a:r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৯.১.২ উপকরণের সাহায্যে সংখ্যা যোগ করে প্রতীকের 	মাধ্যমে প্রকাশ করতে পারবে।</a:t>
                </a: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৯.১.৩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'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'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'='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চিহ্ন চিনে বলতে পারবে।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34" y="2173960"/>
                <a:ext cx="8497891" cy="2862322"/>
              </a:xfrm>
              <a:prstGeom prst="rect">
                <a:avLst/>
              </a:prstGeom>
              <a:blipFill>
                <a:blip r:embed="rId2"/>
                <a:stretch>
                  <a:fillRect l="-2224" t="-3412" b="-7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97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2000">
              <a:srgbClr val="FFC000"/>
            </a:gs>
            <a:gs pos="69000">
              <a:srgbClr val="FFC000"/>
            </a:gs>
            <a:gs pos="99000">
              <a:srgbClr val="7030A0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0" y="0"/>
            <a:ext cx="1219791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217" y="1875348"/>
            <a:ext cx="817418" cy="983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091" y="2061662"/>
            <a:ext cx="817418" cy="1226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611" flipH="1">
            <a:off x="-1447162" y="3555744"/>
            <a:ext cx="1179221" cy="8326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7646" flipH="1">
            <a:off x="-1288930" y="2681011"/>
            <a:ext cx="1051950" cy="7428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4303" flipH="1">
            <a:off x="-1142318" y="1690323"/>
            <a:ext cx="1025011" cy="723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931729" y="950673"/>
            <a:ext cx="2840180" cy="1536331"/>
            <a:chOff x="8417117" y="1278292"/>
            <a:chExt cx="2840180" cy="153633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34650">
              <a:off x="10439879" y="1278292"/>
              <a:ext cx="817418" cy="9576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7089" y="1526891"/>
              <a:ext cx="817418" cy="9576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117" y="1856948"/>
              <a:ext cx="817418" cy="95767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86666" y="0"/>
            <a:ext cx="3828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দেখো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92 -0.00232 L 1.06875 -0.0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41" y="-4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3264 L 1.08633 -0.184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89" y="-76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01528 L 1.09531 -0.4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62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1000">
              <a:srgbClr val="FFC000"/>
            </a:gs>
            <a:gs pos="70000">
              <a:schemeClr val="accent1">
                <a:lumMod val="45000"/>
                <a:lumOff val="55000"/>
              </a:schemeClr>
            </a:gs>
            <a:gs pos="25000">
              <a:srgbClr val="FCD96C"/>
            </a:gs>
            <a:gs pos="88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523474" y="6422256"/>
            <a:ext cx="2444186" cy="372291"/>
            <a:chOff x="1345555" y="6436641"/>
            <a:chExt cx="2444186" cy="372291"/>
          </a:xfrm>
        </p:grpSpPr>
        <p:sp>
          <p:nvSpPr>
            <p:cNvPr id="33" name="7-Point Star 32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7-Point Star 33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7-Point Star 34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7-Point Star 35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7-Point Star 36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7-Point Star 37"/>
            <p:cNvSpPr/>
            <p:nvPr/>
          </p:nvSpPr>
          <p:spPr>
            <a:xfrm>
              <a:off x="3401968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5950" y="6454914"/>
            <a:ext cx="2444186" cy="372291"/>
            <a:chOff x="1345555" y="6436641"/>
            <a:chExt cx="2444186" cy="372291"/>
          </a:xfrm>
        </p:grpSpPr>
        <p:sp>
          <p:nvSpPr>
            <p:cNvPr id="47" name="7-Point Star 46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7-Point Star 47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7-Point Star 48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7-Point Star 49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7-Point Star 50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7-Point Star 51"/>
            <p:cNvSpPr/>
            <p:nvPr/>
          </p:nvSpPr>
          <p:spPr>
            <a:xfrm>
              <a:off x="3401968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588" y="-15916"/>
            <a:ext cx="4888372" cy="404949"/>
            <a:chOff x="35588" y="-15916"/>
            <a:chExt cx="4888372" cy="404949"/>
          </a:xfrm>
        </p:grpSpPr>
        <p:grpSp>
          <p:nvGrpSpPr>
            <p:cNvPr id="39" name="Group 38"/>
            <p:cNvGrpSpPr/>
            <p:nvPr/>
          </p:nvGrpSpPr>
          <p:grpSpPr>
            <a:xfrm>
              <a:off x="2479774" y="-15916"/>
              <a:ext cx="2444186" cy="372291"/>
              <a:chOff x="1345555" y="6436641"/>
              <a:chExt cx="2444186" cy="372291"/>
            </a:xfrm>
          </p:grpSpPr>
          <p:sp>
            <p:nvSpPr>
              <p:cNvPr id="40" name="7-Point Star 39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7-Point Star 40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7-Point Star 41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7-Point Star 42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7-Point Star 43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7-Point Star 44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5588" y="16742"/>
              <a:ext cx="2444186" cy="372291"/>
              <a:chOff x="1345555" y="6436641"/>
              <a:chExt cx="2444186" cy="372291"/>
            </a:xfrm>
          </p:grpSpPr>
          <p:sp>
            <p:nvSpPr>
              <p:cNvPr id="54" name="7-Point Star 53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7-Point Star 54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7-Point Star 55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7-Point Star 56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7-Point Star 57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7-Point Star 58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7-Point Star 63"/>
          <p:cNvSpPr/>
          <p:nvPr/>
        </p:nvSpPr>
        <p:spPr>
          <a:xfrm rot="3034450">
            <a:off x="4982292" y="-34788"/>
            <a:ext cx="331419" cy="365354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7-Point Star 64"/>
          <p:cNvSpPr/>
          <p:nvPr/>
        </p:nvSpPr>
        <p:spPr>
          <a:xfrm>
            <a:off x="5014500" y="6438589"/>
            <a:ext cx="387773" cy="339633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525" y="426279"/>
            <a:ext cx="418843" cy="6095381"/>
            <a:chOff x="6525" y="426279"/>
            <a:chExt cx="418843" cy="6095381"/>
          </a:xfrm>
        </p:grpSpPr>
        <p:grpSp>
          <p:nvGrpSpPr>
            <p:cNvPr id="31" name="Group 30"/>
            <p:cNvGrpSpPr/>
            <p:nvPr/>
          </p:nvGrpSpPr>
          <p:grpSpPr>
            <a:xfrm rot="5400000">
              <a:off x="-982870" y="3934454"/>
              <a:ext cx="2444186" cy="372291"/>
              <a:chOff x="1345555" y="6436641"/>
              <a:chExt cx="2444186" cy="372291"/>
            </a:xfrm>
          </p:grpSpPr>
          <p:sp>
            <p:nvSpPr>
              <p:cNvPr id="25" name="7-Point Star 24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7-Point Star 25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7-Point Star 26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7-Point Star 27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7-Point Star 28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7-Point Star 29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7-Point Star 60"/>
            <p:cNvSpPr/>
            <p:nvPr/>
          </p:nvSpPr>
          <p:spPr>
            <a:xfrm rot="5400000">
              <a:off x="39239" y="5805546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7-Point Star 61"/>
            <p:cNvSpPr/>
            <p:nvPr/>
          </p:nvSpPr>
          <p:spPr>
            <a:xfrm rot="5400000">
              <a:off x="46992" y="5378307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7-Point Star 62"/>
            <p:cNvSpPr/>
            <p:nvPr/>
          </p:nvSpPr>
          <p:spPr>
            <a:xfrm rot="5400000">
              <a:off x="27666" y="6157957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 rot="5400000">
              <a:off x="-1029422" y="1462226"/>
              <a:ext cx="2444186" cy="372291"/>
              <a:chOff x="1345555" y="6436641"/>
              <a:chExt cx="2444186" cy="372291"/>
            </a:xfrm>
          </p:grpSpPr>
          <p:sp>
            <p:nvSpPr>
              <p:cNvPr id="68" name="7-Point Star 67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7-Point Star 68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7-Point Star 69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7-Point Star 70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7-Point Star 71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7-Point Star 72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326655" y="-48574"/>
            <a:ext cx="4888372" cy="404949"/>
            <a:chOff x="35588" y="-15916"/>
            <a:chExt cx="4888372" cy="404949"/>
          </a:xfrm>
        </p:grpSpPr>
        <p:grpSp>
          <p:nvGrpSpPr>
            <p:cNvPr id="74" name="Group 73"/>
            <p:cNvGrpSpPr/>
            <p:nvPr/>
          </p:nvGrpSpPr>
          <p:grpSpPr>
            <a:xfrm>
              <a:off x="2479774" y="-15916"/>
              <a:ext cx="2444186" cy="372291"/>
              <a:chOff x="1345555" y="6436641"/>
              <a:chExt cx="2444186" cy="372291"/>
            </a:xfrm>
          </p:grpSpPr>
          <p:sp>
            <p:nvSpPr>
              <p:cNvPr id="82" name="7-Point Star 81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7-Point Star 82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7-Point Star 83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7-Point Star 84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7-Point Star 85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7-Point Star 86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5588" y="16742"/>
              <a:ext cx="2444186" cy="372291"/>
              <a:chOff x="1345555" y="6436641"/>
              <a:chExt cx="2444186" cy="372291"/>
            </a:xfrm>
          </p:grpSpPr>
          <p:sp>
            <p:nvSpPr>
              <p:cNvPr id="76" name="7-Point Star 75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7-Point Star 76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7-Point Star 77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7-Point Star 78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7-Point Star 79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7-Point Star 80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5420887" y="6412775"/>
            <a:ext cx="4888372" cy="404949"/>
            <a:chOff x="35588" y="-15916"/>
            <a:chExt cx="4888372" cy="404949"/>
          </a:xfrm>
        </p:grpSpPr>
        <p:grpSp>
          <p:nvGrpSpPr>
            <p:cNvPr id="89" name="Group 88"/>
            <p:cNvGrpSpPr/>
            <p:nvPr/>
          </p:nvGrpSpPr>
          <p:grpSpPr>
            <a:xfrm>
              <a:off x="2479774" y="-15916"/>
              <a:ext cx="2444186" cy="372291"/>
              <a:chOff x="1345555" y="6436641"/>
              <a:chExt cx="2444186" cy="372291"/>
            </a:xfrm>
          </p:grpSpPr>
          <p:sp>
            <p:nvSpPr>
              <p:cNvPr id="97" name="7-Point Star 96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7-Point Star 97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7-Point Star 98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7-Point Star 99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7-Point Star 100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7-Point Star 101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5588" y="16742"/>
              <a:ext cx="2444186" cy="372291"/>
              <a:chOff x="1345555" y="6436641"/>
              <a:chExt cx="2444186" cy="372291"/>
            </a:xfrm>
          </p:grpSpPr>
          <p:sp>
            <p:nvSpPr>
              <p:cNvPr id="91" name="7-Point Star 90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7-Point Star 91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7-Point Star 92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7-Point Star 93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7-Point Star 94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7-Point Star 95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0190425" y="-41072"/>
            <a:ext cx="2056413" cy="372291"/>
            <a:chOff x="1345555" y="6436641"/>
            <a:chExt cx="2056413" cy="372291"/>
          </a:xfrm>
        </p:grpSpPr>
        <p:sp>
          <p:nvSpPr>
            <p:cNvPr id="104" name="7-Point Star 103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7-Point Star 104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7-Point Star 105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7-Point Star 106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7-Point Star 107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0304959" y="6396445"/>
            <a:ext cx="1887041" cy="372291"/>
            <a:chOff x="1345555" y="6436641"/>
            <a:chExt cx="2056413" cy="372291"/>
          </a:xfrm>
        </p:grpSpPr>
        <p:sp>
          <p:nvSpPr>
            <p:cNvPr id="111" name="7-Point Star 110"/>
            <p:cNvSpPr/>
            <p:nvPr/>
          </p:nvSpPr>
          <p:spPr>
            <a:xfrm>
              <a:off x="1776420" y="6436643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7-Point Star 111"/>
            <p:cNvSpPr/>
            <p:nvPr/>
          </p:nvSpPr>
          <p:spPr>
            <a:xfrm>
              <a:off x="1345555" y="6469299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7-Point Star 112"/>
            <p:cNvSpPr/>
            <p:nvPr/>
          </p:nvSpPr>
          <p:spPr>
            <a:xfrm>
              <a:off x="2182807" y="6436642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7-Point Star 113"/>
            <p:cNvSpPr/>
            <p:nvPr/>
          </p:nvSpPr>
          <p:spPr>
            <a:xfrm>
              <a:off x="2589194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7-Point Star 114"/>
            <p:cNvSpPr/>
            <p:nvPr/>
          </p:nvSpPr>
          <p:spPr>
            <a:xfrm>
              <a:off x="3014195" y="6436641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784903" y="301064"/>
            <a:ext cx="418843" cy="6095381"/>
            <a:chOff x="6525" y="426279"/>
            <a:chExt cx="418843" cy="6095381"/>
          </a:xfrm>
        </p:grpSpPr>
        <p:grpSp>
          <p:nvGrpSpPr>
            <p:cNvPr id="117" name="Group 116"/>
            <p:cNvGrpSpPr/>
            <p:nvPr/>
          </p:nvGrpSpPr>
          <p:grpSpPr>
            <a:xfrm rot="5400000">
              <a:off x="-982870" y="3934454"/>
              <a:ext cx="2444186" cy="372291"/>
              <a:chOff x="1345555" y="6436641"/>
              <a:chExt cx="2444186" cy="372291"/>
            </a:xfrm>
          </p:grpSpPr>
          <p:sp>
            <p:nvSpPr>
              <p:cNvPr id="128" name="7-Point Star 127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7-Point Star 128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7-Point Star 129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7-Point Star 130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7-Point Star 131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7-Point Star 132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7-Point Star 117"/>
            <p:cNvSpPr/>
            <p:nvPr/>
          </p:nvSpPr>
          <p:spPr>
            <a:xfrm rot="5400000">
              <a:off x="39239" y="5805546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7-Point Star 118"/>
            <p:cNvSpPr/>
            <p:nvPr/>
          </p:nvSpPr>
          <p:spPr>
            <a:xfrm rot="5400000">
              <a:off x="46992" y="5378307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7-Point Star 119"/>
            <p:cNvSpPr/>
            <p:nvPr/>
          </p:nvSpPr>
          <p:spPr>
            <a:xfrm rot="5400000">
              <a:off x="27666" y="6157957"/>
              <a:ext cx="387773" cy="339633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120"/>
            <p:cNvGrpSpPr/>
            <p:nvPr/>
          </p:nvGrpSpPr>
          <p:grpSpPr>
            <a:xfrm rot="5400000">
              <a:off x="-1029422" y="1462226"/>
              <a:ext cx="2444186" cy="372291"/>
              <a:chOff x="1345555" y="6436641"/>
              <a:chExt cx="2444186" cy="372291"/>
            </a:xfrm>
          </p:grpSpPr>
          <p:sp>
            <p:nvSpPr>
              <p:cNvPr id="122" name="7-Point Star 121"/>
              <p:cNvSpPr/>
              <p:nvPr/>
            </p:nvSpPr>
            <p:spPr>
              <a:xfrm>
                <a:off x="1776420" y="6436643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7-Point Star 122"/>
              <p:cNvSpPr/>
              <p:nvPr/>
            </p:nvSpPr>
            <p:spPr>
              <a:xfrm>
                <a:off x="1345555" y="6469299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7-Point Star 123"/>
              <p:cNvSpPr/>
              <p:nvPr/>
            </p:nvSpPr>
            <p:spPr>
              <a:xfrm>
                <a:off x="2182807" y="6436642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7-Point Star 124"/>
              <p:cNvSpPr/>
              <p:nvPr/>
            </p:nvSpPr>
            <p:spPr>
              <a:xfrm>
                <a:off x="2589194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7-Point Star 125"/>
              <p:cNvSpPr/>
              <p:nvPr/>
            </p:nvSpPr>
            <p:spPr>
              <a:xfrm>
                <a:off x="3014195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7-Point Star 126"/>
              <p:cNvSpPr/>
              <p:nvPr/>
            </p:nvSpPr>
            <p:spPr>
              <a:xfrm>
                <a:off x="3401968" y="6436641"/>
                <a:ext cx="387773" cy="339633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922606" y="685312"/>
            <a:ext cx="10468405" cy="4191263"/>
            <a:chOff x="1452138" y="778366"/>
            <a:chExt cx="9731676" cy="3424848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138" y="778366"/>
              <a:ext cx="4594757" cy="3424847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345" y="778366"/>
              <a:ext cx="5183469" cy="3424848"/>
            </a:xfrm>
            <a:prstGeom prst="rect">
              <a:avLst/>
            </a:prstGeom>
          </p:spPr>
        </p:pic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19" y="686073"/>
            <a:ext cx="5192647" cy="37455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27558" y="4938738"/>
            <a:ext cx="476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খরগোশ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924760" y="5023461"/>
            <a:ext cx="5291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 ২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খরগোশ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এলো।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342112" y="4987394"/>
            <a:ext cx="6761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মাঠে কয়টি খরগোশ আছে?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1530" y="4517796"/>
            <a:ext cx="10555989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৪ টি খরগোশ ও ২টি খরগোশ একসাথে গণনা করলে ৬ টি খরগোশ হয়।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76127" y="5108963"/>
            <a:ext cx="10538004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 একত্রে গণনা করা হলো যোগ করা।</a:t>
            </a:r>
          </a:p>
        </p:txBody>
      </p:sp>
    </p:spTree>
    <p:extLst>
      <p:ext uri="{BB962C8B-B14F-4D97-AF65-F5344CB8AC3E}">
        <p14:creationId xmlns:p14="http://schemas.microsoft.com/office/powerpoint/2010/main" val="26116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8" grpId="0"/>
      <p:bldP spid="138" grpId="1"/>
      <p:bldP spid="141" grpId="0"/>
      <p:bldP spid="141" grpId="1"/>
      <p:bldP spid="13" grpId="0" animBg="1"/>
      <p:bldP spid="13" grpId="1" animBg="1"/>
      <p:bldP spid="1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7030A0"/>
            </a:gs>
            <a:gs pos="0">
              <a:srgbClr val="7030A0"/>
            </a:gs>
            <a:gs pos="42000">
              <a:srgbClr val="FFC000"/>
            </a:gs>
            <a:gs pos="63000">
              <a:schemeClr val="accent1">
                <a:lumMod val="45000"/>
                <a:lumOff val="55000"/>
              </a:schemeClr>
            </a:gs>
            <a:gs pos="21000">
              <a:srgbClr val="FCD96C"/>
            </a:gs>
            <a:gs pos="82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 b="3462"/>
          <a:stretch/>
        </p:blipFill>
        <p:spPr>
          <a:xfrm>
            <a:off x="478301" y="422031"/>
            <a:ext cx="11000935" cy="6119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543864" y="661182"/>
            <a:ext cx="4994030" cy="5641144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56406" y="801858"/>
            <a:ext cx="4754880" cy="5331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3014" y="956603"/>
            <a:ext cx="4445392" cy="5022166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7765" y="1666753"/>
            <a:ext cx="57958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</a:t>
            </a:r>
          </a:p>
          <a:p>
            <a:pPr algn="ctr"/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2000">
              <a:srgbClr val="FFC000"/>
            </a:gs>
            <a:gs pos="69000">
              <a:srgbClr val="FFC000"/>
            </a:gs>
            <a:gs pos="99000">
              <a:srgbClr val="7030A0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948" y="225083"/>
            <a:ext cx="11760590" cy="637266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166" y="492369"/>
            <a:ext cx="11254154" cy="5852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r="9664" b="7527"/>
          <a:stretch/>
        </p:blipFill>
        <p:spPr>
          <a:xfrm>
            <a:off x="1758462" y="623621"/>
            <a:ext cx="8862646" cy="4243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06" y="4172038"/>
            <a:ext cx="1146518" cy="66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6508064" y="4143897"/>
            <a:ext cx="1308296" cy="787795"/>
            <a:chOff x="4571999" y="3854547"/>
            <a:chExt cx="1308296" cy="7877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3854547"/>
              <a:ext cx="1146518" cy="6611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3" t="10526" b="39850"/>
            <a:stretch/>
          </p:blipFill>
          <p:spPr>
            <a:xfrm>
              <a:off x="5275385" y="4135903"/>
              <a:ext cx="604910" cy="5064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576776" y="4932475"/>
            <a:ext cx="6091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মিনারে দিপু এনেছে ৩ টি ফুল,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7949" y="4946863"/>
            <a:ext cx="366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ইমা এনেছে ৪টি ফুল।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776" y="5554026"/>
            <a:ext cx="6091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একসাথে কয়টি ফুল হলো?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2000">
              <a:srgbClr val="FFC000"/>
            </a:gs>
            <a:gs pos="69000">
              <a:srgbClr val="FFC000"/>
            </a:gs>
            <a:gs pos="99000">
              <a:srgbClr val="7030A0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948" y="225083"/>
            <a:ext cx="11760590" cy="637266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166" y="485335"/>
            <a:ext cx="11254154" cy="5852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34153" y="900259"/>
            <a:ext cx="7759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চলো, ফুলগুলো এক লাইনে সাজাই।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70" y="2293730"/>
            <a:ext cx="1069145" cy="968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07" y="2332131"/>
            <a:ext cx="1069145" cy="968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12" y="2175490"/>
            <a:ext cx="1069145" cy="9681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41" y="2293726"/>
            <a:ext cx="1069145" cy="9681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17" y="2280422"/>
            <a:ext cx="1069145" cy="968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89" y="2350381"/>
            <a:ext cx="1069145" cy="968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6" y="2293727"/>
            <a:ext cx="1069145" cy="9681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03006" y="4296382"/>
            <a:ext cx="7198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কয়টি ফুল হলো গণনা করি।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2634" y="5126909"/>
            <a:ext cx="875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 ও ৪টি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96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276</Words>
  <Application>Microsoft Office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sweety</dc:creator>
  <cp:lastModifiedBy>Shahrina Bin Sweety</cp:lastModifiedBy>
  <cp:revision>142</cp:revision>
  <dcterms:created xsi:type="dcterms:W3CDTF">2019-09-26T06:46:04Z</dcterms:created>
  <dcterms:modified xsi:type="dcterms:W3CDTF">2019-10-25T09:38:15Z</dcterms:modified>
</cp:coreProperties>
</file>