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3" r:id="rId5"/>
    <p:sldId id="266" r:id="rId6"/>
    <p:sldId id="268" r:id="rId7"/>
    <p:sldId id="270" r:id="rId8"/>
    <p:sldId id="271" r:id="rId9"/>
    <p:sldId id="274" r:id="rId10"/>
    <p:sldId id="267" r:id="rId11"/>
    <p:sldId id="275" r:id="rId12"/>
    <p:sldId id="277" r:id="rId13"/>
    <p:sldId id="282" r:id="rId14"/>
    <p:sldId id="273" r:id="rId15"/>
    <p:sldId id="283" r:id="rId16"/>
    <p:sldId id="281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A1A59-4D8D-4844-A83C-95ACDD01906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DC22A5-0971-4937-8477-7C02D393E878}">
      <dgm:prSet phldrT="[Text]"/>
      <dgm:spPr>
        <a:solidFill>
          <a:schemeClr val="accent2">
            <a:lumMod val="60000"/>
            <a:lumOff val="40000"/>
          </a:schemeClr>
        </a:solidFill>
        <a:ln w="38100"/>
      </dgm:spPr>
      <dgm:t>
        <a:bodyPr>
          <a:prstTxWarp prst="textTriangleInverted">
            <a:avLst/>
          </a:prstTxWarp>
        </a:bodyPr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Number</a:t>
          </a:r>
        </a:p>
      </dgm:t>
    </dgm:pt>
    <dgm:pt modelId="{463BEF1D-C124-4743-B901-F33CC7A27591}" type="parTrans" cxnId="{D8A07080-D55E-4FF4-9519-22A41DD67689}">
      <dgm:prSet/>
      <dgm:spPr/>
      <dgm:t>
        <a:bodyPr/>
        <a:lstStyle/>
        <a:p>
          <a:endParaRPr lang="en-US"/>
        </a:p>
      </dgm:t>
    </dgm:pt>
    <dgm:pt modelId="{9C234C74-2D09-4BEE-AA1B-92C0EA70EBAC}" type="sibTrans" cxnId="{D8A07080-D55E-4FF4-9519-22A41DD67689}">
      <dgm:prSet/>
      <dgm:spPr/>
      <dgm:t>
        <a:bodyPr/>
        <a:lstStyle/>
        <a:p>
          <a:endParaRPr lang="en-US"/>
        </a:p>
      </dgm:t>
    </dgm:pt>
    <dgm:pt modelId="{1C5E2B65-F288-4219-920A-4B72CFF4DC71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US"/>
        </a:p>
      </dgm:t>
    </dgm:pt>
    <dgm:pt modelId="{48421729-9330-4A7C-8030-026013E3BD37}" type="parTrans" cxnId="{1AC459EF-F7AB-4EC0-8DD3-F0416785305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6ECFA09-4C96-4B94-8A79-ABD2CB138740}" type="sibTrans" cxnId="{1AC459EF-F7AB-4EC0-8DD3-F0416785305D}">
      <dgm:prSet/>
      <dgm:spPr/>
      <dgm:t>
        <a:bodyPr/>
        <a:lstStyle/>
        <a:p>
          <a:endParaRPr lang="en-US"/>
        </a:p>
      </dgm:t>
    </dgm:pt>
    <dgm:pt modelId="{0CE2BAB9-FB58-4593-9D96-F277995B5E11}">
      <dgm:prSet phldrT="[Text]" phldr="1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US" dirty="0"/>
        </a:p>
      </dgm:t>
    </dgm:pt>
    <dgm:pt modelId="{02B0AA2D-B02B-40A1-A794-3CA884269297}" type="parTrans" cxnId="{C5DC34E2-487B-4315-8D40-4505ECE3160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F7BA817-45D8-4F12-B18F-A6C734D7D061}" type="sibTrans" cxnId="{C5DC34E2-487B-4315-8D40-4505ECE31607}">
      <dgm:prSet/>
      <dgm:spPr/>
      <dgm:t>
        <a:bodyPr/>
        <a:lstStyle/>
        <a:p>
          <a:endParaRPr lang="en-US"/>
        </a:p>
      </dgm:t>
    </dgm:pt>
    <dgm:pt modelId="{84053341-4FAF-419F-B66B-6FF378F1F027}">
      <dgm:prSet phldrT="[Text]" phldr="1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US" dirty="0"/>
        </a:p>
      </dgm:t>
    </dgm:pt>
    <dgm:pt modelId="{D62CA543-379B-4EA4-B55C-34F5C9E4D9FD}" type="parTrans" cxnId="{9212642B-39A3-4D3F-90DF-EF777F24B4B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8B48B1D-78AC-4FA0-8FBC-8FF0989AAE03}" type="sibTrans" cxnId="{9212642B-39A3-4D3F-90DF-EF777F24B4BA}">
      <dgm:prSet/>
      <dgm:spPr/>
      <dgm:t>
        <a:bodyPr/>
        <a:lstStyle/>
        <a:p>
          <a:endParaRPr lang="en-US"/>
        </a:p>
      </dgm:t>
    </dgm:pt>
    <dgm:pt modelId="{F6025BE1-9466-4E59-93A8-967C0490D33A}">
      <dgm:prSet phldrT="[Text]" phldr="1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US" dirty="0"/>
        </a:p>
      </dgm:t>
    </dgm:pt>
    <dgm:pt modelId="{211C7E7B-23B6-4C33-8EB0-4995758CFFA9}" type="parTrans" cxnId="{8F893D60-ACC9-4F91-AA5F-29B97D6CD982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FFE590D-E179-4970-9595-65DC97CEA208}" type="sibTrans" cxnId="{8F893D60-ACC9-4F91-AA5F-29B97D6CD982}">
      <dgm:prSet/>
      <dgm:spPr/>
      <dgm:t>
        <a:bodyPr/>
        <a:lstStyle/>
        <a:p>
          <a:endParaRPr lang="en-US"/>
        </a:p>
      </dgm:t>
    </dgm:pt>
    <dgm:pt modelId="{8A2A048B-8452-4653-BBC9-6BE4DBAE522B}">
      <dgm:prSet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n-US"/>
        </a:p>
      </dgm:t>
    </dgm:pt>
    <dgm:pt modelId="{C9C9E6F6-40DB-4F41-8B21-83900D199F41}" type="parTrans" cxnId="{09C5CD46-ED18-43C1-B57B-5DF951F4926C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1C42348-14EB-4EA3-9885-78DA26A4CF5B}" type="sibTrans" cxnId="{09C5CD46-ED18-43C1-B57B-5DF951F4926C}">
      <dgm:prSet/>
      <dgm:spPr/>
      <dgm:t>
        <a:bodyPr/>
        <a:lstStyle/>
        <a:p>
          <a:endParaRPr lang="en-US"/>
        </a:p>
      </dgm:t>
    </dgm:pt>
    <dgm:pt modelId="{9B5D0552-4742-4F12-801F-C36A86EC14D7}" type="pres">
      <dgm:prSet presAssocID="{E08A1A59-4D8D-4844-A83C-95ACDD01906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B7513F-3A0B-4015-AFA3-530B23C94EFB}" type="pres">
      <dgm:prSet presAssocID="{10DC22A5-0971-4937-8477-7C02D393E878}" presName="centerShape" presStyleLbl="node0" presStyleIdx="0" presStyleCnt="1"/>
      <dgm:spPr/>
    </dgm:pt>
    <dgm:pt modelId="{7CDC255F-AEB7-4538-A2DC-79C0C4A63CC5}" type="pres">
      <dgm:prSet presAssocID="{48421729-9330-4A7C-8030-026013E3BD37}" presName="parTrans" presStyleLbl="sibTrans2D1" presStyleIdx="0" presStyleCnt="5"/>
      <dgm:spPr/>
    </dgm:pt>
    <dgm:pt modelId="{1F28AC68-853D-4046-8647-705C5DAE9855}" type="pres">
      <dgm:prSet presAssocID="{48421729-9330-4A7C-8030-026013E3BD37}" presName="connectorText" presStyleLbl="sibTrans2D1" presStyleIdx="0" presStyleCnt="5"/>
      <dgm:spPr/>
    </dgm:pt>
    <dgm:pt modelId="{AA5E4D31-0694-4C13-9FE8-FB637705EADA}" type="pres">
      <dgm:prSet presAssocID="{1C5E2B65-F288-4219-920A-4B72CFF4DC71}" presName="node" presStyleLbl="node1" presStyleIdx="0" presStyleCnt="5">
        <dgm:presLayoutVars>
          <dgm:bulletEnabled val="1"/>
        </dgm:presLayoutVars>
      </dgm:prSet>
      <dgm:spPr/>
    </dgm:pt>
    <dgm:pt modelId="{02DD93A9-0780-41AE-9D06-E61DB1EFC3B0}" type="pres">
      <dgm:prSet presAssocID="{C9C9E6F6-40DB-4F41-8B21-83900D199F41}" presName="parTrans" presStyleLbl="sibTrans2D1" presStyleIdx="1" presStyleCnt="5"/>
      <dgm:spPr/>
    </dgm:pt>
    <dgm:pt modelId="{8EEBD915-B4AC-4371-A814-FC1171AB8BAA}" type="pres">
      <dgm:prSet presAssocID="{C9C9E6F6-40DB-4F41-8B21-83900D199F41}" presName="connectorText" presStyleLbl="sibTrans2D1" presStyleIdx="1" presStyleCnt="5"/>
      <dgm:spPr/>
    </dgm:pt>
    <dgm:pt modelId="{4CA49E65-7BBB-4E96-B673-703DF851B548}" type="pres">
      <dgm:prSet presAssocID="{8A2A048B-8452-4653-BBC9-6BE4DBAE522B}" presName="node" presStyleLbl="node1" presStyleIdx="1" presStyleCnt="5" custRadScaleRad="100315" custRadScaleInc="976">
        <dgm:presLayoutVars>
          <dgm:bulletEnabled val="1"/>
        </dgm:presLayoutVars>
      </dgm:prSet>
      <dgm:spPr/>
    </dgm:pt>
    <dgm:pt modelId="{06B3CA36-1565-472B-B6A1-39EFED1289FF}" type="pres">
      <dgm:prSet presAssocID="{02B0AA2D-B02B-40A1-A794-3CA884269297}" presName="parTrans" presStyleLbl="sibTrans2D1" presStyleIdx="2" presStyleCnt="5"/>
      <dgm:spPr/>
    </dgm:pt>
    <dgm:pt modelId="{94E7C335-BC30-4B74-A61E-A092692F0EC7}" type="pres">
      <dgm:prSet presAssocID="{02B0AA2D-B02B-40A1-A794-3CA884269297}" presName="connectorText" presStyleLbl="sibTrans2D1" presStyleIdx="2" presStyleCnt="5"/>
      <dgm:spPr/>
    </dgm:pt>
    <dgm:pt modelId="{C04B58F2-0ECB-4464-840E-D8E8626476B7}" type="pres">
      <dgm:prSet presAssocID="{0CE2BAB9-FB58-4593-9D96-F277995B5E11}" presName="node" presStyleLbl="node1" presStyleIdx="2" presStyleCnt="5">
        <dgm:presLayoutVars>
          <dgm:bulletEnabled val="1"/>
        </dgm:presLayoutVars>
      </dgm:prSet>
      <dgm:spPr/>
    </dgm:pt>
    <dgm:pt modelId="{B5300218-6B50-4B00-9B0C-9D0CECF0D8E8}" type="pres">
      <dgm:prSet presAssocID="{D62CA543-379B-4EA4-B55C-34F5C9E4D9FD}" presName="parTrans" presStyleLbl="sibTrans2D1" presStyleIdx="3" presStyleCnt="5" custLinFactNeighborX="0" custLinFactNeighborY="0"/>
      <dgm:spPr/>
    </dgm:pt>
    <dgm:pt modelId="{6DEECFD5-C607-42B7-B45E-59107BD3ADD2}" type="pres">
      <dgm:prSet presAssocID="{D62CA543-379B-4EA4-B55C-34F5C9E4D9FD}" presName="connectorText" presStyleLbl="sibTrans2D1" presStyleIdx="3" presStyleCnt="5"/>
      <dgm:spPr/>
    </dgm:pt>
    <dgm:pt modelId="{2FDC7719-B7D0-4C41-813E-EB1DDD12C2CF}" type="pres">
      <dgm:prSet presAssocID="{84053341-4FAF-419F-B66B-6FF378F1F027}" presName="node" presStyleLbl="node1" presStyleIdx="3" presStyleCnt="5" custRadScaleRad="102251" custRadScaleInc="-765">
        <dgm:presLayoutVars>
          <dgm:bulletEnabled val="1"/>
        </dgm:presLayoutVars>
      </dgm:prSet>
      <dgm:spPr/>
    </dgm:pt>
    <dgm:pt modelId="{5170C7FC-A5F7-40B9-837F-35AA0E6DFF6C}" type="pres">
      <dgm:prSet presAssocID="{211C7E7B-23B6-4C33-8EB0-4995758CFFA9}" presName="parTrans" presStyleLbl="sibTrans2D1" presStyleIdx="4" presStyleCnt="5"/>
      <dgm:spPr/>
    </dgm:pt>
    <dgm:pt modelId="{B32B9984-D2F3-48E8-96E3-4919F950045D}" type="pres">
      <dgm:prSet presAssocID="{211C7E7B-23B6-4C33-8EB0-4995758CFFA9}" presName="connectorText" presStyleLbl="sibTrans2D1" presStyleIdx="4" presStyleCnt="5"/>
      <dgm:spPr/>
    </dgm:pt>
    <dgm:pt modelId="{ED4D7E48-9E23-4608-898C-D7118E51F260}" type="pres">
      <dgm:prSet presAssocID="{F6025BE1-9466-4E59-93A8-967C0490D33A}" presName="node" presStyleLbl="node1" presStyleIdx="4" presStyleCnt="5" custRadScaleRad="99188" custRadScaleInc="-1335">
        <dgm:presLayoutVars>
          <dgm:bulletEnabled val="1"/>
        </dgm:presLayoutVars>
      </dgm:prSet>
      <dgm:spPr/>
    </dgm:pt>
  </dgm:ptLst>
  <dgm:cxnLst>
    <dgm:cxn modelId="{F237F500-3E27-48FD-A8D2-FCE9C11611E4}" type="presOf" srcId="{D62CA543-379B-4EA4-B55C-34F5C9E4D9FD}" destId="{6DEECFD5-C607-42B7-B45E-59107BD3ADD2}" srcOrd="1" destOrd="0" presId="urn:microsoft.com/office/officeart/2005/8/layout/radial5"/>
    <dgm:cxn modelId="{5F66BC07-CE26-4D18-8707-419C94888248}" type="presOf" srcId="{02B0AA2D-B02B-40A1-A794-3CA884269297}" destId="{94E7C335-BC30-4B74-A61E-A092692F0EC7}" srcOrd="1" destOrd="0" presId="urn:microsoft.com/office/officeart/2005/8/layout/radial5"/>
    <dgm:cxn modelId="{EA1C2118-3FC3-4486-AD53-7C4E1D04C32D}" type="presOf" srcId="{D62CA543-379B-4EA4-B55C-34F5C9E4D9FD}" destId="{B5300218-6B50-4B00-9B0C-9D0CECF0D8E8}" srcOrd="0" destOrd="0" presId="urn:microsoft.com/office/officeart/2005/8/layout/radial5"/>
    <dgm:cxn modelId="{2BFCC41D-E4C2-42D8-B6A6-82B9F9038959}" type="presOf" srcId="{0CE2BAB9-FB58-4593-9D96-F277995B5E11}" destId="{C04B58F2-0ECB-4464-840E-D8E8626476B7}" srcOrd="0" destOrd="0" presId="urn:microsoft.com/office/officeart/2005/8/layout/radial5"/>
    <dgm:cxn modelId="{9212642B-39A3-4D3F-90DF-EF777F24B4BA}" srcId="{10DC22A5-0971-4937-8477-7C02D393E878}" destId="{84053341-4FAF-419F-B66B-6FF378F1F027}" srcOrd="3" destOrd="0" parTransId="{D62CA543-379B-4EA4-B55C-34F5C9E4D9FD}" sibTransId="{78B48B1D-78AC-4FA0-8FBC-8FF0989AAE03}"/>
    <dgm:cxn modelId="{CA93752B-17AA-4FB5-B96A-5A066035D715}" type="presOf" srcId="{02B0AA2D-B02B-40A1-A794-3CA884269297}" destId="{06B3CA36-1565-472B-B6A1-39EFED1289FF}" srcOrd="0" destOrd="0" presId="urn:microsoft.com/office/officeart/2005/8/layout/radial5"/>
    <dgm:cxn modelId="{7FA9B32B-03AE-4596-A547-5D9A17545760}" type="presOf" srcId="{8A2A048B-8452-4653-BBC9-6BE4DBAE522B}" destId="{4CA49E65-7BBB-4E96-B673-703DF851B548}" srcOrd="0" destOrd="0" presId="urn:microsoft.com/office/officeart/2005/8/layout/radial5"/>
    <dgm:cxn modelId="{C1663C3C-3905-4A3B-BD56-9E3990834EDE}" type="presOf" srcId="{48421729-9330-4A7C-8030-026013E3BD37}" destId="{1F28AC68-853D-4046-8647-705C5DAE9855}" srcOrd="1" destOrd="0" presId="urn:microsoft.com/office/officeart/2005/8/layout/radial5"/>
    <dgm:cxn modelId="{E33A583F-8735-4DDF-A258-2D47AAAF8974}" type="presOf" srcId="{84053341-4FAF-419F-B66B-6FF378F1F027}" destId="{2FDC7719-B7D0-4C41-813E-EB1DDD12C2CF}" srcOrd="0" destOrd="0" presId="urn:microsoft.com/office/officeart/2005/8/layout/radial5"/>
    <dgm:cxn modelId="{8F893D60-ACC9-4F91-AA5F-29B97D6CD982}" srcId="{10DC22A5-0971-4937-8477-7C02D393E878}" destId="{F6025BE1-9466-4E59-93A8-967C0490D33A}" srcOrd="4" destOrd="0" parTransId="{211C7E7B-23B6-4C33-8EB0-4995758CFFA9}" sibTransId="{FFFE590D-E179-4970-9595-65DC97CEA208}"/>
    <dgm:cxn modelId="{09C5CD46-ED18-43C1-B57B-5DF951F4926C}" srcId="{10DC22A5-0971-4937-8477-7C02D393E878}" destId="{8A2A048B-8452-4653-BBC9-6BE4DBAE522B}" srcOrd="1" destOrd="0" parTransId="{C9C9E6F6-40DB-4F41-8B21-83900D199F41}" sibTransId="{B1C42348-14EB-4EA3-9885-78DA26A4CF5B}"/>
    <dgm:cxn modelId="{3123864B-7B21-4EDB-B799-FB5F206B4B0A}" type="presOf" srcId="{10DC22A5-0971-4937-8477-7C02D393E878}" destId="{84B7513F-3A0B-4015-AFA3-530B23C94EFB}" srcOrd="0" destOrd="0" presId="urn:microsoft.com/office/officeart/2005/8/layout/radial5"/>
    <dgm:cxn modelId="{F461294C-51CB-436F-B174-9570D14E8A64}" type="presOf" srcId="{F6025BE1-9466-4E59-93A8-967C0490D33A}" destId="{ED4D7E48-9E23-4608-898C-D7118E51F260}" srcOrd="0" destOrd="0" presId="urn:microsoft.com/office/officeart/2005/8/layout/radial5"/>
    <dgm:cxn modelId="{86385D55-3BD9-4E94-8F83-ED419C770BEB}" type="presOf" srcId="{E08A1A59-4D8D-4844-A83C-95ACDD01906B}" destId="{9B5D0552-4742-4F12-801F-C36A86EC14D7}" srcOrd="0" destOrd="0" presId="urn:microsoft.com/office/officeart/2005/8/layout/radial5"/>
    <dgm:cxn modelId="{00DEC275-798E-4D36-9CBC-B13816638FF6}" type="presOf" srcId="{211C7E7B-23B6-4C33-8EB0-4995758CFFA9}" destId="{B32B9984-D2F3-48E8-96E3-4919F950045D}" srcOrd="1" destOrd="0" presId="urn:microsoft.com/office/officeart/2005/8/layout/radial5"/>
    <dgm:cxn modelId="{D8A07080-D55E-4FF4-9519-22A41DD67689}" srcId="{E08A1A59-4D8D-4844-A83C-95ACDD01906B}" destId="{10DC22A5-0971-4937-8477-7C02D393E878}" srcOrd="0" destOrd="0" parTransId="{463BEF1D-C124-4743-B901-F33CC7A27591}" sibTransId="{9C234C74-2D09-4BEE-AA1B-92C0EA70EBAC}"/>
    <dgm:cxn modelId="{51C0B184-261C-46F4-95EB-64FC6F6EEB60}" type="presOf" srcId="{48421729-9330-4A7C-8030-026013E3BD37}" destId="{7CDC255F-AEB7-4538-A2DC-79C0C4A63CC5}" srcOrd="0" destOrd="0" presId="urn:microsoft.com/office/officeart/2005/8/layout/radial5"/>
    <dgm:cxn modelId="{7EB614A3-C2D3-4526-B7BD-1DDC443F10A9}" type="presOf" srcId="{1C5E2B65-F288-4219-920A-4B72CFF4DC71}" destId="{AA5E4D31-0694-4C13-9FE8-FB637705EADA}" srcOrd="0" destOrd="0" presId="urn:microsoft.com/office/officeart/2005/8/layout/radial5"/>
    <dgm:cxn modelId="{C5DC34E2-487B-4315-8D40-4505ECE31607}" srcId="{10DC22A5-0971-4937-8477-7C02D393E878}" destId="{0CE2BAB9-FB58-4593-9D96-F277995B5E11}" srcOrd="2" destOrd="0" parTransId="{02B0AA2D-B02B-40A1-A794-3CA884269297}" sibTransId="{FF7BA817-45D8-4F12-B18F-A6C734D7D061}"/>
    <dgm:cxn modelId="{EB2311EA-BDE8-4B3B-91A1-5100EB80831B}" type="presOf" srcId="{C9C9E6F6-40DB-4F41-8B21-83900D199F41}" destId="{02DD93A9-0780-41AE-9D06-E61DB1EFC3B0}" srcOrd="0" destOrd="0" presId="urn:microsoft.com/office/officeart/2005/8/layout/radial5"/>
    <dgm:cxn modelId="{20721CEA-AD93-436D-AEA8-9321D3FAD4F0}" type="presOf" srcId="{C9C9E6F6-40DB-4F41-8B21-83900D199F41}" destId="{8EEBD915-B4AC-4371-A814-FC1171AB8BAA}" srcOrd="1" destOrd="0" presId="urn:microsoft.com/office/officeart/2005/8/layout/radial5"/>
    <dgm:cxn modelId="{1AC459EF-F7AB-4EC0-8DD3-F0416785305D}" srcId="{10DC22A5-0971-4937-8477-7C02D393E878}" destId="{1C5E2B65-F288-4219-920A-4B72CFF4DC71}" srcOrd="0" destOrd="0" parTransId="{48421729-9330-4A7C-8030-026013E3BD37}" sibTransId="{A6ECFA09-4C96-4B94-8A79-ABD2CB138740}"/>
    <dgm:cxn modelId="{CC781FF7-EFBF-41B1-A8CF-69D42B298371}" type="presOf" srcId="{211C7E7B-23B6-4C33-8EB0-4995758CFFA9}" destId="{5170C7FC-A5F7-40B9-837F-35AA0E6DFF6C}" srcOrd="0" destOrd="0" presId="urn:microsoft.com/office/officeart/2005/8/layout/radial5"/>
    <dgm:cxn modelId="{B6EE8D5B-F667-4747-B523-2B6A05A74E50}" type="presParOf" srcId="{9B5D0552-4742-4F12-801F-C36A86EC14D7}" destId="{84B7513F-3A0B-4015-AFA3-530B23C94EFB}" srcOrd="0" destOrd="0" presId="urn:microsoft.com/office/officeart/2005/8/layout/radial5"/>
    <dgm:cxn modelId="{6A3B48C9-C20C-46FF-9933-5C46D6C09BCF}" type="presParOf" srcId="{9B5D0552-4742-4F12-801F-C36A86EC14D7}" destId="{7CDC255F-AEB7-4538-A2DC-79C0C4A63CC5}" srcOrd="1" destOrd="0" presId="urn:microsoft.com/office/officeart/2005/8/layout/radial5"/>
    <dgm:cxn modelId="{80822079-FB01-4AED-B356-E4487BFA4F13}" type="presParOf" srcId="{7CDC255F-AEB7-4538-A2DC-79C0C4A63CC5}" destId="{1F28AC68-853D-4046-8647-705C5DAE9855}" srcOrd="0" destOrd="0" presId="urn:microsoft.com/office/officeart/2005/8/layout/radial5"/>
    <dgm:cxn modelId="{6D845B1B-4229-4B31-92AF-CE7265D8A375}" type="presParOf" srcId="{9B5D0552-4742-4F12-801F-C36A86EC14D7}" destId="{AA5E4D31-0694-4C13-9FE8-FB637705EADA}" srcOrd="2" destOrd="0" presId="urn:microsoft.com/office/officeart/2005/8/layout/radial5"/>
    <dgm:cxn modelId="{861C52DD-AE79-4C9D-99E0-C818CE8F30E2}" type="presParOf" srcId="{9B5D0552-4742-4F12-801F-C36A86EC14D7}" destId="{02DD93A9-0780-41AE-9D06-E61DB1EFC3B0}" srcOrd="3" destOrd="0" presId="urn:microsoft.com/office/officeart/2005/8/layout/radial5"/>
    <dgm:cxn modelId="{B4733774-DFF9-4C3D-B180-95E6606B56C1}" type="presParOf" srcId="{02DD93A9-0780-41AE-9D06-E61DB1EFC3B0}" destId="{8EEBD915-B4AC-4371-A814-FC1171AB8BAA}" srcOrd="0" destOrd="0" presId="urn:microsoft.com/office/officeart/2005/8/layout/radial5"/>
    <dgm:cxn modelId="{6AC04042-2DFA-4169-BC69-7808BCF318B1}" type="presParOf" srcId="{9B5D0552-4742-4F12-801F-C36A86EC14D7}" destId="{4CA49E65-7BBB-4E96-B673-703DF851B548}" srcOrd="4" destOrd="0" presId="urn:microsoft.com/office/officeart/2005/8/layout/radial5"/>
    <dgm:cxn modelId="{7529E370-A40D-4A2A-B89D-8C1A055C3C1A}" type="presParOf" srcId="{9B5D0552-4742-4F12-801F-C36A86EC14D7}" destId="{06B3CA36-1565-472B-B6A1-39EFED1289FF}" srcOrd="5" destOrd="0" presId="urn:microsoft.com/office/officeart/2005/8/layout/radial5"/>
    <dgm:cxn modelId="{CD3FD539-1143-4163-BE82-AF2D6C6ED80C}" type="presParOf" srcId="{06B3CA36-1565-472B-B6A1-39EFED1289FF}" destId="{94E7C335-BC30-4B74-A61E-A092692F0EC7}" srcOrd="0" destOrd="0" presId="urn:microsoft.com/office/officeart/2005/8/layout/radial5"/>
    <dgm:cxn modelId="{85714F46-3C18-4B94-864B-6CD28B358CC8}" type="presParOf" srcId="{9B5D0552-4742-4F12-801F-C36A86EC14D7}" destId="{C04B58F2-0ECB-4464-840E-D8E8626476B7}" srcOrd="6" destOrd="0" presId="urn:microsoft.com/office/officeart/2005/8/layout/radial5"/>
    <dgm:cxn modelId="{8FE6D1DA-E72E-46E8-9524-BB3C61C91320}" type="presParOf" srcId="{9B5D0552-4742-4F12-801F-C36A86EC14D7}" destId="{B5300218-6B50-4B00-9B0C-9D0CECF0D8E8}" srcOrd="7" destOrd="0" presId="urn:microsoft.com/office/officeart/2005/8/layout/radial5"/>
    <dgm:cxn modelId="{87C3FFC2-08CB-436C-A80B-5E5F1BD1D220}" type="presParOf" srcId="{B5300218-6B50-4B00-9B0C-9D0CECF0D8E8}" destId="{6DEECFD5-C607-42B7-B45E-59107BD3ADD2}" srcOrd="0" destOrd="0" presId="urn:microsoft.com/office/officeart/2005/8/layout/radial5"/>
    <dgm:cxn modelId="{DF4DB5F1-48B2-4B4C-943A-107AB544E8B9}" type="presParOf" srcId="{9B5D0552-4742-4F12-801F-C36A86EC14D7}" destId="{2FDC7719-B7D0-4C41-813E-EB1DDD12C2CF}" srcOrd="8" destOrd="0" presId="urn:microsoft.com/office/officeart/2005/8/layout/radial5"/>
    <dgm:cxn modelId="{ED5EDF89-59E5-4673-9B47-EFD9C650EC3D}" type="presParOf" srcId="{9B5D0552-4742-4F12-801F-C36A86EC14D7}" destId="{5170C7FC-A5F7-40B9-837F-35AA0E6DFF6C}" srcOrd="9" destOrd="0" presId="urn:microsoft.com/office/officeart/2005/8/layout/radial5"/>
    <dgm:cxn modelId="{6F83F48E-9514-46CF-BCEB-73E9BD8ED01D}" type="presParOf" srcId="{5170C7FC-A5F7-40B9-837F-35AA0E6DFF6C}" destId="{B32B9984-D2F3-48E8-96E3-4919F950045D}" srcOrd="0" destOrd="0" presId="urn:microsoft.com/office/officeart/2005/8/layout/radial5"/>
    <dgm:cxn modelId="{C3B0E417-BE18-4F37-A6E4-4F111C86CCF2}" type="presParOf" srcId="{9B5D0552-4742-4F12-801F-C36A86EC14D7}" destId="{ED4D7E48-9E23-4608-898C-D7118E51F26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7513F-3A0B-4015-AFA3-530B23C94EFB}">
      <dsp:nvSpPr>
        <dsp:cNvPr id="0" name=""/>
        <dsp:cNvSpPr/>
      </dsp:nvSpPr>
      <dsp:spPr>
        <a:xfrm>
          <a:off x="4110136" y="2718271"/>
          <a:ext cx="1939726" cy="193972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prstTxWarp prst="textTriangleInverted">
            <a:avLst/>
          </a:prstTxWarp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Number</a:t>
          </a:r>
        </a:p>
      </dsp:txBody>
      <dsp:txXfrm>
        <a:off x="4394202" y="3002337"/>
        <a:ext cx="1371594" cy="1371594"/>
      </dsp:txXfrm>
    </dsp:sp>
    <dsp:sp modelId="{7CDC255F-AEB7-4538-A2DC-79C0C4A63CC5}">
      <dsp:nvSpPr>
        <dsp:cNvPr id="0" name=""/>
        <dsp:cNvSpPr/>
      </dsp:nvSpPr>
      <dsp:spPr>
        <a:xfrm rot="16200000">
          <a:off x="4874898" y="2013144"/>
          <a:ext cx="410202" cy="6595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936429" y="2206576"/>
        <a:ext cx="287141" cy="395705"/>
      </dsp:txXfrm>
    </dsp:sp>
    <dsp:sp modelId="{AA5E4D31-0694-4C13-9FE8-FB637705EADA}">
      <dsp:nvSpPr>
        <dsp:cNvPr id="0" name=""/>
        <dsp:cNvSpPr/>
      </dsp:nvSpPr>
      <dsp:spPr>
        <a:xfrm>
          <a:off x="4110136" y="4577"/>
          <a:ext cx="1939726" cy="1939726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394202" y="288643"/>
        <a:ext cx="1371594" cy="1371594"/>
      </dsp:txXfrm>
    </dsp:sp>
    <dsp:sp modelId="{02DD93A9-0780-41AE-9D06-E61DB1EFC3B0}">
      <dsp:nvSpPr>
        <dsp:cNvPr id="0" name=""/>
        <dsp:cNvSpPr/>
      </dsp:nvSpPr>
      <dsp:spPr>
        <a:xfrm rot="20541082">
          <a:off x="6158506" y="2949277"/>
          <a:ext cx="414733" cy="6595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161434" y="3100039"/>
        <a:ext cx="290313" cy="395705"/>
      </dsp:txXfrm>
    </dsp:sp>
    <dsp:sp modelId="{4CA49E65-7BBB-4E96-B673-703DF851B548}">
      <dsp:nvSpPr>
        <dsp:cNvPr id="0" name=""/>
        <dsp:cNvSpPr/>
      </dsp:nvSpPr>
      <dsp:spPr>
        <a:xfrm>
          <a:off x="6704253" y="1892945"/>
          <a:ext cx="1939726" cy="193972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988319" y="2177011"/>
        <a:ext cx="1371594" cy="1371594"/>
      </dsp:txXfrm>
    </dsp:sp>
    <dsp:sp modelId="{06B3CA36-1565-472B-B6A1-39EFED1289FF}">
      <dsp:nvSpPr>
        <dsp:cNvPr id="0" name=""/>
        <dsp:cNvSpPr/>
      </dsp:nvSpPr>
      <dsp:spPr>
        <a:xfrm rot="3240000">
          <a:off x="5665609" y="4446701"/>
          <a:ext cx="410202" cy="6595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690973" y="4528823"/>
        <a:ext cx="287141" cy="395705"/>
      </dsp:txXfrm>
    </dsp:sp>
    <dsp:sp modelId="{C04B58F2-0ECB-4464-840E-D8E8626476B7}">
      <dsp:nvSpPr>
        <dsp:cNvPr id="0" name=""/>
        <dsp:cNvSpPr/>
      </dsp:nvSpPr>
      <dsp:spPr>
        <a:xfrm>
          <a:off x="5705206" y="4913696"/>
          <a:ext cx="1939726" cy="1939726"/>
        </a:xfrm>
        <a:prstGeom prst="ellipse">
          <a:avLst/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5989272" y="5197762"/>
        <a:ext cx="1371594" cy="1371594"/>
      </dsp:txXfrm>
    </dsp:sp>
    <dsp:sp modelId="{B5300218-6B50-4B00-9B0C-9D0CECF0D8E8}">
      <dsp:nvSpPr>
        <dsp:cNvPr id="0" name=""/>
        <dsp:cNvSpPr/>
      </dsp:nvSpPr>
      <dsp:spPr>
        <a:xfrm rot="7582161">
          <a:off x="4066959" y="4448811"/>
          <a:ext cx="420013" cy="6595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167320" y="4529982"/>
        <a:ext cx="294009" cy="395705"/>
      </dsp:txXfrm>
    </dsp:sp>
    <dsp:sp modelId="{2FDC7719-B7D0-4C41-813E-EB1DDD12C2CF}">
      <dsp:nvSpPr>
        <dsp:cNvPr id="0" name=""/>
        <dsp:cNvSpPr/>
      </dsp:nvSpPr>
      <dsp:spPr>
        <a:xfrm>
          <a:off x="2489971" y="4918274"/>
          <a:ext cx="1939726" cy="1939726"/>
        </a:xfrm>
        <a:prstGeom prst="ellipse">
          <a:avLst/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2774037" y="5202340"/>
        <a:ext cx="1371594" cy="1371594"/>
      </dsp:txXfrm>
    </dsp:sp>
    <dsp:sp modelId="{5170C7FC-A5F7-40B9-837F-35AA0E6DFF6C}">
      <dsp:nvSpPr>
        <dsp:cNvPr id="0" name=""/>
        <dsp:cNvSpPr/>
      </dsp:nvSpPr>
      <dsp:spPr>
        <a:xfrm rot="11851164">
          <a:off x="3608090" y="2956643"/>
          <a:ext cx="398524" cy="6595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724874" y="3106539"/>
        <a:ext cx="278967" cy="395705"/>
      </dsp:txXfrm>
    </dsp:sp>
    <dsp:sp modelId="{ED4D7E48-9E23-4608-898C-D7118E51F260}">
      <dsp:nvSpPr>
        <dsp:cNvPr id="0" name=""/>
        <dsp:cNvSpPr/>
      </dsp:nvSpPr>
      <dsp:spPr>
        <a:xfrm>
          <a:off x="1543329" y="1908005"/>
          <a:ext cx="1939726" cy="1939726"/>
        </a:xfrm>
        <a:prstGeom prst="ellipse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1827395" y="2192071"/>
        <a:ext cx="1371594" cy="1371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01B03-25C4-4B6A-A224-B8FA778C2F0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3F956-E4B0-4E38-8953-CDA39B50B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9B06-893F-430B-82A1-81BF1E5184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9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F956-E4B0-4E38-8953-CDA39B50B8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F956-E4B0-4E38-8953-CDA39B50B8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6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9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0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7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8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7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4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3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0FF9-5DE3-4782-9BA3-BEF107D2C75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A9FF-C6F5-4E56-9A7D-843FA1E8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6208" y="1230530"/>
            <a:ext cx="8834903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Welcome to  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67193-F75C-4218-8660-38F6E7080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3080824"/>
            <a:ext cx="3530991" cy="3390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537551"/>
      </p:ext>
    </p:extLst>
  </p:cSld>
  <p:clrMapOvr>
    <a:masterClrMapping/>
  </p:clrMapOvr>
  <p:transition advTm="40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1" y="2717277"/>
            <a:ext cx="2336800" cy="1605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2807776"/>
            <a:ext cx="2209800" cy="1605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2717800"/>
            <a:ext cx="2286000" cy="1605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2717800"/>
            <a:ext cx="2095500" cy="16058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011" y="2264094"/>
            <a:ext cx="9138506" cy="29496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206" y="2275561"/>
            <a:ext cx="2519508" cy="28930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6893" y="2275561"/>
            <a:ext cx="4868872" cy="29708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494" y="2242807"/>
            <a:ext cx="7119206" cy="29708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17854" y="808678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4866" y="826716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9629" y="921287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65564" y="921287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4641" y="5168578"/>
            <a:ext cx="4170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fishes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91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3851">
        <p14:ripple/>
      </p:transition>
    </mc:Choice>
    <mc:Fallback>
      <p:transition spd="slow" advTm="138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8" y="2295525"/>
            <a:ext cx="1687710" cy="248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18" y="2295525"/>
            <a:ext cx="1687710" cy="248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70" y="2295525"/>
            <a:ext cx="1687710" cy="248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25" y="2419350"/>
            <a:ext cx="1687710" cy="248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53" y="2371725"/>
            <a:ext cx="1687710" cy="2489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60874" y="4633423"/>
            <a:ext cx="46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tomatos</a:t>
            </a:r>
            <a:endParaRPr lang="en-US" sz="9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1985" y="1122537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0461" y="1078795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8019" y="1096823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25099" y="1096823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640" y="1078795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1419" y="2419350"/>
            <a:ext cx="1838767" cy="223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1792" y="2419350"/>
            <a:ext cx="3393397" cy="223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6376" y="2429504"/>
            <a:ext cx="7809046" cy="223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6376" y="2443162"/>
            <a:ext cx="4984649" cy="223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1419" y="2422854"/>
            <a:ext cx="6321829" cy="2238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47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979">
        <p14:window dir="vert"/>
      </p:transition>
    </mc:Choice>
    <mc:Fallback>
      <p:transition spd="slow" advTm="149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1" animBg="1"/>
      <p:bldP spid="27" grpId="2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112332" y="1088476"/>
            <a:ext cx="5967335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Look and say.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0930" y="2924570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2776452" y="2897603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5173200" y="2853947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9527847" y="2924570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7408722" y="2853947"/>
            <a:ext cx="223552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824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494">
        <p15:prstTrans prst="peelOff"/>
      </p:transition>
    </mc:Choice>
    <mc:Fallback>
      <p:transition spd="slow" advTm="54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7491" y="2759038"/>
            <a:ext cx="209865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491" y="4278046"/>
            <a:ext cx="207620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491" y="5990585"/>
            <a:ext cx="209865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95971" y="4377046"/>
            <a:ext cx="580019" cy="4857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46142" y="6091173"/>
            <a:ext cx="610605" cy="48418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76728" y="2839315"/>
            <a:ext cx="580019" cy="4857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6157" y="-28658"/>
            <a:ext cx="3846245" cy="9233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3199" y="1108072"/>
            <a:ext cx="9213853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 of the balls.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84913" y="5537175"/>
            <a:ext cx="236192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62948" y="2528204"/>
            <a:ext cx="1921221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62948" y="3989057"/>
            <a:ext cx="214964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77" y="2672471"/>
            <a:ext cx="850006" cy="8194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20" y="2658777"/>
            <a:ext cx="850006" cy="8194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26" y="2636387"/>
            <a:ext cx="850006" cy="8194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45" y="2677144"/>
            <a:ext cx="850006" cy="8194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64" y="2686254"/>
            <a:ext cx="850006" cy="819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77" y="5562783"/>
            <a:ext cx="1591294" cy="11923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82" y="5512556"/>
            <a:ext cx="1591294" cy="119235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37" y="5467597"/>
            <a:ext cx="1591294" cy="11923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23" y="5422638"/>
            <a:ext cx="1591294" cy="1192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19" y="3671482"/>
            <a:ext cx="2333318" cy="15976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07" y="3671482"/>
            <a:ext cx="2333318" cy="15976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22" y="3725779"/>
            <a:ext cx="2333318" cy="1597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73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5">
        <p14:ferris dir="l"/>
      </p:transition>
    </mc:Choice>
    <mc:Fallback>
      <p:transition spd="slow" advTm="10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77146887"/>
              </p:ext>
            </p:extLst>
          </p:nvPr>
        </p:nvGraphicFramePr>
        <p:xfrm>
          <a:off x="2032000" y="-1"/>
          <a:ext cx="10160000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46706" y="2093045"/>
            <a:ext cx="157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  <a:endParaRPr lang="en-US" sz="9600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077" y="4970920"/>
            <a:ext cx="157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  <a:endParaRPr lang="en-US" sz="9600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2230" y="2093045"/>
            <a:ext cx="157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7496" y="5288340"/>
            <a:ext cx="157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  <a:endParaRPr lang="en-US" sz="9600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5476" y="234064"/>
            <a:ext cx="157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73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9796">
        <p14:ripple/>
      </p:transition>
    </mc:Choice>
    <mc:Fallback>
      <p:transition spd="slow" advTm="19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7513F-3A0B-4015-AFA3-530B23C9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4B7513F-3A0B-4015-AFA3-530B23C9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4B7513F-3A0B-4015-AFA3-530B23C9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4B7513F-3A0B-4015-AFA3-530B23C94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DC255F-AEB7-4538-A2DC-79C0C4A6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CDC255F-AEB7-4538-A2DC-79C0C4A6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7CDC255F-AEB7-4538-A2DC-79C0C4A6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7CDC255F-AEB7-4538-A2DC-79C0C4A63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5E4D31-0694-4C13-9FE8-FB637705E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AA5E4D31-0694-4C13-9FE8-FB637705E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AA5E4D31-0694-4C13-9FE8-FB637705E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AA5E4D31-0694-4C13-9FE8-FB637705E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DD93A9-0780-41AE-9D06-E61DB1EFC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2DD93A9-0780-41AE-9D06-E61DB1EFC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2DD93A9-0780-41AE-9D06-E61DB1EFC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2DD93A9-0780-41AE-9D06-E61DB1EFC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A49E65-7BBB-4E96-B673-703DF851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CA49E65-7BBB-4E96-B673-703DF851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CA49E65-7BBB-4E96-B673-703DF851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4CA49E65-7BBB-4E96-B673-703DF851B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3CA36-1565-472B-B6A1-39EFED12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6B3CA36-1565-472B-B6A1-39EFED12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6B3CA36-1565-472B-B6A1-39EFED12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6B3CA36-1565-472B-B6A1-39EFED128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4B58F2-0ECB-4464-840E-D8E862647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04B58F2-0ECB-4464-840E-D8E862647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04B58F2-0ECB-4464-840E-D8E862647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C04B58F2-0ECB-4464-840E-D8E862647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300218-6B50-4B00-9B0C-9D0CECF0D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5300218-6B50-4B00-9B0C-9D0CECF0D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5300218-6B50-4B00-9B0C-9D0CECF0D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300218-6B50-4B00-9B0C-9D0CECF0D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DC7719-B7D0-4C41-813E-EB1DDD12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FDC7719-B7D0-4C41-813E-EB1DDD12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FDC7719-B7D0-4C41-813E-EB1DDD12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FDC7719-B7D0-4C41-813E-EB1DDD12C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70C7FC-A5F7-40B9-837F-35AA0E6DF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170C7FC-A5F7-40B9-837F-35AA0E6DF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170C7FC-A5F7-40B9-837F-35AA0E6DF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5170C7FC-A5F7-40B9-837F-35AA0E6DF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D7E48-9E23-4608-898C-D7118E51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D4D7E48-9E23-4608-898C-D7118E51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D4D7E48-9E23-4608-898C-D7118E51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D4D7E48-9E23-4608-898C-D7118E51F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541" y="3230479"/>
            <a:ext cx="8878769" cy="9233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page No.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01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121">
        <p14:prism/>
      </p:transition>
    </mc:Choice>
    <mc:Fallback>
      <p:transition spd="slow" advTm="2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17" y="51463"/>
            <a:ext cx="684680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3644" y="992445"/>
            <a:ext cx="12192000" cy="4212143"/>
            <a:chOff x="0" y="919552"/>
            <a:chExt cx="12192000" cy="4212143"/>
          </a:xfrm>
        </p:grpSpPr>
        <p:sp>
          <p:nvSpPr>
            <p:cNvPr id="4" name="Rectangle 3"/>
            <p:cNvSpPr/>
            <p:nvPr/>
          </p:nvSpPr>
          <p:spPr>
            <a:xfrm>
              <a:off x="0" y="919552"/>
              <a:ext cx="12192000" cy="4172276"/>
            </a:xfrm>
            <a:prstGeom prst="rect">
              <a:avLst/>
            </a:prstGeom>
            <a:gradFill>
              <a:gsLst>
                <a:gs pos="13000">
                  <a:schemeClr val="bg1"/>
                </a:gs>
                <a:gs pos="55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5" descr="C:\Users\Dilruba Khanom\Downloads\Grass_with_Flowers_and_Ladybugs_PNG_Clipart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5330"/>
              <a:ext cx="12192000" cy="112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8128987" y="69115"/>
            <a:ext cx="404001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4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0" y="1698172"/>
            <a:ext cx="1160864" cy="9589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3" y="2779442"/>
            <a:ext cx="1160864" cy="9589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14" y="1698172"/>
            <a:ext cx="1160864" cy="9589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53" y="2860064"/>
            <a:ext cx="1160864" cy="9589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55" y="1656803"/>
            <a:ext cx="1818456" cy="22789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54" y="2993521"/>
            <a:ext cx="1391309" cy="13772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23" y="2968811"/>
            <a:ext cx="1391309" cy="13772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88" y="2145968"/>
            <a:ext cx="1391309" cy="13772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03" y="1198127"/>
            <a:ext cx="1391309" cy="13772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30" y="1259230"/>
            <a:ext cx="1391309" cy="13772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51" y="1148172"/>
            <a:ext cx="1680044" cy="10999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21" y="3377936"/>
            <a:ext cx="1680044" cy="11516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51" y="2299945"/>
            <a:ext cx="1680044" cy="11202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684" y="3129709"/>
            <a:ext cx="1795257" cy="15109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34" y="1533183"/>
            <a:ext cx="1795257" cy="15109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557"/>
            <a:ext cx="622626" cy="5942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2626" y="5312820"/>
            <a:ext cx="1253837" cy="1353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85" y="5471923"/>
            <a:ext cx="957984" cy="10436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09864" y="5338522"/>
            <a:ext cx="1253837" cy="1353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70" y="5397817"/>
            <a:ext cx="991657" cy="97723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92253" y="5314442"/>
            <a:ext cx="1253837" cy="1353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97" y="5659359"/>
            <a:ext cx="1213378" cy="86270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40561" y="5280864"/>
            <a:ext cx="1253837" cy="1353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46" y="5572081"/>
            <a:ext cx="1252923" cy="93387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761880" y="5335300"/>
            <a:ext cx="1253837" cy="1353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2686" y="5182521"/>
            <a:ext cx="7359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00816" y="5172787"/>
            <a:ext cx="7359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09887" y="5215541"/>
            <a:ext cx="7359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21925" y="5224713"/>
            <a:ext cx="7359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939014" y="5239949"/>
            <a:ext cx="7359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83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011">
        <p14:prism/>
      </p:transition>
    </mc:Choice>
    <mc:Fallback>
      <p:transition spd="slow" advTm="6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43" grpId="0" animBg="1"/>
      <p:bldP spid="45" grpId="0" animBg="1"/>
      <p:bldP spid="47" grpId="0" animBg="1"/>
      <p:bldP spid="49" grpId="0" animBg="1"/>
      <p:bldP spid="51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59" y="3636146"/>
            <a:ext cx="2749044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910" y="2456391"/>
            <a:ext cx="2749044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84" y="4091567"/>
            <a:ext cx="2749044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559B1323-31C3-4457-AA98-4AFDFA27B4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43" y="1489299"/>
            <a:ext cx="2749044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6FC2B9E1-CF57-4B8D-9742-8EF8121D2D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910" y="925463"/>
            <a:ext cx="2749044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79F2DBF7-2B43-4118-A970-5E30B429DF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94" y="1939563"/>
            <a:ext cx="2749044" cy="1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360C6-C932-4220-9950-83AF28ACA403}"/>
              </a:ext>
            </a:extLst>
          </p:cNvPr>
          <p:cNvSpPr txBox="1"/>
          <p:nvPr/>
        </p:nvSpPr>
        <p:spPr>
          <a:xfrm rot="19368868">
            <a:off x="393896" y="1489299"/>
            <a:ext cx="3742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bye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37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6583">
        <p14:prism/>
      </p:transition>
    </mc:Choice>
    <mc:Fallback>
      <p:transition spd="slow" advTm="265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1256" y="1697067"/>
            <a:ext cx="8230772" cy="498598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en-US" sz="6600" b="1" dirty="0">
                <a:solidFill>
                  <a:srgbClr val="C00000"/>
                </a:solidFill>
              </a:rPr>
              <a:t>Presented by</a:t>
            </a:r>
          </a:p>
          <a:p>
            <a:r>
              <a:rPr lang="en-US" sz="3600" dirty="0">
                <a:solidFill>
                  <a:srgbClr val="002060"/>
                </a:solidFill>
              </a:rPr>
              <a:t>                 </a:t>
            </a:r>
            <a:r>
              <a:rPr lang="en-US" sz="3600" dirty="0" err="1">
                <a:solidFill>
                  <a:srgbClr val="002060"/>
                </a:solidFill>
              </a:rPr>
              <a:t>Shahrina</a:t>
            </a:r>
            <a:r>
              <a:rPr lang="en-US" sz="3600" dirty="0">
                <a:solidFill>
                  <a:srgbClr val="002060"/>
                </a:solidFill>
              </a:rPr>
              <a:t> Bin </a:t>
            </a:r>
            <a:r>
              <a:rPr lang="en-US" sz="3600" dirty="0" err="1">
                <a:solidFill>
                  <a:srgbClr val="002060"/>
                </a:solidFill>
              </a:rPr>
              <a:t>Sweety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                   Assistant Teacher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Chormonai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Madrasha</a:t>
            </a:r>
            <a:r>
              <a:rPr lang="en-US" sz="3600" dirty="0">
                <a:solidFill>
                  <a:srgbClr val="002060"/>
                </a:solidFill>
              </a:rPr>
              <a:t> Government primary school</a:t>
            </a:r>
          </a:p>
          <a:p>
            <a:r>
              <a:rPr lang="en-US" sz="3600" dirty="0">
                <a:solidFill>
                  <a:srgbClr val="002060"/>
                </a:solidFill>
              </a:rPr>
              <a:t>                            </a:t>
            </a:r>
            <a:r>
              <a:rPr lang="en-US" sz="3600" dirty="0" err="1">
                <a:solidFill>
                  <a:srgbClr val="002060"/>
                </a:solidFill>
              </a:rPr>
              <a:t>Barishal</a:t>
            </a:r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362200" y="609600"/>
            <a:ext cx="7543800" cy="434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74277" y="1257300"/>
            <a:ext cx="7543800" cy="434340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51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519">
        <p14:prism/>
      </p:transition>
    </mc:Choice>
    <mc:Fallback>
      <p:transition spd="slow" advTm="5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728" y="1912035"/>
            <a:ext cx="81100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Lesson </a:t>
            </a:r>
            <a:r>
              <a:rPr lang="en-US" sz="7200" b="1" dirty="0" err="1">
                <a:solidFill>
                  <a:srgbClr val="C00000"/>
                </a:solidFill>
              </a:rPr>
              <a:t>Introduching</a:t>
            </a:r>
            <a:endParaRPr lang="en-US" sz="7200" b="1" dirty="0">
              <a:solidFill>
                <a:srgbClr val="C00000"/>
              </a:solidFill>
            </a:endParaRP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Class: One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Unit: 12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Lesson:1-3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Subject:English</a:t>
            </a:r>
            <a:r>
              <a:rPr lang="en-US" sz="3600" dirty="0">
                <a:solidFill>
                  <a:srgbClr val="002060"/>
                </a:solidFill>
              </a:rPr>
              <a:t>               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  </a:t>
            </a:r>
            <a:r>
              <a:rPr lang="en-US" sz="3600" dirty="0" err="1">
                <a:solidFill>
                  <a:srgbClr val="002060"/>
                </a:solidFill>
              </a:rPr>
              <a:t>Topic:Number</a:t>
            </a:r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               </a:t>
            </a:r>
          </a:p>
          <a:p>
            <a:r>
              <a:rPr lang="en-US" sz="3600" dirty="0"/>
              <a:t> 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Round Single Corner Rectangle 3"/>
          <p:cNvSpPr/>
          <p:nvPr/>
        </p:nvSpPr>
        <p:spPr>
          <a:xfrm>
            <a:off x="2133603" y="1589649"/>
            <a:ext cx="8240149" cy="4332849"/>
          </a:xfrm>
          <a:prstGeom prst="round1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16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24"/>
    </mc:Choice>
    <mc:Fallback>
      <p:transition spd="slow" advTm="10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6566" y="895310"/>
            <a:ext cx="8199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3374" y="3225970"/>
            <a:ext cx="1064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Times New Roman" panose="02020603050405020304" pitchFamily="18" charset="0"/>
              </a:rPr>
              <a:t>2.1.1   recognize and read cardinal numbers </a:t>
            </a:r>
            <a:r>
              <a:rPr lang="en-US" sz="3600" b="1" dirty="0">
                <a:latin typeface="Times New Roman" panose="02020603050405020304" pitchFamily="18" charset="0"/>
              </a:rPr>
              <a:t>1 to 5</a:t>
            </a:r>
            <a:r>
              <a:rPr lang="bn-BD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3374" y="4624740"/>
            <a:ext cx="10975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</a:rPr>
              <a:t>2</a:t>
            </a:r>
            <a:r>
              <a:rPr lang="bn-BD" sz="3600" b="1" dirty="0">
                <a:latin typeface="Times New Roman" panose="02020603050405020304" pitchFamily="18" charset="0"/>
              </a:rPr>
              <a:t>.1.</a:t>
            </a:r>
            <a:r>
              <a:rPr lang="en-US" sz="3600" b="1" dirty="0">
                <a:latin typeface="Times New Roman" panose="02020603050405020304" pitchFamily="18" charset="0"/>
              </a:rPr>
              <a:t>1</a:t>
            </a:r>
            <a:r>
              <a:rPr lang="bn-BD" sz="3600" b="1" dirty="0">
                <a:latin typeface="Times New Roman" panose="02020603050405020304" pitchFamily="18" charset="0"/>
              </a:rPr>
              <a:t>     write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cardial</a:t>
            </a:r>
            <a:r>
              <a:rPr lang="bn-BD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1 to 5 in figures and in words </a:t>
            </a:r>
            <a:r>
              <a:rPr lang="bn-BD" sz="3600" b="1" dirty="0">
                <a:latin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364" y="3920430"/>
            <a:ext cx="2086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6364" y="2442869"/>
            <a:ext cx="218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44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556">
        <p14:window dir="vert"/>
      </p:transition>
    </mc:Choice>
    <mc:Fallback>
      <p:transition spd="slow" advTm="4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2002" y="1262416"/>
            <a:ext cx="3074158" cy="272272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56396" y="1262416"/>
            <a:ext cx="3074157" cy="272272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29601" y="1439840"/>
            <a:ext cx="3074156" cy="254530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8098" y="4306162"/>
            <a:ext cx="3074157" cy="272272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71974" y="4262791"/>
            <a:ext cx="3074157" cy="272272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08179" y="154420"/>
            <a:ext cx="7458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22225">
                  <a:solidFill>
                    <a:schemeClr val="tx1"/>
                  </a:solidFill>
                  <a:prstDash val="solid"/>
                </a:ln>
              </a:rPr>
              <a:t>What can you see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B488C-530D-47A6-8C97-928C418DF741}"/>
              </a:ext>
            </a:extLst>
          </p:cNvPr>
          <p:cNvSpPr txBox="1"/>
          <p:nvPr/>
        </p:nvSpPr>
        <p:spPr>
          <a:xfrm>
            <a:off x="-2476279" y="1559449"/>
            <a:ext cx="16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 Bus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4E0CE-6931-4D9E-B5FD-28F0A53A8072}"/>
              </a:ext>
            </a:extLst>
          </p:cNvPr>
          <p:cNvSpPr txBox="1"/>
          <p:nvPr/>
        </p:nvSpPr>
        <p:spPr>
          <a:xfrm>
            <a:off x="-2551801" y="3136612"/>
            <a:ext cx="16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 Hens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A42C1-8E62-409F-A09F-3B70E2C0CEB9}"/>
              </a:ext>
            </a:extLst>
          </p:cNvPr>
          <p:cNvSpPr txBox="1"/>
          <p:nvPr/>
        </p:nvSpPr>
        <p:spPr>
          <a:xfrm>
            <a:off x="-2551801" y="4600135"/>
            <a:ext cx="255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 Tomatoes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14CA4-E3F5-413E-AE3B-FEA897823EA2}"/>
              </a:ext>
            </a:extLst>
          </p:cNvPr>
          <p:cNvSpPr txBox="1"/>
          <p:nvPr/>
        </p:nvSpPr>
        <p:spPr>
          <a:xfrm>
            <a:off x="12424229" y="537029"/>
            <a:ext cx="131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 Cars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633AE4-4C92-4D55-A231-D21014FC4B37}"/>
              </a:ext>
            </a:extLst>
          </p:cNvPr>
          <p:cNvSpPr txBox="1"/>
          <p:nvPr/>
        </p:nvSpPr>
        <p:spPr>
          <a:xfrm>
            <a:off x="12424229" y="3721387"/>
            <a:ext cx="150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 Ducks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75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2093">
        <p14:glitter pattern="hexagon"/>
      </p:transition>
    </mc:Choice>
    <mc:Fallback>
      <p:transition spd="slow" advTm="22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23645 0.375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0.62213 0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9792 0.396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20768 0.314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0.26172 0.170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1" grpId="0"/>
      <p:bldP spid="4" grpId="0"/>
      <p:bldP spid="8" grpId="0"/>
      <p:bldP spid="9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3005068" y="1700823"/>
            <a:ext cx="61818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38803" y="3529451"/>
            <a:ext cx="431439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276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334">
        <p14:doors dir="vert"/>
      </p:transition>
    </mc:Choice>
    <mc:Fallback>
      <p:transition spd="slow" advTm="7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0" y="2752742"/>
            <a:ext cx="2105762" cy="20692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26475" y="3081308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42894" y="5261406"/>
            <a:ext cx="232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1714727" y="435258"/>
            <a:ext cx="83225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listen, say and count.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5137" y="2533055"/>
            <a:ext cx="3040390" cy="2508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697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256">
        <p15:prstTrans prst="prestige"/>
      </p:transition>
    </mc:Choice>
    <mc:Fallback>
      <p:transition spd="slow" advTm="102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2" grpId="0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6" y="2505261"/>
            <a:ext cx="2666383" cy="2354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81" y="2765140"/>
            <a:ext cx="2709738" cy="18350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4320" y="2330246"/>
            <a:ext cx="2718684" cy="27047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4320" y="2330246"/>
            <a:ext cx="5647622" cy="27047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16309" y="5149288"/>
            <a:ext cx="232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3986" y="935600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8942" y="1024038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525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5559">
        <p15:prstTrans prst="origami"/>
      </p:transition>
    </mc:Choice>
    <mc:Fallback>
      <p:transition spd="slow" advTm="155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4" y="2053186"/>
            <a:ext cx="2159000" cy="2911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38" y="2083321"/>
            <a:ext cx="2159000" cy="2911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23" y="2112472"/>
            <a:ext cx="2159000" cy="2911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194" y="1811857"/>
            <a:ext cx="2832542" cy="3233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6" y="1828974"/>
            <a:ext cx="5684106" cy="3233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3358" y="1827982"/>
            <a:ext cx="8607142" cy="3233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63109" y="4964661"/>
            <a:ext cx="232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7543" y="242197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1143" y="191887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3367" y="191887"/>
            <a:ext cx="79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38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727">
        <p14:prism isInverted="1"/>
      </p:transition>
    </mc:Choice>
    <mc:Fallback>
      <p:transition spd="slow" advTm="9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9|0.8|0.9|0.9|0.9|0.9|0.9|1.2|1.3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0.9|0.9|0.9|1|0.9|0.8|0.8|0.8|0.9|1|0.8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3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7|3.5|1.1|1.2|1.3|1.4|1|0.8|0.7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|3.7|1.3|3.4|1.8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1.4|0.9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.2|1|1.2|1|2.8|2.3|2.3|2.1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1|1.5|1.3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2.6|1.6|2.8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9|0.8|1|1|1.1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184</Words>
  <Application>Microsoft Office PowerPoint</Application>
  <PresentationFormat>Widescreen</PresentationFormat>
  <Paragraphs>81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Elephant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sweety</dc:creator>
  <cp:lastModifiedBy>DPE</cp:lastModifiedBy>
  <cp:revision>89</cp:revision>
  <dcterms:created xsi:type="dcterms:W3CDTF">2017-11-06T18:03:52Z</dcterms:created>
  <dcterms:modified xsi:type="dcterms:W3CDTF">2019-07-17T17:46:39Z</dcterms:modified>
</cp:coreProperties>
</file>