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35" r:id="rId3"/>
    <p:sldId id="508" r:id="rId4"/>
    <p:sldId id="507" r:id="rId5"/>
    <p:sldId id="498" r:id="rId6"/>
    <p:sldId id="509" r:id="rId7"/>
    <p:sldId id="510" r:id="rId8"/>
    <p:sldId id="518" r:id="rId9"/>
    <p:sldId id="505" r:id="rId10"/>
    <p:sldId id="40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A1640-B490-410E-9B67-1A3D3BEAED3B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2F6DC-E75A-4C04-921B-CDAEAD8CB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5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9612F-E15A-4A7D-A81B-74E3B89101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5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4654D-55A6-42ED-8F1F-9E946D128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4D35DC-B547-463E-982F-58E4269B1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246F6-1AA9-4DD0-BE82-85B31EABA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0A87B-5FA6-4763-9617-AD9B0F4A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2C724-B0E7-4A45-87A4-D0710718C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4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85C9-3DEB-4E06-9959-BBA941AF7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BB12E-1236-445A-A928-C2BD81843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E3213-F47C-47C1-B4C8-386DDA3F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4C513-397F-454B-9454-D613A535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E4DD-C1F7-4683-8024-24976074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9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B667DF-642B-47BA-8D60-6BCF8D6DA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05282-EF17-49DF-B111-F6C3406D8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B7CDB-1641-431F-BC1D-3E9D81FD5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55DDA-8CAD-4EEC-9D4F-199FF709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357A-3EBF-4801-80F9-52106E09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62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76AF-98D4-412B-879B-BF961D58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7A0B8-A775-4C33-8135-1C5ACF11A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40D1F-93B8-4DE9-8042-D2DF9C261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1475-B3B4-48F1-9887-5233B870B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12D1B-5416-4DF7-B664-5115FE62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36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C614D-118B-4C4E-8B6C-96E662FCA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8DF4B-B31C-4CA7-AF13-B5EB1288B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7EA51-519E-4A08-B0EC-5F5C38C5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8A173-2124-4080-90AF-F25084B1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1044-BFCB-4405-B1A6-5E006780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42DD5-4DDD-487E-8595-DDC28BFA6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EA4FC-31FE-4DD0-A459-0BCEE3FB80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0F4D1-B875-4904-910D-A37A900D6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45C3F9-C04E-4F07-BA5C-EA301C49A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594A05-49CD-42C5-9983-E0C135109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DF29E-5F96-452E-84DD-85489D59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83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69FB-8653-4D81-91A4-37A90E2E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9C778-1BE1-48A0-ABA7-D703ACF32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A270-5D94-4411-B491-F114D79B9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C8627C-844F-4843-912D-78348CFEA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EBB5F-7EAC-4D44-9CCE-A86EE63EC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C624D1-C93E-4C5E-882A-2C42C9D4B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681AE1-87AF-4A20-921C-F8B358CD1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7EE7DA-2F09-4B13-84DE-319ED8D88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34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70C00-F883-4030-B0B2-EA6009005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70CFBC-0A1E-4D2C-9989-19451A518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D064C-51B0-4E9A-A5CE-14A370CA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754C7D-2E68-4096-9344-C78ABA06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9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50D9C4-2AA8-4A4D-8A8D-5659604E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7D6AE-8F1B-45DE-9B0E-F6EE77992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21550-F1C5-4C78-937E-92868FF9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1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EF9E-8024-48D4-A071-F5E8869E0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84DB2-6282-4D03-B621-81C1801E7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D55233-6C82-40DC-BA8B-B8CEA2367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2C3F4-9484-4719-A64C-00A3EE7C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16E06-E330-4059-809E-9799578E5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4E604C-FE1E-40B2-B7F3-2851C737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6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2703-A664-42A4-96B6-F376BAA9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44F4E4-7055-49E7-B6D2-CD5D876C81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65C229-989C-43F0-8178-EB361066B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3BE80-9CB6-43A1-8E8E-79AC95FBE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B3424B-DF3A-4F03-9B8E-E8F3717C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6D9FC-0195-4910-929C-8054732D5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01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00C64C-604D-4FBA-9B40-1B365B4E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68C68-6D6C-4539-9E8A-27BF49D9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03B57-DEC7-4861-8ED4-529B3DDDDE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7C-EB92-42B3-B708-846EBD2FABE0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0B01-F576-4B08-BD00-914E94F0FC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15D4A-D736-4688-9C90-671B18653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6E21F-7F81-41E5-B84E-E30445BC0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3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ring Wallpapers 15.jpg"/>
          <p:cNvPicPr>
            <a:picLocks noChangeAspect="1"/>
          </p:cNvPicPr>
          <p:nvPr/>
        </p:nvPicPr>
        <p:blipFill>
          <a:blip r:embed="rId3">
            <a:lum contrast="10000"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33600" y="152401"/>
            <a:ext cx="60198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8000" b="1" dirty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86400" y="4495800"/>
            <a:ext cx="4648200" cy="24078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>
                  <a:solidFill>
                    <a:srgbClr val="FF33CC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dirty="0"/>
              <a:t> </a:t>
            </a:r>
            <a:endParaRPr lang="en-US" dirty="0"/>
          </a:p>
        </p:txBody>
      </p:sp>
      <p:pic>
        <p:nvPicPr>
          <p:cNvPr id="16" name="Picture 15" descr="Fuchsia.gif"/>
          <p:cNvPicPr>
            <a:picLocks noChangeAspect="1"/>
          </p:cNvPicPr>
          <p:nvPr/>
        </p:nvPicPr>
        <p:blipFill>
          <a:blip r:embed="rId4">
            <a:lum contrast="40000"/>
          </a:blip>
          <a:stretch>
            <a:fillRect/>
          </a:stretch>
        </p:blipFill>
        <p:spPr>
          <a:xfrm rot="10800000">
            <a:off x="5867401" y="4648200"/>
            <a:ext cx="714375" cy="700350"/>
          </a:xfrm>
          <a:prstGeom prst="rect">
            <a:avLst/>
          </a:prstGeom>
        </p:spPr>
      </p:pic>
    </p:spTree>
  </p:cSld>
  <p:clrMapOvr>
    <a:masterClrMapping/>
  </p:clrMapOvr>
  <p:transition>
    <p:spli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63" y="2017201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835" y="5099772"/>
            <a:ext cx="428105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617" y="1592410"/>
            <a:ext cx="2535816" cy="337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92582" y="1903026"/>
            <a:ext cx="520930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53" y="82290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63" y="-231562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252" y="418778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7" y="990380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Freeform 85"/>
          <p:cNvSpPr/>
          <p:nvPr/>
        </p:nvSpPr>
        <p:spPr>
          <a:xfrm>
            <a:off x="5770174" y="2416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6567920" y="5337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031272" y="67807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4626654" y="32187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5424400" y="613921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 90"/>
          <p:cNvSpPr/>
          <p:nvPr/>
        </p:nvSpPr>
        <p:spPr>
          <a:xfrm>
            <a:off x="4887752" y="7582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/>
        </p:nvSpPr>
        <p:spPr>
          <a:xfrm>
            <a:off x="3523254" y="31383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>
            <a:off x="4321000" y="605889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>
            <a:off x="3784352" y="750257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Freeform 94"/>
          <p:cNvSpPr/>
          <p:nvPr/>
        </p:nvSpPr>
        <p:spPr>
          <a:xfrm>
            <a:off x="2415226" y="76150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/>
        </p:nvSpPr>
        <p:spPr>
          <a:xfrm>
            <a:off x="3212972" y="1053555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Freeform 96"/>
          <p:cNvSpPr/>
          <p:nvPr/>
        </p:nvSpPr>
        <p:spPr>
          <a:xfrm>
            <a:off x="2676324" y="1197923"/>
            <a:ext cx="630147" cy="72846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602" y="423316"/>
            <a:ext cx="2072743" cy="11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Freeform 98"/>
          <p:cNvSpPr/>
          <p:nvPr/>
        </p:nvSpPr>
        <p:spPr>
          <a:xfrm>
            <a:off x="-27709" y="5914962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942410" y="6067328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53338" y="6222685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1550492" y="610194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3399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Freeform 102"/>
          <p:cNvSpPr/>
          <p:nvPr/>
        </p:nvSpPr>
        <p:spPr>
          <a:xfrm>
            <a:off x="480184" y="5905027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Freeform 103"/>
          <p:cNvSpPr/>
          <p:nvPr/>
        </p:nvSpPr>
        <p:spPr>
          <a:xfrm>
            <a:off x="6827409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7309225" y="5829841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reeform 105"/>
          <p:cNvSpPr/>
          <p:nvPr/>
        </p:nvSpPr>
        <p:spPr>
          <a:xfrm rot="20671117">
            <a:off x="6227918" y="6076232"/>
            <a:ext cx="599491" cy="508665"/>
          </a:xfrm>
          <a:custGeom>
            <a:avLst/>
            <a:gdLst>
              <a:gd name="connsiteX0" fmla="*/ 17412 w 599491"/>
              <a:gd name="connsiteY0" fmla="*/ 332509 h 401782"/>
              <a:gd name="connsiteX1" fmla="*/ 86685 w 599491"/>
              <a:gd name="connsiteY1" fmla="*/ 374073 h 401782"/>
              <a:gd name="connsiteX2" fmla="*/ 280649 w 599491"/>
              <a:gd name="connsiteY2" fmla="*/ 401782 h 401782"/>
              <a:gd name="connsiteX3" fmla="*/ 391485 w 599491"/>
              <a:gd name="connsiteY3" fmla="*/ 387927 h 401782"/>
              <a:gd name="connsiteX4" fmla="*/ 557740 w 599491"/>
              <a:gd name="connsiteY4" fmla="*/ 360218 h 401782"/>
              <a:gd name="connsiteX5" fmla="*/ 599303 w 599491"/>
              <a:gd name="connsiteY5" fmla="*/ 277091 h 401782"/>
              <a:gd name="connsiteX6" fmla="*/ 543885 w 599491"/>
              <a:gd name="connsiteY6" fmla="*/ 166255 h 401782"/>
              <a:gd name="connsiteX7" fmla="*/ 502322 w 599491"/>
              <a:gd name="connsiteY7" fmla="*/ 152400 h 401782"/>
              <a:gd name="connsiteX8" fmla="*/ 474612 w 599491"/>
              <a:gd name="connsiteY8" fmla="*/ 110836 h 401782"/>
              <a:gd name="connsiteX9" fmla="*/ 419194 w 599491"/>
              <a:gd name="connsiteY9" fmla="*/ 96982 h 401782"/>
              <a:gd name="connsiteX10" fmla="*/ 377631 w 599491"/>
              <a:gd name="connsiteY10" fmla="*/ 83127 h 401782"/>
              <a:gd name="connsiteX11" fmla="*/ 349922 w 599491"/>
              <a:gd name="connsiteY11" fmla="*/ 41564 h 401782"/>
              <a:gd name="connsiteX12" fmla="*/ 294503 w 599491"/>
              <a:gd name="connsiteY12" fmla="*/ 27709 h 401782"/>
              <a:gd name="connsiteX13" fmla="*/ 252940 w 599491"/>
              <a:gd name="connsiteY13" fmla="*/ 0 h 401782"/>
              <a:gd name="connsiteX14" fmla="*/ 183667 w 599491"/>
              <a:gd name="connsiteY14" fmla="*/ 13855 h 401782"/>
              <a:gd name="connsiteX15" fmla="*/ 169812 w 599491"/>
              <a:gd name="connsiteY15" fmla="*/ 55418 h 401782"/>
              <a:gd name="connsiteX16" fmla="*/ 128249 w 599491"/>
              <a:gd name="connsiteY16" fmla="*/ 83127 h 401782"/>
              <a:gd name="connsiteX17" fmla="*/ 114394 w 599491"/>
              <a:gd name="connsiteY17" fmla="*/ 124691 h 401782"/>
              <a:gd name="connsiteX18" fmla="*/ 100540 w 599491"/>
              <a:gd name="connsiteY18" fmla="*/ 180109 h 401782"/>
              <a:gd name="connsiteX19" fmla="*/ 58976 w 599491"/>
              <a:gd name="connsiteY19" fmla="*/ 193964 h 401782"/>
              <a:gd name="connsiteX20" fmla="*/ 17412 w 599491"/>
              <a:gd name="connsiteY20" fmla="*/ 374073 h 401782"/>
              <a:gd name="connsiteX21" fmla="*/ 45122 w 599491"/>
              <a:gd name="connsiteY21" fmla="*/ 401782 h 401782"/>
              <a:gd name="connsiteX22" fmla="*/ 100540 w 599491"/>
              <a:gd name="connsiteY22" fmla="*/ 387927 h 4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9491" h="401782">
                <a:moveTo>
                  <a:pt x="17412" y="332509"/>
                </a:moveTo>
                <a:cubicBezTo>
                  <a:pt x="40503" y="346364"/>
                  <a:pt x="62599" y="362030"/>
                  <a:pt x="86685" y="374073"/>
                </a:cubicBezTo>
                <a:cubicBezTo>
                  <a:pt x="139989" y="400725"/>
                  <a:pt x="241724" y="398243"/>
                  <a:pt x="280649" y="401782"/>
                </a:cubicBezTo>
                <a:lnTo>
                  <a:pt x="391485" y="387927"/>
                </a:lnTo>
                <a:cubicBezTo>
                  <a:pt x="534912" y="371053"/>
                  <a:pt x="475029" y="387789"/>
                  <a:pt x="557740" y="360218"/>
                </a:cubicBezTo>
                <a:cubicBezTo>
                  <a:pt x="568309" y="344365"/>
                  <a:pt x="602322" y="301244"/>
                  <a:pt x="599303" y="277091"/>
                </a:cubicBezTo>
                <a:cubicBezTo>
                  <a:pt x="597327" y="261284"/>
                  <a:pt x="564020" y="182363"/>
                  <a:pt x="543885" y="166255"/>
                </a:cubicBezTo>
                <a:cubicBezTo>
                  <a:pt x="532481" y="157132"/>
                  <a:pt x="516176" y="157018"/>
                  <a:pt x="502322" y="152400"/>
                </a:cubicBezTo>
                <a:cubicBezTo>
                  <a:pt x="493085" y="138545"/>
                  <a:pt x="488467" y="120072"/>
                  <a:pt x="474612" y="110836"/>
                </a:cubicBezTo>
                <a:cubicBezTo>
                  <a:pt x="458769" y="100274"/>
                  <a:pt x="437503" y="102213"/>
                  <a:pt x="419194" y="96982"/>
                </a:cubicBezTo>
                <a:cubicBezTo>
                  <a:pt x="405152" y="92970"/>
                  <a:pt x="391485" y="87745"/>
                  <a:pt x="377631" y="83127"/>
                </a:cubicBezTo>
                <a:cubicBezTo>
                  <a:pt x="368395" y="69273"/>
                  <a:pt x="363776" y="50800"/>
                  <a:pt x="349922" y="41564"/>
                </a:cubicBezTo>
                <a:cubicBezTo>
                  <a:pt x="334078" y="31002"/>
                  <a:pt x="312005" y="35210"/>
                  <a:pt x="294503" y="27709"/>
                </a:cubicBezTo>
                <a:cubicBezTo>
                  <a:pt x="279198" y="21150"/>
                  <a:pt x="266794" y="9236"/>
                  <a:pt x="252940" y="0"/>
                </a:cubicBezTo>
                <a:cubicBezTo>
                  <a:pt x="229849" y="4618"/>
                  <a:pt x="203260" y="793"/>
                  <a:pt x="183667" y="13855"/>
                </a:cubicBezTo>
                <a:cubicBezTo>
                  <a:pt x="171516" y="21956"/>
                  <a:pt x="178935" y="44014"/>
                  <a:pt x="169812" y="55418"/>
                </a:cubicBezTo>
                <a:cubicBezTo>
                  <a:pt x="159410" y="68420"/>
                  <a:pt x="142103" y="73891"/>
                  <a:pt x="128249" y="83127"/>
                </a:cubicBezTo>
                <a:cubicBezTo>
                  <a:pt x="123631" y="96982"/>
                  <a:pt x="118406" y="110649"/>
                  <a:pt x="114394" y="124691"/>
                </a:cubicBezTo>
                <a:cubicBezTo>
                  <a:pt x="109163" y="143000"/>
                  <a:pt x="112435" y="165240"/>
                  <a:pt x="100540" y="180109"/>
                </a:cubicBezTo>
                <a:cubicBezTo>
                  <a:pt x="91417" y="191513"/>
                  <a:pt x="72831" y="189346"/>
                  <a:pt x="58976" y="193964"/>
                </a:cubicBezTo>
                <a:cubicBezTo>
                  <a:pt x="2273" y="279019"/>
                  <a:pt x="-17654" y="268877"/>
                  <a:pt x="17412" y="374073"/>
                </a:cubicBezTo>
                <a:cubicBezTo>
                  <a:pt x="21543" y="386465"/>
                  <a:pt x="35885" y="392546"/>
                  <a:pt x="45122" y="401782"/>
                </a:cubicBezTo>
                <a:cubicBezTo>
                  <a:pt x="91066" y="386466"/>
                  <a:pt x="72081" y="387927"/>
                  <a:pt x="100540" y="387927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6"/>
          <p:cNvSpPr/>
          <p:nvPr/>
        </p:nvSpPr>
        <p:spPr>
          <a:xfrm>
            <a:off x="9198107" y="6222685"/>
            <a:ext cx="559447" cy="541359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7"/>
          <p:cNvSpPr/>
          <p:nvPr/>
        </p:nvSpPr>
        <p:spPr>
          <a:xfrm>
            <a:off x="8990336" y="5075288"/>
            <a:ext cx="573209" cy="5748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8"/>
          <p:cNvSpPr/>
          <p:nvPr/>
        </p:nvSpPr>
        <p:spPr>
          <a:xfrm>
            <a:off x="11659136" y="5235486"/>
            <a:ext cx="453692" cy="425538"/>
          </a:xfrm>
          <a:custGeom>
            <a:avLst/>
            <a:gdLst>
              <a:gd name="connsiteX0" fmla="*/ 305267 w 797746"/>
              <a:gd name="connsiteY0" fmla="*/ 568036 h 872836"/>
              <a:gd name="connsiteX1" fmla="*/ 249849 w 797746"/>
              <a:gd name="connsiteY1" fmla="*/ 498763 h 872836"/>
              <a:gd name="connsiteX2" fmla="*/ 208285 w 797746"/>
              <a:gd name="connsiteY2" fmla="*/ 457200 h 872836"/>
              <a:gd name="connsiteX3" fmla="*/ 194431 w 797746"/>
              <a:gd name="connsiteY3" fmla="*/ 387927 h 872836"/>
              <a:gd name="connsiteX4" fmla="*/ 180576 w 797746"/>
              <a:gd name="connsiteY4" fmla="*/ 346363 h 872836"/>
              <a:gd name="connsiteX5" fmla="*/ 180576 w 797746"/>
              <a:gd name="connsiteY5" fmla="*/ 69272 h 872836"/>
              <a:gd name="connsiteX6" fmla="*/ 208285 w 797746"/>
              <a:gd name="connsiteY6" fmla="*/ 27709 h 872836"/>
              <a:gd name="connsiteX7" fmla="*/ 249849 w 797746"/>
              <a:gd name="connsiteY7" fmla="*/ 0 h 872836"/>
              <a:gd name="connsiteX8" fmla="*/ 388394 w 797746"/>
              <a:gd name="connsiteY8" fmla="*/ 27709 h 872836"/>
              <a:gd name="connsiteX9" fmla="*/ 471522 w 797746"/>
              <a:gd name="connsiteY9" fmla="*/ 69272 h 872836"/>
              <a:gd name="connsiteX10" fmla="*/ 499231 w 797746"/>
              <a:gd name="connsiteY10" fmla="*/ 96982 h 872836"/>
              <a:gd name="connsiteX11" fmla="*/ 499231 w 797746"/>
              <a:gd name="connsiteY11" fmla="*/ 346363 h 872836"/>
              <a:gd name="connsiteX12" fmla="*/ 485376 w 797746"/>
              <a:gd name="connsiteY12" fmla="*/ 387927 h 872836"/>
              <a:gd name="connsiteX13" fmla="*/ 443813 w 797746"/>
              <a:gd name="connsiteY13" fmla="*/ 429491 h 872836"/>
              <a:gd name="connsiteX14" fmla="*/ 388394 w 797746"/>
              <a:gd name="connsiteY14" fmla="*/ 498763 h 872836"/>
              <a:gd name="connsiteX15" fmla="*/ 305267 w 797746"/>
              <a:gd name="connsiteY15" fmla="*/ 568036 h 872836"/>
              <a:gd name="connsiteX16" fmla="*/ 263704 w 797746"/>
              <a:gd name="connsiteY16" fmla="*/ 540327 h 872836"/>
              <a:gd name="connsiteX17" fmla="*/ 235994 w 797746"/>
              <a:gd name="connsiteY17" fmla="*/ 457200 h 872836"/>
              <a:gd name="connsiteX18" fmla="*/ 208285 w 797746"/>
              <a:gd name="connsiteY18" fmla="*/ 374072 h 872836"/>
              <a:gd name="connsiteX19" fmla="*/ 194431 w 797746"/>
              <a:gd name="connsiteY19" fmla="*/ 332509 h 872836"/>
              <a:gd name="connsiteX20" fmla="*/ 180576 w 797746"/>
              <a:gd name="connsiteY20" fmla="*/ 290945 h 872836"/>
              <a:gd name="connsiteX21" fmla="*/ 14322 w 797746"/>
              <a:gd name="connsiteY21" fmla="*/ 346363 h 872836"/>
              <a:gd name="connsiteX22" fmla="*/ 467 w 797746"/>
              <a:gd name="connsiteY22" fmla="*/ 387927 h 872836"/>
              <a:gd name="connsiteX23" fmla="*/ 55885 w 797746"/>
              <a:gd name="connsiteY23" fmla="*/ 609600 h 872836"/>
              <a:gd name="connsiteX24" fmla="*/ 97449 w 797746"/>
              <a:gd name="connsiteY24" fmla="*/ 623454 h 872836"/>
              <a:gd name="connsiteX25" fmla="*/ 332976 w 797746"/>
              <a:gd name="connsiteY25" fmla="*/ 581891 h 872836"/>
              <a:gd name="connsiteX26" fmla="*/ 346831 w 797746"/>
              <a:gd name="connsiteY26" fmla="*/ 526472 h 872836"/>
              <a:gd name="connsiteX27" fmla="*/ 429958 w 797746"/>
              <a:gd name="connsiteY27" fmla="*/ 471054 h 872836"/>
              <a:gd name="connsiteX28" fmla="*/ 471522 w 797746"/>
              <a:gd name="connsiteY28" fmla="*/ 443345 h 872836"/>
              <a:gd name="connsiteX29" fmla="*/ 513085 w 797746"/>
              <a:gd name="connsiteY29" fmla="*/ 401782 h 872836"/>
              <a:gd name="connsiteX30" fmla="*/ 554649 w 797746"/>
              <a:gd name="connsiteY30" fmla="*/ 387927 h 872836"/>
              <a:gd name="connsiteX31" fmla="*/ 623922 w 797746"/>
              <a:gd name="connsiteY31" fmla="*/ 304800 h 872836"/>
              <a:gd name="connsiteX32" fmla="*/ 665485 w 797746"/>
              <a:gd name="connsiteY32" fmla="*/ 318654 h 872836"/>
              <a:gd name="connsiteX33" fmla="*/ 748613 w 797746"/>
              <a:gd name="connsiteY33" fmla="*/ 387927 h 872836"/>
              <a:gd name="connsiteX34" fmla="*/ 776322 w 797746"/>
              <a:gd name="connsiteY34" fmla="*/ 429491 h 872836"/>
              <a:gd name="connsiteX35" fmla="*/ 762467 w 797746"/>
              <a:gd name="connsiteY35" fmla="*/ 678872 h 872836"/>
              <a:gd name="connsiteX36" fmla="*/ 623922 w 797746"/>
              <a:gd name="connsiteY36" fmla="*/ 665018 h 872836"/>
              <a:gd name="connsiteX37" fmla="*/ 596213 w 797746"/>
              <a:gd name="connsiteY37" fmla="*/ 623454 h 872836"/>
              <a:gd name="connsiteX38" fmla="*/ 526940 w 797746"/>
              <a:gd name="connsiteY38" fmla="*/ 609600 h 872836"/>
              <a:gd name="connsiteX39" fmla="*/ 471522 w 797746"/>
              <a:gd name="connsiteY39" fmla="*/ 595745 h 872836"/>
              <a:gd name="connsiteX40" fmla="*/ 429958 w 797746"/>
              <a:gd name="connsiteY40" fmla="*/ 554182 h 872836"/>
              <a:gd name="connsiteX41" fmla="*/ 388394 w 797746"/>
              <a:gd name="connsiteY41" fmla="*/ 540327 h 872836"/>
              <a:gd name="connsiteX42" fmla="*/ 443813 w 797746"/>
              <a:gd name="connsiteY42" fmla="*/ 554182 h 872836"/>
              <a:gd name="connsiteX43" fmla="*/ 540794 w 797746"/>
              <a:gd name="connsiteY43" fmla="*/ 595745 h 872836"/>
              <a:gd name="connsiteX44" fmla="*/ 596213 w 797746"/>
              <a:gd name="connsiteY44" fmla="*/ 651163 h 872836"/>
              <a:gd name="connsiteX45" fmla="*/ 623922 w 797746"/>
              <a:gd name="connsiteY45" fmla="*/ 692727 h 872836"/>
              <a:gd name="connsiteX46" fmla="*/ 665485 w 797746"/>
              <a:gd name="connsiteY46" fmla="*/ 720436 h 872836"/>
              <a:gd name="connsiteX47" fmla="*/ 693194 w 797746"/>
              <a:gd name="connsiteY47" fmla="*/ 762000 h 872836"/>
              <a:gd name="connsiteX48" fmla="*/ 651631 w 797746"/>
              <a:gd name="connsiteY48" fmla="*/ 858982 h 872836"/>
              <a:gd name="connsiteX49" fmla="*/ 596213 w 797746"/>
              <a:gd name="connsiteY49" fmla="*/ 872836 h 872836"/>
              <a:gd name="connsiteX50" fmla="*/ 471522 w 797746"/>
              <a:gd name="connsiteY50" fmla="*/ 858982 h 872836"/>
              <a:gd name="connsiteX51" fmla="*/ 388394 w 797746"/>
              <a:gd name="connsiteY51" fmla="*/ 831272 h 872836"/>
              <a:gd name="connsiteX52" fmla="*/ 291413 w 797746"/>
              <a:gd name="connsiteY52" fmla="*/ 803563 h 872836"/>
              <a:gd name="connsiteX53" fmla="*/ 249849 w 797746"/>
              <a:gd name="connsiteY53" fmla="*/ 789709 h 872836"/>
              <a:gd name="connsiteX54" fmla="*/ 222140 w 797746"/>
              <a:gd name="connsiteY54" fmla="*/ 748145 h 872836"/>
              <a:gd name="connsiteX55" fmla="*/ 152867 w 797746"/>
              <a:gd name="connsiteY55" fmla="*/ 678872 h 872836"/>
              <a:gd name="connsiteX56" fmla="*/ 125158 w 797746"/>
              <a:gd name="connsiteY56" fmla="*/ 595745 h 872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97746" h="872836">
                <a:moveTo>
                  <a:pt x="305267" y="568036"/>
                </a:moveTo>
                <a:cubicBezTo>
                  <a:pt x="286794" y="544945"/>
                  <a:pt x="269322" y="521017"/>
                  <a:pt x="249849" y="498763"/>
                </a:cubicBezTo>
                <a:cubicBezTo>
                  <a:pt x="236947" y="484018"/>
                  <a:pt x="217047" y="474725"/>
                  <a:pt x="208285" y="457200"/>
                </a:cubicBezTo>
                <a:cubicBezTo>
                  <a:pt x="197754" y="436138"/>
                  <a:pt x="200142" y="410772"/>
                  <a:pt x="194431" y="387927"/>
                </a:cubicBezTo>
                <a:cubicBezTo>
                  <a:pt x="190889" y="373759"/>
                  <a:pt x="185194" y="360218"/>
                  <a:pt x="180576" y="346363"/>
                </a:cubicBezTo>
                <a:cubicBezTo>
                  <a:pt x="160974" y="228749"/>
                  <a:pt x="153395" y="223300"/>
                  <a:pt x="180576" y="69272"/>
                </a:cubicBezTo>
                <a:cubicBezTo>
                  <a:pt x="183470" y="52874"/>
                  <a:pt x="196511" y="39483"/>
                  <a:pt x="208285" y="27709"/>
                </a:cubicBezTo>
                <a:cubicBezTo>
                  <a:pt x="220059" y="15935"/>
                  <a:pt x="235994" y="9236"/>
                  <a:pt x="249849" y="0"/>
                </a:cubicBezTo>
                <a:cubicBezTo>
                  <a:pt x="285596" y="5107"/>
                  <a:pt x="349701" y="8362"/>
                  <a:pt x="388394" y="27709"/>
                </a:cubicBezTo>
                <a:cubicBezTo>
                  <a:pt x="495813" y="81419"/>
                  <a:pt x="367060" y="34453"/>
                  <a:pt x="471522" y="69272"/>
                </a:cubicBezTo>
                <a:cubicBezTo>
                  <a:pt x="480758" y="78509"/>
                  <a:pt x="492511" y="85781"/>
                  <a:pt x="499231" y="96982"/>
                </a:cubicBezTo>
                <a:cubicBezTo>
                  <a:pt x="537761" y="161200"/>
                  <a:pt x="501117" y="329391"/>
                  <a:pt x="499231" y="346363"/>
                </a:cubicBezTo>
                <a:cubicBezTo>
                  <a:pt x="497618" y="360878"/>
                  <a:pt x="493477" y="375776"/>
                  <a:pt x="485376" y="387927"/>
                </a:cubicBezTo>
                <a:cubicBezTo>
                  <a:pt x="474508" y="404230"/>
                  <a:pt x="457667" y="415636"/>
                  <a:pt x="443813" y="429491"/>
                </a:cubicBezTo>
                <a:cubicBezTo>
                  <a:pt x="410732" y="528729"/>
                  <a:pt x="458026" y="415204"/>
                  <a:pt x="388394" y="498763"/>
                </a:cubicBezTo>
                <a:cubicBezTo>
                  <a:pt x="321664" y="578839"/>
                  <a:pt x="408846" y="542142"/>
                  <a:pt x="305267" y="568036"/>
                </a:cubicBezTo>
                <a:cubicBezTo>
                  <a:pt x="291413" y="558800"/>
                  <a:pt x="272529" y="554447"/>
                  <a:pt x="263704" y="540327"/>
                </a:cubicBezTo>
                <a:cubicBezTo>
                  <a:pt x="248224" y="515559"/>
                  <a:pt x="245230" y="484909"/>
                  <a:pt x="235994" y="457200"/>
                </a:cubicBezTo>
                <a:lnTo>
                  <a:pt x="208285" y="374072"/>
                </a:lnTo>
                <a:lnTo>
                  <a:pt x="194431" y="332509"/>
                </a:lnTo>
                <a:lnTo>
                  <a:pt x="180576" y="290945"/>
                </a:lnTo>
                <a:cubicBezTo>
                  <a:pt x="151366" y="297436"/>
                  <a:pt x="47615" y="304746"/>
                  <a:pt x="14322" y="346363"/>
                </a:cubicBezTo>
                <a:cubicBezTo>
                  <a:pt x="5199" y="357767"/>
                  <a:pt x="5085" y="374072"/>
                  <a:pt x="467" y="387927"/>
                </a:cubicBezTo>
                <a:cubicBezTo>
                  <a:pt x="8835" y="496713"/>
                  <a:pt x="-25981" y="555023"/>
                  <a:pt x="55885" y="609600"/>
                </a:cubicBezTo>
                <a:cubicBezTo>
                  <a:pt x="68036" y="617701"/>
                  <a:pt x="83594" y="618836"/>
                  <a:pt x="97449" y="623454"/>
                </a:cubicBezTo>
                <a:cubicBezTo>
                  <a:pt x="99578" y="623290"/>
                  <a:pt x="291811" y="631289"/>
                  <a:pt x="332976" y="581891"/>
                </a:cubicBezTo>
                <a:cubicBezTo>
                  <a:pt x="345166" y="567263"/>
                  <a:pt x="334292" y="540802"/>
                  <a:pt x="346831" y="526472"/>
                </a:cubicBezTo>
                <a:cubicBezTo>
                  <a:pt x="368761" y="501410"/>
                  <a:pt x="402249" y="489527"/>
                  <a:pt x="429958" y="471054"/>
                </a:cubicBezTo>
                <a:cubicBezTo>
                  <a:pt x="443813" y="461818"/>
                  <a:pt x="459748" y="455119"/>
                  <a:pt x="471522" y="443345"/>
                </a:cubicBezTo>
                <a:cubicBezTo>
                  <a:pt x="485376" y="429491"/>
                  <a:pt x="496783" y="412650"/>
                  <a:pt x="513085" y="401782"/>
                </a:cubicBezTo>
                <a:cubicBezTo>
                  <a:pt x="525236" y="393681"/>
                  <a:pt x="540794" y="392545"/>
                  <a:pt x="554649" y="387927"/>
                </a:cubicBezTo>
                <a:cubicBezTo>
                  <a:pt x="569932" y="357361"/>
                  <a:pt x="581195" y="311921"/>
                  <a:pt x="623922" y="304800"/>
                </a:cubicBezTo>
                <a:cubicBezTo>
                  <a:pt x="638327" y="302399"/>
                  <a:pt x="651631" y="314036"/>
                  <a:pt x="665485" y="318654"/>
                </a:cubicBezTo>
                <a:cubicBezTo>
                  <a:pt x="706354" y="345899"/>
                  <a:pt x="715277" y="347923"/>
                  <a:pt x="748613" y="387927"/>
                </a:cubicBezTo>
                <a:cubicBezTo>
                  <a:pt x="759273" y="400719"/>
                  <a:pt x="767086" y="415636"/>
                  <a:pt x="776322" y="429491"/>
                </a:cubicBezTo>
                <a:cubicBezTo>
                  <a:pt x="790969" y="502730"/>
                  <a:pt x="822438" y="618901"/>
                  <a:pt x="762467" y="678872"/>
                </a:cubicBezTo>
                <a:cubicBezTo>
                  <a:pt x="729649" y="711690"/>
                  <a:pt x="670104" y="669636"/>
                  <a:pt x="623922" y="665018"/>
                </a:cubicBezTo>
                <a:cubicBezTo>
                  <a:pt x="614686" y="651163"/>
                  <a:pt x="610670" y="631715"/>
                  <a:pt x="596213" y="623454"/>
                </a:cubicBezTo>
                <a:cubicBezTo>
                  <a:pt x="575767" y="611771"/>
                  <a:pt x="549928" y="614708"/>
                  <a:pt x="526940" y="609600"/>
                </a:cubicBezTo>
                <a:cubicBezTo>
                  <a:pt x="508352" y="605469"/>
                  <a:pt x="489995" y="600363"/>
                  <a:pt x="471522" y="595745"/>
                </a:cubicBezTo>
                <a:cubicBezTo>
                  <a:pt x="457667" y="581891"/>
                  <a:pt x="446261" y="565050"/>
                  <a:pt x="429958" y="554182"/>
                </a:cubicBezTo>
                <a:cubicBezTo>
                  <a:pt x="417807" y="546081"/>
                  <a:pt x="373790" y="540327"/>
                  <a:pt x="388394" y="540327"/>
                </a:cubicBezTo>
                <a:cubicBezTo>
                  <a:pt x="407436" y="540327"/>
                  <a:pt x="425504" y="548951"/>
                  <a:pt x="443813" y="554182"/>
                </a:cubicBezTo>
                <a:cubicBezTo>
                  <a:pt x="491381" y="567773"/>
                  <a:pt x="491531" y="571114"/>
                  <a:pt x="540794" y="595745"/>
                </a:cubicBezTo>
                <a:cubicBezTo>
                  <a:pt x="571023" y="686431"/>
                  <a:pt x="529038" y="597423"/>
                  <a:pt x="596213" y="651163"/>
                </a:cubicBezTo>
                <a:cubicBezTo>
                  <a:pt x="609215" y="661565"/>
                  <a:pt x="612148" y="680953"/>
                  <a:pt x="623922" y="692727"/>
                </a:cubicBezTo>
                <a:cubicBezTo>
                  <a:pt x="635696" y="704501"/>
                  <a:pt x="651631" y="711200"/>
                  <a:pt x="665485" y="720436"/>
                </a:cubicBezTo>
                <a:cubicBezTo>
                  <a:pt x="674721" y="734291"/>
                  <a:pt x="690839" y="745516"/>
                  <a:pt x="693194" y="762000"/>
                </a:cubicBezTo>
                <a:cubicBezTo>
                  <a:pt x="696217" y="783158"/>
                  <a:pt x="671612" y="845661"/>
                  <a:pt x="651631" y="858982"/>
                </a:cubicBezTo>
                <a:cubicBezTo>
                  <a:pt x="635788" y="869544"/>
                  <a:pt x="614686" y="868218"/>
                  <a:pt x="596213" y="872836"/>
                </a:cubicBezTo>
                <a:cubicBezTo>
                  <a:pt x="554649" y="868218"/>
                  <a:pt x="512529" y="867184"/>
                  <a:pt x="471522" y="858982"/>
                </a:cubicBezTo>
                <a:cubicBezTo>
                  <a:pt x="442881" y="853254"/>
                  <a:pt x="416103" y="840509"/>
                  <a:pt x="388394" y="831272"/>
                </a:cubicBezTo>
                <a:cubicBezTo>
                  <a:pt x="288769" y="798063"/>
                  <a:pt x="413151" y="838345"/>
                  <a:pt x="291413" y="803563"/>
                </a:cubicBezTo>
                <a:cubicBezTo>
                  <a:pt x="277371" y="799551"/>
                  <a:pt x="263704" y="794327"/>
                  <a:pt x="249849" y="789709"/>
                </a:cubicBezTo>
                <a:cubicBezTo>
                  <a:pt x="240613" y="775854"/>
                  <a:pt x="233105" y="760676"/>
                  <a:pt x="222140" y="748145"/>
                </a:cubicBezTo>
                <a:cubicBezTo>
                  <a:pt x="200636" y="723569"/>
                  <a:pt x="152867" y="678872"/>
                  <a:pt x="152867" y="678872"/>
                </a:cubicBezTo>
                <a:cubicBezTo>
                  <a:pt x="138254" y="591189"/>
                  <a:pt x="167104" y="595745"/>
                  <a:pt x="125158" y="59574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9" name="Picture 9" descr="http://ppt.wz51z.com/EC3/CD7/animations/sports/basketball/kids_playing_catch_lc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" y="3477491"/>
            <a:ext cx="2990634" cy="19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6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5182" y="516792"/>
            <a:ext cx="3147015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en-US" sz="8000" b="1" cap="all" dirty="0">
                <a:ln/>
                <a:solidFill>
                  <a:schemeClr val="bg2">
                    <a:lumMod val="1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</a:p>
        </p:txBody>
      </p:sp>
      <p:sp>
        <p:nvSpPr>
          <p:cNvPr id="3" name="Rectangle 2"/>
          <p:cNvSpPr/>
          <p:nvPr/>
        </p:nvSpPr>
        <p:spPr>
          <a:xfrm>
            <a:off x="6671389" y="2610409"/>
            <a:ext cx="5549966" cy="2554545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40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৫</a:t>
            </a:r>
          </a:p>
          <a:p>
            <a:pPr lvl="0" algn="ctr"/>
            <a:r>
              <a:rPr lang="en-US" sz="4000" b="1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as-IN" sz="4000" b="1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শূণ্য: ০ </a:t>
            </a:r>
            <a:endParaRPr lang="en-US" sz="5400" b="1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FBE550-BEA2-4CE1-9F8D-D391908E313E}"/>
              </a:ext>
            </a:extLst>
          </p:cNvPr>
          <p:cNvSpPr/>
          <p:nvPr/>
        </p:nvSpPr>
        <p:spPr>
          <a:xfrm>
            <a:off x="810385" y="2313712"/>
            <a:ext cx="43511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শাহরিণা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বিণ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সুইটি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৩৯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চরমোনাই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বরশাল</a:t>
            </a: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78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67635" y="1011170"/>
            <a:ext cx="3339745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solidFill>
                <a:schemeClr val="tx2">
                  <a:lumMod val="95000"/>
                  <a:lumOff val="5000"/>
                </a:schemeClr>
              </a:soli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27" y="3201628"/>
            <a:ext cx="1059179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৪.২.২ শূণ্য (০) সংখ্যা প্রতীকটি শনাক্ত করতে পারবে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473"/>
            <a:ext cx="12192000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2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gallery.yopriceville.com/var/albums/Frames/Maya_the_Bee_Transparent_Kids_Frame.png?m=143981666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gallery.yopriceville.com/var/albums/Frames/Maya_the_Bee_Transparent_Kids_Frame.png?m=143981666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47336" y="2753267"/>
            <a:ext cx="3699163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IN" sz="9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শুন্য (</a:t>
            </a:r>
            <a:r>
              <a:rPr lang="en-US" sz="115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9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16059" y="1154743"/>
            <a:ext cx="363044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8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</a:t>
            </a:r>
          </a:p>
        </p:txBody>
      </p:sp>
      <p:pic>
        <p:nvPicPr>
          <p:cNvPr id="7" name="Picture 2" descr="G:\TOZAMMEL Profile\Picture(Single)\butterfly3.png">
            <a:extLst>
              <a:ext uri="{FF2B5EF4-FFF2-40B4-BE49-F238E27FC236}">
                <a16:creationId xmlns:a16="http://schemas.microsoft.com/office/drawing/2014/main" id="{11F78994-9610-4EB4-8426-1EBDCD43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633182"/>
            <a:ext cx="1375483" cy="1352558"/>
          </a:xfrm>
          <a:prstGeom prst="rect">
            <a:avLst/>
          </a:prstGeom>
          <a:noFill/>
        </p:spPr>
      </p:pic>
      <p:pic>
        <p:nvPicPr>
          <p:cNvPr id="8" name="Picture 2" descr="G:\TOZAMMEL Profile\Picture(Single)\butterfly3.png">
            <a:extLst>
              <a:ext uri="{FF2B5EF4-FFF2-40B4-BE49-F238E27FC236}">
                <a16:creationId xmlns:a16="http://schemas.microsoft.com/office/drawing/2014/main" id="{C822A04F-70AE-400C-9044-911D10CA4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3742" y="478464"/>
            <a:ext cx="1375483" cy="1352558"/>
          </a:xfrm>
          <a:prstGeom prst="rect">
            <a:avLst/>
          </a:prstGeom>
          <a:noFill/>
        </p:spPr>
      </p:pic>
      <p:pic>
        <p:nvPicPr>
          <p:cNvPr id="9" name="Picture 2" descr="G:\TOZAMMEL Profile\Picture(Single)\butterfly3.png">
            <a:extLst>
              <a:ext uri="{FF2B5EF4-FFF2-40B4-BE49-F238E27FC236}">
                <a16:creationId xmlns:a16="http://schemas.microsoft.com/office/drawing/2014/main" id="{D2325AC4-8A21-4A4E-9B56-2D64E397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975" y="5125705"/>
            <a:ext cx="1375483" cy="1352558"/>
          </a:xfrm>
          <a:prstGeom prst="rect">
            <a:avLst/>
          </a:prstGeom>
          <a:noFill/>
        </p:spPr>
      </p:pic>
      <p:pic>
        <p:nvPicPr>
          <p:cNvPr id="10" name="Picture 2" descr="G:\TOZAMMEL Profile\Picture(Single)\butterfly3.png">
            <a:extLst>
              <a:ext uri="{FF2B5EF4-FFF2-40B4-BE49-F238E27FC236}">
                <a16:creationId xmlns:a16="http://schemas.microsoft.com/office/drawing/2014/main" id="{65CE455E-087C-4BB3-9FA9-CE3461EF7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97080" y="5026978"/>
            <a:ext cx="1375483" cy="1352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33502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7951"/>
            <a:ext cx="462741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14" y="60902"/>
            <a:ext cx="3084499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pic>
        <p:nvPicPr>
          <p:cNvPr id="12294" name="Picture 6" descr="http://www.cityfarmers.com.au/wp-content/uploads/2011/11/pool-beach-bal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468" y="1944712"/>
            <a:ext cx="2665364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cityfarmers.com.au/wp-content/uploads/2011/11/pool-beach-ball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34" y="1939121"/>
            <a:ext cx="2665364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cityfarmers.com.au/wp-content/uploads/2011/11/pool-beach-ball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078" y="1939121"/>
            <a:ext cx="2665364" cy="26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2006" y="5426885"/>
            <a:ext cx="49584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2696" y="5498766"/>
            <a:ext cx="40593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57736" y="2391709"/>
            <a:ext cx="1327760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৩টি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75537" y="2391709"/>
            <a:ext cx="117163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75537" y="2391709"/>
            <a:ext cx="1237685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১টি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04764" y="2407518"/>
            <a:ext cx="117922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344803" y="1594712"/>
            <a:ext cx="9143088" cy="3211832"/>
            <a:chOff x="1404900" y="1958837"/>
            <a:chExt cx="8874773" cy="2968246"/>
          </a:xfrm>
        </p:grpSpPr>
        <p:sp>
          <p:nvSpPr>
            <p:cNvPr id="15" name="Rectangle 14"/>
            <p:cNvSpPr/>
            <p:nvPr/>
          </p:nvSpPr>
          <p:spPr>
            <a:xfrm>
              <a:off x="1404900" y="1977826"/>
              <a:ext cx="8874773" cy="294925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sz="4000" b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4211050" y="1986090"/>
              <a:ext cx="56150" cy="2940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101973" y="1958837"/>
              <a:ext cx="56150" cy="29409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935670" y="5190989"/>
            <a:ext cx="5611091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07573" y="5166299"/>
            <a:ext cx="509303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5098473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40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7" grpId="2"/>
      <p:bldP spid="7" grpId="3"/>
      <p:bldP spid="8" grpId="0"/>
      <p:bldP spid="8" grpId="1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21" grpId="0"/>
      <p:bldP spid="22" grpId="0"/>
      <p:bldP spid="2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8662" y="174808"/>
            <a:ext cx="5954809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সংখ্যা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219728" y="2116650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2669" y="980178"/>
            <a:ext cx="11770938" cy="58960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 flipV="1">
            <a:off x="322669" y="3736860"/>
            <a:ext cx="11770938" cy="1913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145280" y="980178"/>
            <a:ext cx="2" cy="5825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278557" y="980178"/>
            <a:ext cx="0" cy="582546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767524" y="2802809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15849" y="5768656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00799" y="5768655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767524" y="5768656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702013" y="2672358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914600" y="2740865"/>
            <a:ext cx="1377758" cy="109010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0" y="1717850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55" flipH="1">
            <a:off x="1893125" y="2444842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442" y="1166604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93125" y="1263066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4736" flipH="1">
            <a:off x="1742421" y="1930493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4328866" y="1965899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447" y="1589486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918" y="1078796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02263" y="1221642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7493" y="2015781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8187550" y="1930224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132" y="1531424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264" y="980178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60947" y="1076640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302574" y="5017919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88" y="4067873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5971" y="4164335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4507648" y="5031057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http://www.su-per-b.org/images/lea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1045" y="4177473"/>
            <a:ext cx="836961" cy="60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www.cliparthut.com/clip-arts/1506/tree-branch-15060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1"/>
          <a:stretch/>
        </p:blipFill>
        <p:spPr bwMode="auto">
          <a:xfrm rot="5400000">
            <a:off x="8187549" y="5036591"/>
            <a:ext cx="2522390" cy="119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3022342" y="2563030"/>
            <a:ext cx="678872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222479" y="2432579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1016801" y="2498213"/>
            <a:ext cx="77585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22342" y="5528876"/>
            <a:ext cx="70940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118570" y="5500185"/>
            <a:ext cx="762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11113782" y="5528876"/>
            <a:ext cx="6788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2" name="Rectangle 1"/>
          <p:cNvSpPr/>
          <p:nvPr/>
        </p:nvSpPr>
        <p:spPr>
          <a:xfrm>
            <a:off x="9963561" y="3833448"/>
            <a:ext cx="19903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978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66" grpId="0"/>
      <p:bldP spid="67" grpId="0"/>
      <p:bldP spid="68" grpId="0"/>
      <p:bldP spid="69" grpId="0"/>
      <p:bldP spid="70" grpId="0"/>
      <p:bldP spid="71" grpId="0"/>
      <p:bldP spid="71" grpId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be 4"/>
          <p:cNvSpPr/>
          <p:nvPr/>
        </p:nvSpPr>
        <p:spPr>
          <a:xfrm>
            <a:off x="1072310" y="3612365"/>
            <a:ext cx="1712453" cy="618376"/>
          </a:xfrm>
          <a:prstGeom prst="cube">
            <a:avLst>
              <a:gd name="adj" fmla="val 34113"/>
            </a:avLst>
          </a:prstGeom>
          <a:solidFill>
            <a:srgbClr val="00800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944225" y="937609"/>
            <a:ext cx="77350" cy="26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478467" y="2965401"/>
            <a:ext cx="900138" cy="789582"/>
          </a:xfrm>
          <a:prstGeom prst="ellipse">
            <a:avLst/>
          </a:prstGeom>
          <a:solidFill>
            <a:srgbClr val="8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32831" y="2175819"/>
            <a:ext cx="900138" cy="789582"/>
          </a:xfrm>
          <a:prstGeom prst="ellipse">
            <a:avLst/>
          </a:prstGeom>
          <a:solidFill>
            <a:srgbClr val="0623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32831" y="1386238"/>
            <a:ext cx="900138" cy="789582"/>
          </a:xfrm>
          <a:prstGeom prst="ellipse">
            <a:avLst/>
          </a:prstGeom>
          <a:solidFill>
            <a:srgbClr val="D6A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8645715" y="3835557"/>
            <a:ext cx="1712453" cy="618376"/>
          </a:xfrm>
          <a:prstGeom prst="cube">
            <a:avLst>
              <a:gd name="adj" fmla="val 34113"/>
            </a:avLst>
          </a:prstGeom>
          <a:solidFill>
            <a:srgbClr val="00800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9517630" y="1160801"/>
            <a:ext cx="77350" cy="26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be 25"/>
          <p:cNvSpPr/>
          <p:nvPr/>
        </p:nvSpPr>
        <p:spPr>
          <a:xfrm>
            <a:off x="6088087" y="3835557"/>
            <a:ext cx="1712453" cy="618376"/>
          </a:xfrm>
          <a:prstGeom prst="cube">
            <a:avLst>
              <a:gd name="adj" fmla="val 34113"/>
            </a:avLst>
          </a:prstGeom>
          <a:solidFill>
            <a:srgbClr val="00800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960002" y="1160801"/>
            <a:ext cx="77350" cy="26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494244" y="3188593"/>
            <a:ext cx="900138" cy="789582"/>
          </a:xfrm>
          <a:prstGeom prst="ellipse">
            <a:avLst/>
          </a:prstGeom>
          <a:solidFill>
            <a:srgbClr val="8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3492912" y="3793165"/>
            <a:ext cx="1712453" cy="618376"/>
          </a:xfrm>
          <a:prstGeom prst="cube">
            <a:avLst>
              <a:gd name="adj" fmla="val 34113"/>
            </a:avLst>
          </a:prstGeom>
          <a:solidFill>
            <a:srgbClr val="008000"/>
          </a:solidFill>
          <a:ln>
            <a:solidFill>
              <a:srgbClr val="06232C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4364827" y="1118409"/>
            <a:ext cx="77350" cy="267475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899069" y="3146201"/>
            <a:ext cx="900138" cy="789582"/>
          </a:xfrm>
          <a:prstGeom prst="ellipse">
            <a:avLst/>
          </a:prstGeom>
          <a:solidFill>
            <a:srgbClr val="82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953433" y="2356619"/>
            <a:ext cx="900138" cy="789582"/>
          </a:xfrm>
          <a:prstGeom prst="ellipse">
            <a:avLst/>
          </a:prstGeom>
          <a:solidFill>
            <a:srgbClr val="06232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" y="0"/>
            <a:ext cx="5334000" cy="707886"/>
          </a:xfrm>
          <a:prstGeom prst="rect">
            <a:avLst/>
          </a:prstGeom>
          <a:ln>
            <a:solidFill>
              <a:srgbClr val="06232C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সংখ্যা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17153" y="4895393"/>
            <a:ext cx="1911927" cy="1569660"/>
            <a:chOff x="917153" y="4715354"/>
            <a:chExt cx="1911927" cy="1569660"/>
          </a:xfrm>
        </p:grpSpPr>
        <p:sp>
          <p:nvSpPr>
            <p:cNvPr id="38" name="TextBox 37"/>
            <p:cNvSpPr txBox="1"/>
            <p:nvPr/>
          </p:nvSpPr>
          <p:spPr>
            <a:xfrm>
              <a:off x="1478467" y="4715354"/>
              <a:ext cx="77585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42" name="Round Diagonal Corner Rectangle 41"/>
            <p:cNvSpPr/>
            <p:nvPr/>
          </p:nvSpPr>
          <p:spPr>
            <a:xfrm>
              <a:off x="917153" y="5024699"/>
              <a:ext cx="1911927" cy="950971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377046" y="4936886"/>
            <a:ext cx="1911927" cy="1569660"/>
            <a:chOff x="3377046" y="4936886"/>
            <a:chExt cx="1911927" cy="1569660"/>
          </a:xfrm>
        </p:grpSpPr>
        <p:sp>
          <p:nvSpPr>
            <p:cNvPr id="39" name="TextBox 38"/>
            <p:cNvSpPr txBox="1"/>
            <p:nvPr/>
          </p:nvSpPr>
          <p:spPr>
            <a:xfrm>
              <a:off x="3899069" y="4936886"/>
              <a:ext cx="70940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43" name="Round Diagonal Corner Rectangle 42"/>
            <p:cNvSpPr/>
            <p:nvPr/>
          </p:nvSpPr>
          <p:spPr>
            <a:xfrm>
              <a:off x="3377046" y="5246231"/>
              <a:ext cx="1911927" cy="950971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042713" y="4862523"/>
            <a:ext cx="1911927" cy="1569660"/>
            <a:chOff x="6042713" y="4862523"/>
            <a:chExt cx="1911927" cy="1569660"/>
          </a:xfrm>
        </p:grpSpPr>
        <p:sp>
          <p:nvSpPr>
            <p:cNvPr id="40" name="TextBox 39"/>
            <p:cNvSpPr txBox="1"/>
            <p:nvPr/>
          </p:nvSpPr>
          <p:spPr>
            <a:xfrm>
              <a:off x="6656352" y="4862523"/>
              <a:ext cx="7620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44" name="Round Diagonal Corner Rectangle 43"/>
            <p:cNvSpPr/>
            <p:nvPr/>
          </p:nvSpPr>
          <p:spPr>
            <a:xfrm>
              <a:off x="6042713" y="5204738"/>
              <a:ext cx="1911927" cy="950971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46241" y="4806894"/>
            <a:ext cx="1911927" cy="1569660"/>
            <a:chOff x="8446241" y="4655828"/>
            <a:chExt cx="1911927" cy="1569660"/>
          </a:xfrm>
        </p:grpSpPr>
        <p:sp>
          <p:nvSpPr>
            <p:cNvPr id="41" name="TextBox 40"/>
            <p:cNvSpPr txBox="1"/>
            <p:nvPr/>
          </p:nvSpPr>
          <p:spPr>
            <a:xfrm>
              <a:off x="9062767" y="4655828"/>
              <a:ext cx="67887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9600" b="1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  <p:sp>
          <p:nvSpPr>
            <p:cNvPr id="45" name="Round Diagonal Corner Rectangle 44"/>
            <p:cNvSpPr/>
            <p:nvPr/>
          </p:nvSpPr>
          <p:spPr>
            <a:xfrm>
              <a:off x="8446241" y="5024699"/>
              <a:ext cx="1911927" cy="950971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rgbClr val="06232C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Rectangle 49"/>
          <p:cNvSpPr/>
          <p:nvPr/>
        </p:nvSpPr>
        <p:spPr>
          <a:xfrm>
            <a:off x="9741640" y="1896565"/>
            <a:ext cx="2468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0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28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  <p:bldP spid="16" grpId="0" animBg="1"/>
      <p:bldP spid="20" grpId="0" animBg="1"/>
      <p:bldP spid="26" grpId="0" animBg="1"/>
      <p:bldP spid="28" grpId="0" animBg="1"/>
      <p:bldP spid="32" grpId="0" animBg="1"/>
      <p:bldP spid="34" grpId="0" animBg="1"/>
      <p:bldP spid="35" grpId="0" animBg="1"/>
      <p:bldP spid="37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228.photobucket.com/albums/ee162/silverssimstuff/artwork/hm-ray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43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gallery.yopriceville.com/var/albums/Free-Clipart-Pictures/School-Clipart/School_Board_and_Decors_PNG_Picture.png?m=140862168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18237" b="38499"/>
          <a:stretch/>
        </p:blipFill>
        <p:spPr>
          <a:xfrm>
            <a:off x="-57585" y="1537855"/>
            <a:ext cx="5788025" cy="53201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18237" b="38499"/>
          <a:stretch/>
        </p:blipFill>
        <p:spPr>
          <a:xfrm>
            <a:off x="6403974" y="1537855"/>
            <a:ext cx="5788025" cy="53201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40532" y="-65975"/>
            <a:ext cx="4779817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শূণ্য (</a:t>
            </a: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2" descr="C:\Users\Shifat Hossain\Downloads\Pictur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0" t="31546" r="35868" b="45787"/>
          <a:stretch/>
        </p:blipFill>
        <p:spPr bwMode="auto">
          <a:xfrm>
            <a:off x="7844589" y="2141622"/>
            <a:ext cx="2791327" cy="292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0" t="30147" r="32378" b="44166"/>
          <a:stretch/>
        </p:blipFill>
        <p:spPr>
          <a:xfrm>
            <a:off x="987155" y="2131387"/>
            <a:ext cx="3698543" cy="353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6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6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039" y="1620981"/>
            <a:ext cx="2032289" cy="1745674"/>
          </a:xfrm>
          <a:prstGeom prst="rect">
            <a:avLst/>
          </a:prstGeom>
          <a:solidFill>
            <a:srgbClr val="D8F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32402" y="1620981"/>
            <a:ext cx="2032289" cy="1745674"/>
          </a:xfrm>
          <a:prstGeom prst="rect">
            <a:avLst/>
          </a:prstGeom>
          <a:solidFill>
            <a:srgbClr val="D8F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21419" y="1620981"/>
            <a:ext cx="2032289" cy="1745674"/>
          </a:xfrm>
          <a:prstGeom prst="rect">
            <a:avLst/>
          </a:prstGeom>
          <a:solidFill>
            <a:srgbClr val="D8F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64545" y="1620981"/>
            <a:ext cx="2032289" cy="1745674"/>
          </a:xfrm>
          <a:prstGeom prst="rect">
            <a:avLst/>
          </a:prstGeom>
          <a:solidFill>
            <a:srgbClr val="D8F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448800" y="1620981"/>
            <a:ext cx="2032289" cy="1745674"/>
          </a:xfrm>
          <a:prstGeom prst="rect">
            <a:avLst/>
          </a:prstGeom>
          <a:solidFill>
            <a:srgbClr val="D8F4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6226" y="166255"/>
            <a:ext cx="9069581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3129" y="1758405"/>
            <a:ext cx="745332" cy="745332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8194" y="1732102"/>
            <a:ext cx="745332" cy="745332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039" y="2503737"/>
            <a:ext cx="745332" cy="745332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7517" y="2532853"/>
            <a:ext cx="745332" cy="745332"/>
          </a:xfrm>
          <a:prstGeom prst="rect">
            <a:avLst/>
          </a:prstGeom>
          <a:noFill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018" y="2477434"/>
            <a:ext cx="745332" cy="745332"/>
          </a:xfrm>
          <a:prstGeom prst="rect">
            <a:avLst/>
          </a:prstGeom>
          <a:noFill/>
        </p:spPr>
      </p:pic>
      <p:pic>
        <p:nvPicPr>
          <p:cNvPr id="14" name="Picture 2" descr="G:\TOZAMMEL Profile\Picture(Single)\butterfl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350" y="1852418"/>
            <a:ext cx="1375483" cy="1352558"/>
          </a:xfrm>
          <a:prstGeom prst="rect">
            <a:avLst/>
          </a:prstGeom>
          <a:noFill/>
        </p:spPr>
      </p:pic>
      <p:pic>
        <p:nvPicPr>
          <p:cNvPr id="15" name="Picture 2" descr="G:\TOZAMMEL Profile\Picture(Single)\butterfly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11" y="1805008"/>
            <a:ext cx="1367645" cy="1344852"/>
          </a:xfrm>
          <a:prstGeom prst="rect">
            <a:avLst/>
          </a:prstGeom>
          <a:noFill/>
        </p:spPr>
      </p:pic>
      <p:pic>
        <p:nvPicPr>
          <p:cNvPr id="16" name="Picture 15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4691" y="1627727"/>
            <a:ext cx="1039248" cy="1013267"/>
          </a:xfrm>
          <a:prstGeom prst="rect">
            <a:avLst/>
          </a:prstGeom>
        </p:spPr>
      </p:pic>
      <p:pic>
        <p:nvPicPr>
          <p:cNvPr id="17" name="Picture 16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0799" y="1598134"/>
            <a:ext cx="1039248" cy="1013267"/>
          </a:xfrm>
          <a:prstGeom prst="rect">
            <a:avLst/>
          </a:prstGeom>
        </p:spPr>
      </p:pic>
      <p:pic>
        <p:nvPicPr>
          <p:cNvPr id="18" name="Picture 17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339" y="1627727"/>
            <a:ext cx="1039248" cy="1013267"/>
          </a:xfrm>
          <a:prstGeom prst="rect">
            <a:avLst/>
          </a:prstGeom>
        </p:spPr>
      </p:pic>
      <p:pic>
        <p:nvPicPr>
          <p:cNvPr id="19" name="Picture 18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1175" y="2462933"/>
            <a:ext cx="1039248" cy="1013267"/>
          </a:xfrm>
          <a:prstGeom prst="rect">
            <a:avLst/>
          </a:prstGeom>
        </p:spPr>
      </p:pic>
      <p:pic>
        <p:nvPicPr>
          <p:cNvPr id="20" name="Picture 19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17939" y="2422776"/>
            <a:ext cx="1039248" cy="1013267"/>
          </a:xfrm>
          <a:prstGeom prst="rect">
            <a:avLst/>
          </a:prstGeom>
        </p:spPr>
      </p:pic>
      <p:pic>
        <p:nvPicPr>
          <p:cNvPr id="21" name="Picture 20" descr="Lea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5297" y="2423536"/>
            <a:ext cx="1039248" cy="1013267"/>
          </a:xfrm>
          <a:prstGeom prst="rect">
            <a:avLst/>
          </a:prstGeom>
        </p:spPr>
      </p:pic>
      <p:pic>
        <p:nvPicPr>
          <p:cNvPr id="22" name="Picture 21" descr="Footba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9725" y="1799784"/>
            <a:ext cx="1490437" cy="149043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7498021" y="3625151"/>
            <a:ext cx="1565335" cy="1446550"/>
            <a:chOff x="7498021" y="3625151"/>
            <a:chExt cx="1565335" cy="1446550"/>
          </a:xfrm>
        </p:grpSpPr>
        <p:sp>
          <p:nvSpPr>
            <p:cNvPr id="31" name="Round Diagonal Corner Rectangle 30"/>
            <p:cNvSpPr/>
            <p:nvPr/>
          </p:nvSpPr>
          <p:spPr>
            <a:xfrm>
              <a:off x="7498021" y="3904679"/>
              <a:ext cx="1565335" cy="887494"/>
            </a:xfrm>
            <a:prstGeom prst="round2DiagRect">
              <a:avLst>
                <a:gd name="adj1" fmla="val 16667"/>
                <a:gd name="adj2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65400" y="3625151"/>
              <a:ext cx="98616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73671" y="3625151"/>
            <a:ext cx="1565335" cy="1446550"/>
            <a:chOff x="5373671" y="3625151"/>
            <a:chExt cx="1565335" cy="1446550"/>
          </a:xfrm>
        </p:grpSpPr>
        <p:sp>
          <p:nvSpPr>
            <p:cNvPr id="30" name="Round Diagonal Corner Rectangle 29"/>
            <p:cNvSpPr/>
            <p:nvPr/>
          </p:nvSpPr>
          <p:spPr>
            <a:xfrm>
              <a:off x="5373671" y="3892324"/>
              <a:ext cx="1565335" cy="887494"/>
            </a:xfrm>
            <a:prstGeom prst="round2DiagRect">
              <a:avLst>
                <a:gd name="adj1" fmla="val 16667"/>
                <a:gd name="adj2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07647" y="3625151"/>
              <a:ext cx="105813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086818" y="3476200"/>
            <a:ext cx="1565335" cy="1446550"/>
            <a:chOff x="3086818" y="3476200"/>
            <a:chExt cx="1565335" cy="1446550"/>
          </a:xfrm>
        </p:grpSpPr>
        <p:sp>
          <p:nvSpPr>
            <p:cNvPr id="29" name="Round Diagonal Corner Rectangle 28"/>
            <p:cNvSpPr/>
            <p:nvPr/>
          </p:nvSpPr>
          <p:spPr>
            <a:xfrm>
              <a:off x="3086818" y="3812036"/>
              <a:ext cx="1565335" cy="887494"/>
            </a:xfrm>
            <a:prstGeom prst="round2DiagRect">
              <a:avLst>
                <a:gd name="adj1" fmla="val 16667"/>
                <a:gd name="adj2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17343" y="3476200"/>
              <a:ext cx="90428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67142" y="3535748"/>
            <a:ext cx="1565335" cy="1446550"/>
            <a:chOff x="9767142" y="3535748"/>
            <a:chExt cx="1565335" cy="1446550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9767142" y="3901840"/>
              <a:ext cx="1565335" cy="887494"/>
            </a:xfrm>
            <a:prstGeom prst="round2DiagRect">
              <a:avLst>
                <a:gd name="adj1" fmla="val 16667"/>
                <a:gd name="adj2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0150704" y="3535748"/>
              <a:ext cx="79820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985526" y="3476200"/>
            <a:ext cx="1565335" cy="1446550"/>
            <a:chOff x="985526" y="3476200"/>
            <a:chExt cx="1565335" cy="1446550"/>
          </a:xfrm>
        </p:grpSpPr>
        <p:sp>
          <p:nvSpPr>
            <p:cNvPr id="28" name="Round Diagonal Corner Rectangle 27"/>
            <p:cNvSpPr/>
            <p:nvPr/>
          </p:nvSpPr>
          <p:spPr>
            <a:xfrm>
              <a:off x="985526" y="3815276"/>
              <a:ext cx="1565335" cy="887494"/>
            </a:xfrm>
            <a:prstGeom prst="round2DiagRect">
              <a:avLst>
                <a:gd name="adj1" fmla="val 16667"/>
                <a:gd name="adj2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00705" y="3476200"/>
              <a:ext cx="75638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en-US" sz="8800" b="1" spc="50" dirty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7019"/>
            <a:ext cx="12192000" cy="162098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9974127" y="104699"/>
            <a:ext cx="1760674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2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9101 -0.002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11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0.72044 0.004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16" y="20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-0.02384 L -0.18515 -0.0178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30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972 L -0.53412 -0.0217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6" y="-60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4 L -0.19531 -0.004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150</Words>
  <Application>Microsoft Office PowerPoint</Application>
  <PresentationFormat>Widescreen</PresentationFormat>
  <Paragraphs>51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7</cp:revision>
  <dcterms:created xsi:type="dcterms:W3CDTF">2019-07-14T16:23:02Z</dcterms:created>
  <dcterms:modified xsi:type="dcterms:W3CDTF">2019-07-14T16:48:31Z</dcterms:modified>
</cp:coreProperties>
</file>