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8847F-911E-400F-B056-409140FC9D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3925"/>
            <a:ext cx="10820400" cy="349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IN" sz="23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bn-IN" sz="1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32 Points 1">
            <a:extLst>
              <a:ext uri="{FF2B5EF4-FFF2-40B4-BE49-F238E27FC236}">
                <a16:creationId xmlns:a16="http://schemas.microsoft.com/office/drawing/2014/main" id="{8E389DF1-4465-4FEB-91EC-0C62D276F331}"/>
              </a:ext>
            </a:extLst>
          </p:cNvPr>
          <p:cNvSpPr/>
          <p:nvPr/>
        </p:nvSpPr>
        <p:spPr>
          <a:xfrm>
            <a:off x="10535478" y="5466906"/>
            <a:ext cx="970722" cy="980661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0AB6E2C4-E548-4922-A921-D7DE6FCA333C}"/>
              </a:ext>
            </a:extLst>
          </p:cNvPr>
          <p:cNvSpPr/>
          <p:nvPr/>
        </p:nvSpPr>
        <p:spPr>
          <a:xfrm>
            <a:off x="200439" y="88562"/>
            <a:ext cx="970722" cy="980661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4E0E013D-3BC9-41B8-9BD9-931080992D6C}"/>
              </a:ext>
            </a:extLst>
          </p:cNvPr>
          <p:cNvSpPr/>
          <p:nvPr/>
        </p:nvSpPr>
        <p:spPr>
          <a:xfrm>
            <a:off x="410817" y="5490250"/>
            <a:ext cx="970722" cy="980661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0B66CEE1-CB3C-458F-8965-78099FF46779}"/>
              </a:ext>
            </a:extLst>
          </p:cNvPr>
          <p:cNvSpPr/>
          <p:nvPr/>
        </p:nvSpPr>
        <p:spPr>
          <a:xfrm>
            <a:off x="10835308" y="218660"/>
            <a:ext cx="970722" cy="980661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314586"/>
      </p:ext>
    </p:extLst>
  </p:cSld>
  <p:clrMapOvr>
    <a:masterClrMapping/>
  </p:clrMapOvr>
  <p:transition spd="slow" advTm="27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flipH="1">
            <a:off x="4921510" y="671630"/>
            <a:ext cx="4386470" cy="622852"/>
          </a:xfrm>
          <a:custGeom>
            <a:avLst/>
            <a:gdLst>
              <a:gd name="connsiteX0" fmla="*/ 0 w 1630017"/>
              <a:gd name="connsiteY0" fmla="*/ 0 h 622852"/>
              <a:gd name="connsiteX1" fmla="*/ 1630017 w 1630017"/>
              <a:gd name="connsiteY1" fmla="*/ 0 h 622852"/>
              <a:gd name="connsiteX2" fmla="*/ 1113182 w 1630017"/>
              <a:gd name="connsiteY2" fmla="*/ 304800 h 622852"/>
              <a:gd name="connsiteX3" fmla="*/ 1630017 w 1630017"/>
              <a:gd name="connsiteY3" fmla="*/ 622852 h 622852"/>
              <a:gd name="connsiteX4" fmla="*/ 26504 w 1630017"/>
              <a:gd name="connsiteY4" fmla="*/ 583096 h 622852"/>
              <a:gd name="connsiteX5" fmla="*/ 0 w 1630017"/>
              <a:gd name="connsiteY5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017" h="622852">
                <a:moveTo>
                  <a:pt x="0" y="0"/>
                </a:moveTo>
                <a:lnTo>
                  <a:pt x="1630017" y="0"/>
                </a:lnTo>
                <a:lnTo>
                  <a:pt x="1113182" y="304800"/>
                </a:lnTo>
                <a:lnTo>
                  <a:pt x="1630017" y="622852"/>
                </a:lnTo>
                <a:lnTo>
                  <a:pt x="26504" y="58309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আলোচনা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677" y="1463006"/>
            <a:ext cx="783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১৯৩৩ সালে উয়ারী গ্রামে শ্রমিকেরা বেশকিছু প্রাচীন 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 পায়।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84" y="2384829"/>
            <a:ext cx="3256041" cy="39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4742" y="3451911"/>
            <a:ext cx="3928956" cy="17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8" y="2384829"/>
            <a:ext cx="3111500" cy="392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53233" y="3314089"/>
            <a:ext cx="3864137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863027"/>
      </p:ext>
    </p:extLst>
  </p:cSld>
  <p:clrMapOvr>
    <a:masterClrMapping/>
  </p:clrMapOvr>
  <p:transition spd="slow" advTm="15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1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1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484507" y="263960"/>
            <a:ext cx="2292626" cy="622852"/>
          </a:xfrm>
          <a:custGeom>
            <a:avLst/>
            <a:gdLst>
              <a:gd name="connsiteX0" fmla="*/ 0 w 1630017"/>
              <a:gd name="connsiteY0" fmla="*/ 0 h 622852"/>
              <a:gd name="connsiteX1" fmla="*/ 1630017 w 1630017"/>
              <a:gd name="connsiteY1" fmla="*/ 0 h 622852"/>
              <a:gd name="connsiteX2" fmla="*/ 1113182 w 1630017"/>
              <a:gd name="connsiteY2" fmla="*/ 304800 h 622852"/>
              <a:gd name="connsiteX3" fmla="*/ 1630017 w 1630017"/>
              <a:gd name="connsiteY3" fmla="*/ 622852 h 622852"/>
              <a:gd name="connsiteX4" fmla="*/ 26504 w 1630017"/>
              <a:gd name="connsiteY4" fmla="*/ 583096 h 622852"/>
              <a:gd name="connsiteX5" fmla="*/ 0 w 1630017"/>
              <a:gd name="connsiteY5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017" h="622852">
                <a:moveTo>
                  <a:pt x="0" y="0"/>
                </a:moveTo>
                <a:lnTo>
                  <a:pt x="1630017" y="0"/>
                </a:lnTo>
                <a:lnTo>
                  <a:pt x="1113182" y="304800"/>
                </a:lnTo>
                <a:lnTo>
                  <a:pt x="1630017" y="622852"/>
                </a:lnTo>
                <a:lnTo>
                  <a:pt x="26504" y="58309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2353" y="979790"/>
            <a:ext cx="1005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8060" y="1631199"/>
            <a:ext cx="1696278" cy="83488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034301" y="1631198"/>
            <a:ext cx="1696278" cy="83488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উপত্যকা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410318" y="1625161"/>
            <a:ext cx="1696278" cy="83488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561870" y="1625161"/>
            <a:ext cx="1696278" cy="71594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অভিভূত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822017" y="1625161"/>
            <a:ext cx="1696278" cy="83488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1825" y="2632536"/>
            <a:ext cx="91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________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1824" y="4966761"/>
            <a:ext cx="587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যাদুঘর দেখে ________ হয়ে গেলাম।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1824" y="4434386"/>
            <a:ext cx="791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 ও পর্বতের মাঝে সমতল ভূমিকে বলে ___________।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1824" y="3902011"/>
            <a:ext cx="91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 বাংলাদেশের _________ নিদর্শন।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1825" y="3272074"/>
            <a:ext cx="855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ক্রমে ক্রমে অনেক আশ্চর্য্য _______ পাওয়া যাচ্ছে উয়ারী-বটেশ্বরে।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Pie 1"/>
          <p:cNvSpPr/>
          <p:nvPr/>
        </p:nvSpPr>
        <p:spPr>
          <a:xfrm rot="2232309">
            <a:off x="729942" y="2772485"/>
            <a:ext cx="325026" cy="347151"/>
          </a:xfrm>
          <a:prstGeom prst="pi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2232309">
            <a:off x="711860" y="3428059"/>
            <a:ext cx="325026" cy="347151"/>
          </a:xfrm>
          <a:prstGeom prst="p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 rot="2232309">
            <a:off x="697315" y="4020618"/>
            <a:ext cx="325026" cy="347151"/>
          </a:xfrm>
          <a:prstGeom prst="p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rot="2232309">
            <a:off x="721304" y="4568339"/>
            <a:ext cx="325026" cy="347151"/>
          </a:xfrm>
          <a:prstGeom prst="p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 rot="2232309">
            <a:off x="729944" y="5145962"/>
            <a:ext cx="325026" cy="347151"/>
          </a:xfrm>
          <a:prstGeom prst="pi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1506" y="2642137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bn-IN" sz="3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8932" y="3278600"/>
            <a:ext cx="149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2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6764" y="3928612"/>
            <a:ext cx="181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endParaRPr lang="en-US" sz="32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9229" y="4475284"/>
            <a:ext cx="178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উপত্যকা</a:t>
            </a:r>
            <a:endParaRPr lang="en-US" sz="32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2606" y="4984401"/>
            <a:ext cx="1406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অভিভূত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en-US" sz="4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177998"/>
      </p:ext>
    </p:extLst>
  </p:cSld>
  <p:clrMapOvr>
    <a:masterClrMapping/>
  </p:clrMapOvr>
  <p:transition spd="slow" advTm="40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Tuli 8\Desktop\PRIANKA\Picture\puffy-flower-frame-by-cesstrelle-5848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1" y="1"/>
            <a:ext cx="7224713" cy="707666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3657600" y="1219200"/>
            <a:ext cx="5105400" cy="22860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3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F422A521-01FB-42A6-934E-A75A3BA38E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76331" y="3185851"/>
            <a:ext cx="4883426" cy="2042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শাহরিণা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বিণ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সুইটি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৩৯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চরমোনাই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বরশাল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19943-9A8D-4AB6-B0CB-0FCDB71AA35C}"/>
              </a:ext>
            </a:extLst>
          </p:cNvPr>
          <p:cNvSpPr txBox="1"/>
          <p:nvPr/>
        </p:nvSpPr>
        <p:spPr>
          <a:xfrm>
            <a:off x="8298346" y="3146679"/>
            <a:ext cx="4623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 যে শহর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৭৬-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bn-IN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C5A55-3001-4BB9-96ED-B61229642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80" y="848141"/>
            <a:ext cx="1576032" cy="204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E8941-1677-4928-9C2E-ADEB5AD2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920" y="1104582"/>
            <a:ext cx="1975402" cy="2042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55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188">
        <p15:prstTrans prst="curtains"/>
      </p:transition>
    </mc:Choice>
    <mc:Fallback xmlns="">
      <p:transition spd="slow" advTm="9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E9CC-D787-4BCE-975E-CD45BED0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7" y="3371630"/>
            <a:ext cx="8511209" cy="2721997"/>
          </a:xfrm>
        </p:spPr>
        <p:txBody>
          <a:bodyPr/>
          <a:lstStyle/>
          <a:p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বাক্য, কথা মনোযোগ সহকারে শুনবে।</a:t>
            </a:r>
          </a:p>
          <a:p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৩.১.২ বর্ণনা শুনে বুঝতে পারবে।</a:t>
            </a:r>
          </a:p>
          <a:p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সহকারে তৈরী শব্দ স্পষ্ট ও শুদ্ধভাবে বলতে পারবে। </a:t>
            </a:r>
          </a:p>
          <a:p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২.৪.২ গল্পের মূলভাব বলতে পারবে। </a:t>
            </a:r>
          </a:p>
          <a:p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বিভিন্ন বিষয়ে মত প্রকাশ করতে পারবে।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B42312-647F-440E-A1A9-50231CA2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2" y="1524535"/>
            <a:ext cx="44924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175841"/>
      </p:ext>
    </p:extLst>
  </p:cSld>
  <p:clrMapOvr>
    <a:masterClrMapping/>
  </p:clrMapOvr>
  <p:transition spd="slow" advTm="1256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45845D-4AC1-46B7-8E8B-A7A06C455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055">
            <a:off x="802449" y="1409988"/>
            <a:ext cx="5472670" cy="250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9491F-10B5-466C-9EEC-85026547C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467">
            <a:off x="6769290" y="1578151"/>
            <a:ext cx="5213444" cy="2619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4A311-E171-474B-B73A-7D1F45CBD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27" y="4341025"/>
            <a:ext cx="7335493" cy="2252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CF7AFE-31BA-42F1-8763-0D6311E60CBD}"/>
              </a:ext>
            </a:extLst>
          </p:cNvPr>
          <p:cNvSpPr txBox="1"/>
          <p:nvPr/>
        </p:nvSpPr>
        <p:spPr>
          <a:xfrm>
            <a:off x="3691337" y="158634"/>
            <a:ext cx="701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দেখ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706969"/>
      </p:ext>
    </p:extLst>
  </p:cSld>
  <p:clrMapOvr>
    <a:masterClrMapping/>
  </p:clrMapOvr>
  <p:transition spd="slow" advTm="443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D1225-7582-4EA7-AE13-37BD0ECCA2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3925"/>
            <a:ext cx="10820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পুরনো সভ্যতার হারিয়ে যাওয়া নিদর্শন।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4CAC8-C68D-4004-A5C4-2B2FAE1AE732}"/>
              </a:ext>
            </a:extLst>
          </p:cNvPr>
          <p:cNvSpPr txBox="1"/>
          <p:nvPr/>
        </p:nvSpPr>
        <p:spPr>
          <a:xfrm>
            <a:off x="2022875" y="3075057"/>
            <a:ext cx="858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 এরকম অনেক কিছুই হারিয়ে গিয়েছিলো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C07C1-38B9-4F58-A0B5-941C1464BA66}"/>
              </a:ext>
            </a:extLst>
          </p:cNvPr>
          <p:cNvSpPr txBox="1"/>
          <p:nvPr/>
        </p:nvSpPr>
        <p:spPr>
          <a:xfrm>
            <a:off x="1829658" y="4002355"/>
            <a:ext cx="8532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কি প্রাচীন প্রত্নতাত্ত্বিক নিদর্শন আছে?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229173"/>
      </p:ext>
    </p:extLst>
  </p:cSld>
  <p:clrMapOvr>
    <a:masterClrMapping/>
  </p:clrMapOvr>
  <p:transition spd="slow" advTm="364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5EFDD6-2413-4680-9B6B-911B92E6825F}"/>
              </a:ext>
            </a:extLst>
          </p:cNvPr>
          <p:cNvSpPr/>
          <p:nvPr/>
        </p:nvSpPr>
        <p:spPr>
          <a:xfrm>
            <a:off x="4439140" y="1322769"/>
            <a:ext cx="33137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পাঠ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 যে শহর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14BCF9-8F23-4A59-BB9B-017B1A9EDA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877" y="3021110"/>
            <a:ext cx="5049079" cy="365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898229"/>
      </p:ext>
    </p:extLst>
  </p:cSld>
  <p:clrMapOvr>
    <a:masterClrMapping/>
  </p:clrMapOvr>
  <p:transition spd="slow" advTm="23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70567" y="435051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পাঠ থেকে নতুন শব্দ খুঁজে বের কর।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285625" y="1302147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285624" y="2263321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অভিভূত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292168" y="3083037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285623" y="3944071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উপত্যকা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292168" y="4839682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lowchart: Card 15"/>
          <p:cNvSpPr/>
          <p:nvPr/>
        </p:nvSpPr>
        <p:spPr>
          <a:xfrm>
            <a:off x="4170567" y="1317200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পুরাতন বিষয়ক জ্ঞান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lowchart: Card 16"/>
          <p:cNvSpPr/>
          <p:nvPr/>
        </p:nvSpPr>
        <p:spPr>
          <a:xfrm>
            <a:off x="4170567" y="2263321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বিহ্বল বা মোহগ্রস্ত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ard 17"/>
          <p:cNvSpPr/>
          <p:nvPr/>
        </p:nvSpPr>
        <p:spPr>
          <a:xfrm>
            <a:off x="4170567" y="3083037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লোকালয়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Card 18"/>
          <p:cNvSpPr/>
          <p:nvPr/>
        </p:nvSpPr>
        <p:spPr>
          <a:xfrm>
            <a:off x="4170567" y="3959124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পর্বতের মধ্যবর্তী সমতল ভূমি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Card 19"/>
          <p:cNvSpPr/>
          <p:nvPr/>
        </p:nvSpPr>
        <p:spPr>
          <a:xfrm>
            <a:off x="4170567" y="4854735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097850"/>
      </p:ext>
    </p:extLst>
  </p:cSld>
  <p:clrMapOvr>
    <a:masterClrMapping/>
  </p:clrMapOvr>
  <p:transition spd="slow" advTm="62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flipH="1">
            <a:off x="5893947" y="283194"/>
            <a:ext cx="4386470" cy="622852"/>
          </a:xfrm>
          <a:custGeom>
            <a:avLst/>
            <a:gdLst>
              <a:gd name="connsiteX0" fmla="*/ 0 w 1630017"/>
              <a:gd name="connsiteY0" fmla="*/ 0 h 622852"/>
              <a:gd name="connsiteX1" fmla="*/ 1630017 w 1630017"/>
              <a:gd name="connsiteY1" fmla="*/ 0 h 622852"/>
              <a:gd name="connsiteX2" fmla="*/ 1113182 w 1630017"/>
              <a:gd name="connsiteY2" fmla="*/ 304800 h 622852"/>
              <a:gd name="connsiteX3" fmla="*/ 1630017 w 1630017"/>
              <a:gd name="connsiteY3" fmla="*/ 622852 h 622852"/>
              <a:gd name="connsiteX4" fmla="*/ 26504 w 1630017"/>
              <a:gd name="connsiteY4" fmla="*/ 583096 h 622852"/>
              <a:gd name="connsiteX5" fmla="*/ 0 w 1630017"/>
              <a:gd name="connsiteY5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017" h="622852">
                <a:moveTo>
                  <a:pt x="0" y="0"/>
                </a:moveTo>
                <a:lnTo>
                  <a:pt x="1630017" y="0"/>
                </a:lnTo>
                <a:lnTo>
                  <a:pt x="1113182" y="304800"/>
                </a:lnTo>
                <a:lnTo>
                  <a:pt x="1630017" y="622852"/>
                </a:lnTo>
                <a:lnTo>
                  <a:pt x="26504" y="58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আলোচনা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12" y="2523375"/>
            <a:ext cx="3847197" cy="417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" y="2523375"/>
            <a:ext cx="4473268" cy="427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75" y="2592775"/>
            <a:ext cx="3720885" cy="410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4661" y="1360768"/>
            <a:ext cx="3236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মধ্যে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5014" y="1884889"/>
            <a:ext cx="322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কুমিল্লার ময়নামতি,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8741" y="1815489"/>
            <a:ext cx="322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বগুড়ার মহাস্থানগড়,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238" y="1815489"/>
            <a:ext cx="322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নওগাঁর পাহাড়পুরে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5608" y="1468289"/>
            <a:ext cx="266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 নিদর্শন রয়েছে।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804101"/>
      </p:ext>
    </p:extLst>
  </p:cSld>
  <p:clrMapOvr>
    <a:masterClrMapping/>
  </p:clrMapOvr>
  <p:transition spd="slow" advTm="84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flipH="1">
            <a:off x="5645432" y="476218"/>
            <a:ext cx="4386470" cy="622852"/>
          </a:xfrm>
          <a:custGeom>
            <a:avLst/>
            <a:gdLst>
              <a:gd name="connsiteX0" fmla="*/ 0 w 1630017"/>
              <a:gd name="connsiteY0" fmla="*/ 0 h 622852"/>
              <a:gd name="connsiteX1" fmla="*/ 1630017 w 1630017"/>
              <a:gd name="connsiteY1" fmla="*/ 0 h 622852"/>
              <a:gd name="connsiteX2" fmla="*/ 1113182 w 1630017"/>
              <a:gd name="connsiteY2" fmla="*/ 304800 h 622852"/>
              <a:gd name="connsiteX3" fmla="*/ 1630017 w 1630017"/>
              <a:gd name="connsiteY3" fmla="*/ 622852 h 622852"/>
              <a:gd name="connsiteX4" fmla="*/ 26504 w 1630017"/>
              <a:gd name="connsiteY4" fmla="*/ 583096 h 622852"/>
              <a:gd name="connsiteX5" fmla="*/ 0 w 1630017"/>
              <a:gd name="connsiteY5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017" h="622852">
                <a:moveTo>
                  <a:pt x="0" y="0"/>
                </a:moveTo>
                <a:lnTo>
                  <a:pt x="1630017" y="0"/>
                </a:lnTo>
                <a:lnTo>
                  <a:pt x="1113182" y="304800"/>
                </a:lnTo>
                <a:lnTo>
                  <a:pt x="1630017" y="622852"/>
                </a:lnTo>
                <a:lnTo>
                  <a:pt x="26504" y="58309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আলোচনা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805" y="1738602"/>
            <a:ext cx="10365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নরসিংদী জেলার উয়ারী-বটেশ্বরে মাটির নিচে রয়েছে এক প্রাচীন নগর-সভ্যতা।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" y="2962910"/>
            <a:ext cx="6204922" cy="3766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54" y="2962911"/>
            <a:ext cx="5734107" cy="3766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2310671"/>
      </p:ext>
    </p:extLst>
  </p:cSld>
  <p:clrMapOvr>
    <a:masterClrMapping/>
  </p:clrMapOvr>
  <p:transition spd="slow" advTm="17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1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7|0.6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1.5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5|2.1|1.1|1.3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|0.9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|0.3|1.7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</TotalTime>
  <Words>237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NikoshBAN</vt:lpstr>
      <vt:lpstr>Vapor Trail</vt:lpstr>
      <vt:lpstr>PowerPoint Presentation</vt:lpstr>
      <vt:lpstr>শাহরিণা বিণ সুইটি সহকারি শিক্ষক ৩৯ নং চরমোনাই মাদ্রাসা সরকারি প্রাথমিক বিদ্যালয় বরিশাল সদর, বরশাল।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41</cp:revision>
  <dcterms:created xsi:type="dcterms:W3CDTF">2019-07-11T14:52:01Z</dcterms:created>
  <dcterms:modified xsi:type="dcterms:W3CDTF">2019-07-12T10:37:50Z</dcterms:modified>
</cp:coreProperties>
</file>