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4" r:id="rId1"/>
    <p:sldMasterId id="2147483716" r:id="rId2"/>
    <p:sldMasterId id="2147483717" r:id="rId3"/>
    <p:sldMasterId id="2147483718" r:id="rId4"/>
    <p:sldMasterId id="2147483719" r:id="rId5"/>
    <p:sldMasterId id="2147483720" r:id="rId6"/>
    <p:sldMasterId id="2147483721" r:id="rId7"/>
    <p:sldMasterId id="2147483722" r:id="rId8"/>
    <p:sldMasterId id="2147483723" r:id="rId9"/>
    <p:sldMasterId id="2147483724" r:id="rId10"/>
    <p:sldMasterId id="2147483725" r:id="rId11"/>
    <p:sldMasterId id="2147483726" r:id="rId12"/>
    <p:sldMasterId id="2147483727" r:id="rId13"/>
    <p:sldMasterId id="2147483728" r:id="rId14"/>
    <p:sldMasterId id="2147483729" r:id="rId15"/>
    <p:sldMasterId id="2147483730" r:id="rId16"/>
  </p:sldMasterIdLst>
  <p:notesMasterIdLst>
    <p:notesMasterId r:id="rId39"/>
  </p:notesMasterIdLst>
  <p:sldIdLst>
    <p:sldId id="256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4" r:id="rId34"/>
    <p:sldId id="275" r:id="rId35"/>
    <p:sldId id="276" r:id="rId36"/>
    <p:sldId id="277" r:id="rId37"/>
    <p:sldId id="278" r:id="rId38"/>
  </p:sldIdLst>
  <p:sldSz cx="14400213" cy="7199313"/>
  <p:notesSz cx="6858000" cy="9144000"/>
  <p:defaultTextStyle>
    <a:defPPr>
      <a:defRPr lang="en-US"/>
    </a:defPPr>
    <a:lvl1pPr marL="0" algn="l" defTabSz="1036747" rtl="0" eaLnBrk="1" latinLnBrk="0" hangingPunct="1">
      <a:defRPr sz="2041" kern="1200">
        <a:solidFill>
          <a:schemeClr val="tx1"/>
        </a:solidFill>
        <a:latin typeface="+mn-lt"/>
        <a:ea typeface="+mn-ea"/>
        <a:cs typeface="+mn-cs"/>
      </a:defRPr>
    </a:lvl1pPr>
    <a:lvl2pPr marL="518373" algn="l" defTabSz="1036747" rtl="0" eaLnBrk="1" latinLnBrk="0" hangingPunct="1">
      <a:defRPr sz="2041" kern="1200">
        <a:solidFill>
          <a:schemeClr val="tx1"/>
        </a:solidFill>
        <a:latin typeface="+mn-lt"/>
        <a:ea typeface="+mn-ea"/>
        <a:cs typeface="+mn-cs"/>
      </a:defRPr>
    </a:lvl2pPr>
    <a:lvl3pPr marL="1036747" algn="l" defTabSz="1036747" rtl="0" eaLnBrk="1" latinLnBrk="0" hangingPunct="1">
      <a:defRPr sz="2041" kern="1200">
        <a:solidFill>
          <a:schemeClr val="tx1"/>
        </a:solidFill>
        <a:latin typeface="+mn-lt"/>
        <a:ea typeface="+mn-ea"/>
        <a:cs typeface="+mn-cs"/>
      </a:defRPr>
    </a:lvl3pPr>
    <a:lvl4pPr marL="1555120" algn="l" defTabSz="1036747" rtl="0" eaLnBrk="1" latinLnBrk="0" hangingPunct="1">
      <a:defRPr sz="2041" kern="1200">
        <a:solidFill>
          <a:schemeClr val="tx1"/>
        </a:solidFill>
        <a:latin typeface="+mn-lt"/>
        <a:ea typeface="+mn-ea"/>
        <a:cs typeface="+mn-cs"/>
      </a:defRPr>
    </a:lvl4pPr>
    <a:lvl5pPr marL="2073493" algn="l" defTabSz="1036747" rtl="0" eaLnBrk="1" latinLnBrk="0" hangingPunct="1">
      <a:defRPr sz="2041" kern="1200">
        <a:solidFill>
          <a:schemeClr val="tx1"/>
        </a:solidFill>
        <a:latin typeface="+mn-lt"/>
        <a:ea typeface="+mn-ea"/>
        <a:cs typeface="+mn-cs"/>
      </a:defRPr>
    </a:lvl5pPr>
    <a:lvl6pPr marL="2591867" algn="l" defTabSz="1036747" rtl="0" eaLnBrk="1" latinLnBrk="0" hangingPunct="1">
      <a:defRPr sz="2041" kern="1200">
        <a:solidFill>
          <a:schemeClr val="tx1"/>
        </a:solidFill>
        <a:latin typeface="+mn-lt"/>
        <a:ea typeface="+mn-ea"/>
        <a:cs typeface="+mn-cs"/>
      </a:defRPr>
    </a:lvl6pPr>
    <a:lvl7pPr marL="3110240" algn="l" defTabSz="1036747" rtl="0" eaLnBrk="1" latinLnBrk="0" hangingPunct="1">
      <a:defRPr sz="2041" kern="1200">
        <a:solidFill>
          <a:schemeClr val="tx1"/>
        </a:solidFill>
        <a:latin typeface="+mn-lt"/>
        <a:ea typeface="+mn-ea"/>
        <a:cs typeface="+mn-cs"/>
      </a:defRPr>
    </a:lvl7pPr>
    <a:lvl8pPr marL="3628614" algn="l" defTabSz="1036747" rtl="0" eaLnBrk="1" latinLnBrk="0" hangingPunct="1">
      <a:defRPr sz="2041" kern="1200">
        <a:solidFill>
          <a:schemeClr val="tx1"/>
        </a:solidFill>
        <a:latin typeface="+mn-lt"/>
        <a:ea typeface="+mn-ea"/>
        <a:cs typeface="+mn-cs"/>
      </a:defRPr>
    </a:lvl8pPr>
    <a:lvl9pPr marL="4146987" algn="l" defTabSz="1036747" rtl="0" eaLnBrk="1" latinLnBrk="0" hangingPunct="1">
      <a:defRPr sz="204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3865C5-A179-4ECB-B86F-049408F9DB12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1143000"/>
            <a:ext cx="61722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73D96B-D1ED-4048-8E6F-2C57C8656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744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6D066-D7C5-43D7-98A5-EB71CB1B5E6A}" type="datetime1">
              <a:rPr lang="en-GB" smtClean="0"/>
              <a:t>25/10/2019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Marzan Afroz, Assistant Teacher, 06 No Minazdi GPS, Kalkini, Madaripur.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5B429-7AF7-4B41-B2DF-83F0BBD61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911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D2A6EC-0089-47F2-91E2-A46D4BC22C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0015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A1E6C-5719-4F09-BA02-9AA6BFCD4CB7}" type="datetime1">
              <a:rPr lang="en-GB" smtClean="0"/>
              <a:t>25/10/2019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15471-E0C9-4A58-93E9-E6B9E3253F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70071" y="6672697"/>
            <a:ext cx="4860072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Marzan Afroz, Assistant Teacher, 06 No Minazdi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E8F454-DA9A-4080-AA4F-0CDCFFC593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70150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5B429-7AF7-4B41-B2DF-83F0BBD61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933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89231-88A5-4FB9-BA07-E693B3FA7A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0015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BA7ED-1486-43B5-947C-3487DB46A323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719E7-D6F3-430E-8DD1-4051CD1FB2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70071" y="6672697"/>
            <a:ext cx="4860072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ত 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ন, সহকারি শিক্ষক, 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ং 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ণ 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সপ্রাবি, 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ম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ীপুর।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618BD-25C2-452B-B99B-53F2CDC89A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70150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57606689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A6F11C-BE51-49D8-96BE-4B1143A8A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15" y="383297"/>
            <a:ext cx="12420184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1673E5-E05B-4FE6-8954-4F77A001B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0015" y="1916484"/>
            <a:ext cx="12420184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55C3F-4E57-43B2-BF6E-B5E3D89C1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0015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A34C9-18F4-4456-B006-3AFE1EC3FC3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C1B79-1813-4651-9011-9ACAC95CEB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70071" y="6672697"/>
            <a:ext cx="4860072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6DAE2-00AE-4CAB-A74F-138233E63B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70150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17BCE-F20E-4893-A90B-51B725BFC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48273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147914-3717-42FC-B6B5-68870E915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15" y="383297"/>
            <a:ext cx="12420184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BA8F3-9979-40C5-ACE6-037224163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0015" y="1916484"/>
            <a:ext cx="12420184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AA586-F1D7-4C97-9679-F67B185EF5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0015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42F52-EE7C-43AB-AEF9-F0CF84B9BB62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417B0-A107-4414-90E7-023C224299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70071" y="6672697"/>
            <a:ext cx="4860072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275A9-3E05-4489-88DE-7B7DEB12A8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70150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79FF7-B6C5-4CA0-9ED3-31F2B2EFA9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79924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315E4F-90EF-4CEC-836C-838CA3A38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15" y="383297"/>
            <a:ext cx="12420184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674C65-54D8-4FA9-9250-755AD45EB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0015" y="1916484"/>
            <a:ext cx="12420184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B3501C-28C2-47A8-BCAC-BBDCF04641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0015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DB4C5-69A9-46C2-9022-4DE3300B3002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335A9-7878-4CAA-9A40-FEEAAB2433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70071" y="6672697"/>
            <a:ext cx="4860072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68C4F-DD7E-4032-8501-5F4CA6674A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70150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8E254-56D3-4E5A-AA09-F4C424A29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947311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7A61E3-82BE-47B2-9C76-FC96AB737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15" y="383297"/>
            <a:ext cx="12420184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C28A7B-69EB-43D6-9C28-D3953B59E9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0015" y="1916484"/>
            <a:ext cx="12420184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335225-EAD8-4E79-8EFD-53437C04B3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0015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42ED8-F69B-4D14-B650-94DDB718CB2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8E98E-8C4C-4947-AE75-F853409DA2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70071" y="6672697"/>
            <a:ext cx="4860072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C7855-76F1-4B3E-BBE8-E8CB65626F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70150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EAF94-B7D0-4BD5-816B-769C6840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22042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846FBD-8298-4D9B-9AA6-70A09A905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15" y="383297"/>
            <a:ext cx="12420184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DA1719-E2AB-42E3-9853-C8B845EB4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0015" y="1916484"/>
            <a:ext cx="12420184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6BF36-05B7-47F0-80C2-A4528CE8F3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0015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B31A1-6D08-4916-8ABE-7BF523FE58B8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272F6-4D37-4D35-876A-0CC31EDDC2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70071" y="6672697"/>
            <a:ext cx="4860072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CA7922-85D8-4826-A75A-02D34577CD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70150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5CE91-D561-4140-9D74-55F92126D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438255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198287-8027-41DE-80DE-799584F4A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15" y="383297"/>
            <a:ext cx="12420184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55750-666A-4B4D-BFDF-2DD55784B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0015" y="1916484"/>
            <a:ext cx="12420184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A6F1C-6851-4429-8E27-3E22E078B1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0015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F9B13-1606-4B87-A47F-AFF9AD2AC01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02E08-540D-4275-AA0B-9F65A4833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70071" y="6672697"/>
            <a:ext cx="4860072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5F4C2-02AB-4F89-9F5D-6082764C1B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70150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D7A2A-0C80-4D62-A01F-0CAF8824A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794440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C18872-8F8F-4AC9-AD1D-1D62B50BC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15" y="383297"/>
            <a:ext cx="12420184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CBBDE4-E703-4CCF-8F90-C59294AE5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0015" y="1916484"/>
            <a:ext cx="12420184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265CAB-94C8-4576-A6D1-74DCEC4654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0015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58D07-673C-45B9-AF5D-07913A729D87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F6F3B-AB71-42F3-A7A3-2702359B4D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70071" y="6672697"/>
            <a:ext cx="4860072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923CB4-C7C4-4871-931B-345ABB2A0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70150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3E663-B315-43F8-AC00-984F488F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486180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CDB402-45CC-45EA-BA61-3461625E6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15" y="383297"/>
            <a:ext cx="12420184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72407B-0D6A-46CD-8783-0C2E8B406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0015" y="1916484"/>
            <a:ext cx="12420184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B8554-5689-412A-AC36-4B679F3A17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0015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DA7F8-0CEC-4FDD-A63D-3BFFC2496DC8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15A3F-E5A9-4466-899A-2190275A8B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70071" y="6672697"/>
            <a:ext cx="4860072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4F4DD9-9106-4B67-A99D-F1449490B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70150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82F4D-7FA8-4382-9E0A-4EB8A9BE2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54302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D68808-A006-4BD6-A8CF-8764D4E44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15" y="383297"/>
            <a:ext cx="12420184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B0DC0-5694-44EE-BE9A-F613EB963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0015" y="1916484"/>
            <a:ext cx="12420184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B3E8E4-DD72-4182-8F5F-1426D454DE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0015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9393C-89D0-4C5B-A5C5-FC2F55D4B0C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8927B-90D1-4A9B-A23C-A61DC8F2B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70071" y="6672697"/>
            <a:ext cx="4860072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E1DFB-23B6-40A3-80F2-D936C8803D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70150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80D11-68EF-450E-91EB-213B05BE9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51258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3A467D-65A9-4E13-9014-DCEBCB6B5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15" y="383297"/>
            <a:ext cx="12420184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9E931C-47B1-4648-97EA-ACE09F93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0015" y="1916484"/>
            <a:ext cx="12420184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529C0-2E6C-4011-8CB7-7A6A6020C2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0015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FE61D-5C25-45C9-AC57-4F79CA121A6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A5C5D-62BD-4058-B884-F7009B3333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70071" y="6672697"/>
            <a:ext cx="4860072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9DB8E-7FF2-4FE0-92A0-17234696D5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70150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7E216-8AB1-4144-9D20-C0A777FBE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882133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5D0667-14FC-4C16-987E-A511B7470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15" y="383297"/>
            <a:ext cx="12420184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D343C3-2689-4BD7-9248-EB18F78DE4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0015" y="1916484"/>
            <a:ext cx="12420184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94636-D358-4D33-9428-7F60886421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0015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7BE3E-7742-4107-85E7-BFC9FFD259C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D6957-6139-4921-B26A-96AD4BFF10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70071" y="6672697"/>
            <a:ext cx="4860072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B181F-1FD8-4F5E-88CE-9A46DA490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70150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C7311-6E82-4A10-A76A-A7A0F8978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05800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AFB93B-6AC2-4549-BAD0-C21AD8567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15" y="383297"/>
            <a:ext cx="12420184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0B0C37-BABE-4E9A-AF9A-F9ABF2D138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0015" y="1916484"/>
            <a:ext cx="12420184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76C43D-86E9-46E5-8726-7363802E05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0015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F7C0B-8E85-4C49-A207-D83C87DA3770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EB187-F342-41B2-B838-C7C137947C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70071" y="6672697"/>
            <a:ext cx="4860072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4DAE4-96F9-4042-994C-BE095E5F7D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70150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4C466-1B50-4B42-A505-07DDD372F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245813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9FB1CD-BB2C-452D-9769-A04E5ACAF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15" y="383297"/>
            <a:ext cx="12420184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9F3E0-0472-4336-B61F-CFB9AE241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0015" y="1916484"/>
            <a:ext cx="12420184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E56545-6485-45B2-ACCC-9E4137C226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0015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D6A37-3F58-4947-8735-5F16DD9BA2B0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254668-9323-4527-84C2-FD5710B1D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70071" y="6672697"/>
            <a:ext cx="4860072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3B42A1-CFF8-4C54-B1A7-AE5D02DA2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70150" y="6672697"/>
            <a:ext cx="324004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173BF-5538-44DC-85B4-E628E4E998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69827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9618" y="614341"/>
            <a:ext cx="11480570" cy="1574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9618" y="2399771"/>
            <a:ext cx="11480571" cy="4223597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9620" y="6792742"/>
            <a:ext cx="2544301" cy="2879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1AE7991-80C4-49EC-9748-4F57E907E78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20084" y="6792742"/>
            <a:ext cx="6970330" cy="2879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ত 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ন, সহকারি শিক্ষক, 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ং 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ণ 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সপ্রাবি, 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 ম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>
                <a:latin typeface="NikoshBAN" panose="02000000000000000000" pitchFamily="2" charset="0"/>
                <a:cs typeface="NikoshBAN" panose="02000000000000000000" pitchFamily="2" charset="0"/>
              </a:rPr>
              <a:t>ীপুর। </a:t>
            </a:r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00190" y="6792742"/>
            <a:ext cx="1150017" cy="2879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1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900013" y="867449"/>
            <a:ext cx="0" cy="95990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508142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59937" rtl="0" eaLnBrk="1" latinLnBrk="0" hangingPunct="1">
        <a:lnSpc>
          <a:spcPct val="80000"/>
        </a:lnSpc>
        <a:spcBef>
          <a:spcPct val="0"/>
        </a:spcBef>
        <a:buNone/>
        <a:defRPr sz="5249" kern="1200" cap="all" spc="105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5994" indent="-95994" algn="l" defTabSz="959937" rtl="0" eaLnBrk="1" latinLnBrk="0" hangingPunct="1">
        <a:lnSpc>
          <a:spcPct val="90000"/>
        </a:lnSpc>
        <a:spcBef>
          <a:spcPts val="1260"/>
        </a:spcBef>
        <a:spcAft>
          <a:spcPts val="21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310" kern="1200">
          <a:solidFill>
            <a:schemeClr val="tx1"/>
          </a:solidFill>
          <a:latin typeface="+mn-lt"/>
          <a:ea typeface="+mn-ea"/>
          <a:cs typeface="+mn-cs"/>
        </a:defRPr>
      </a:lvl1pPr>
      <a:lvl2pPr marL="278382" indent="-143991" algn="l" defTabSz="959937" rtl="0" eaLnBrk="1" latinLnBrk="0" hangingPunct="1">
        <a:lnSpc>
          <a:spcPct val="90000"/>
        </a:lnSpc>
        <a:spcBef>
          <a:spcPts val="210"/>
        </a:spcBef>
        <a:spcAft>
          <a:spcPts val="420"/>
        </a:spcAft>
        <a:buClr>
          <a:schemeClr val="accent1"/>
        </a:buClr>
        <a:buFont typeface="Wingdings 3" pitchFamily="18" charset="2"/>
        <a:buChar char="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470369" indent="-143991" algn="l" defTabSz="959937" rtl="0" eaLnBrk="1" latinLnBrk="0" hangingPunct="1">
        <a:lnSpc>
          <a:spcPct val="90000"/>
        </a:lnSpc>
        <a:spcBef>
          <a:spcPts val="210"/>
        </a:spcBef>
        <a:spcAft>
          <a:spcPts val="420"/>
        </a:spcAft>
        <a:buClr>
          <a:schemeClr val="accent1"/>
        </a:buClr>
        <a:buFont typeface="Wingdings 3" pitchFamily="18" charset="2"/>
        <a:buChar char=""/>
        <a:defRPr sz="1470" kern="1200">
          <a:solidFill>
            <a:schemeClr val="tx1"/>
          </a:solidFill>
          <a:latin typeface="+mn-lt"/>
          <a:ea typeface="+mn-ea"/>
          <a:cs typeface="+mn-cs"/>
        </a:defRPr>
      </a:lvl3pPr>
      <a:lvl4pPr marL="623959" indent="-143991" algn="l" defTabSz="959937" rtl="0" eaLnBrk="1" latinLnBrk="0" hangingPunct="1">
        <a:lnSpc>
          <a:spcPct val="90000"/>
        </a:lnSpc>
        <a:spcBef>
          <a:spcPts val="210"/>
        </a:spcBef>
        <a:spcAft>
          <a:spcPts val="420"/>
        </a:spcAft>
        <a:buClr>
          <a:schemeClr val="accent1"/>
        </a:buClr>
        <a:buFont typeface="Wingdings 3" pitchFamily="18" charset="2"/>
        <a:buChar char=""/>
        <a:defRPr sz="1470" kern="1200">
          <a:solidFill>
            <a:schemeClr val="tx1"/>
          </a:solidFill>
          <a:latin typeface="+mn-lt"/>
          <a:ea typeface="+mn-ea"/>
          <a:cs typeface="+mn-cs"/>
        </a:defRPr>
      </a:lvl4pPr>
      <a:lvl5pPr marL="815947" indent="-143991" algn="l" defTabSz="959937" rtl="0" eaLnBrk="1" latinLnBrk="0" hangingPunct="1">
        <a:lnSpc>
          <a:spcPct val="90000"/>
        </a:lnSpc>
        <a:spcBef>
          <a:spcPts val="210"/>
        </a:spcBef>
        <a:spcAft>
          <a:spcPts val="420"/>
        </a:spcAft>
        <a:buClr>
          <a:schemeClr val="accent1"/>
        </a:buClr>
        <a:buFont typeface="Wingdings 3" pitchFamily="18" charset="2"/>
        <a:buChar char=""/>
        <a:defRPr sz="1470" kern="1200">
          <a:solidFill>
            <a:schemeClr val="tx1"/>
          </a:solidFill>
          <a:latin typeface="+mn-lt"/>
          <a:ea typeface="+mn-ea"/>
          <a:cs typeface="+mn-cs"/>
        </a:defRPr>
      </a:lvl5pPr>
      <a:lvl6pPr marL="959937" indent="-143991" algn="l" defTabSz="959937" rtl="0" eaLnBrk="1" latinLnBrk="0" hangingPunct="1">
        <a:lnSpc>
          <a:spcPct val="90000"/>
        </a:lnSpc>
        <a:spcBef>
          <a:spcPts val="210"/>
        </a:spcBef>
        <a:spcAft>
          <a:spcPts val="420"/>
        </a:spcAft>
        <a:buClr>
          <a:schemeClr val="accent1"/>
        </a:buClr>
        <a:buFont typeface="Wingdings 3" pitchFamily="18" charset="2"/>
        <a:buChar char=""/>
        <a:defRPr sz="1470" kern="1200">
          <a:solidFill>
            <a:schemeClr val="tx1"/>
          </a:solidFill>
          <a:latin typeface="+mn-lt"/>
          <a:ea typeface="+mn-ea"/>
          <a:cs typeface="+mn-cs"/>
        </a:defRPr>
      </a:lvl6pPr>
      <a:lvl7pPr marL="1113527" indent="-143991" algn="l" defTabSz="959937" rtl="0" eaLnBrk="1" latinLnBrk="0" hangingPunct="1">
        <a:lnSpc>
          <a:spcPct val="90000"/>
        </a:lnSpc>
        <a:spcBef>
          <a:spcPts val="210"/>
        </a:spcBef>
        <a:spcAft>
          <a:spcPts val="420"/>
        </a:spcAft>
        <a:buClr>
          <a:schemeClr val="accent1"/>
        </a:buClr>
        <a:buFont typeface="Wingdings 3" pitchFamily="18" charset="2"/>
        <a:buChar char=""/>
        <a:defRPr sz="1470" kern="1200">
          <a:solidFill>
            <a:schemeClr val="tx1"/>
          </a:solidFill>
          <a:latin typeface="+mn-lt"/>
          <a:ea typeface="+mn-ea"/>
          <a:cs typeface="+mn-cs"/>
        </a:defRPr>
      </a:lvl7pPr>
      <a:lvl8pPr marL="1276716" indent="-143991" algn="l" defTabSz="959937" rtl="0" eaLnBrk="1" latinLnBrk="0" hangingPunct="1">
        <a:lnSpc>
          <a:spcPct val="90000"/>
        </a:lnSpc>
        <a:spcBef>
          <a:spcPts val="210"/>
        </a:spcBef>
        <a:spcAft>
          <a:spcPts val="420"/>
        </a:spcAft>
        <a:buClr>
          <a:schemeClr val="accent1"/>
        </a:buClr>
        <a:buFont typeface="Wingdings 3" pitchFamily="18" charset="2"/>
        <a:buChar char=""/>
        <a:defRPr sz="1470" kern="1200">
          <a:solidFill>
            <a:schemeClr val="tx1"/>
          </a:solidFill>
          <a:latin typeface="+mn-lt"/>
          <a:ea typeface="+mn-ea"/>
          <a:cs typeface="+mn-cs"/>
        </a:defRPr>
      </a:lvl8pPr>
      <a:lvl9pPr marL="1430306" indent="-143991" algn="l" defTabSz="959937" rtl="0" eaLnBrk="1" latinLnBrk="0" hangingPunct="1">
        <a:lnSpc>
          <a:spcPct val="90000"/>
        </a:lnSpc>
        <a:spcBef>
          <a:spcPts val="210"/>
        </a:spcBef>
        <a:spcAft>
          <a:spcPts val="420"/>
        </a:spcAft>
        <a:buClr>
          <a:schemeClr val="accent1"/>
        </a:buClr>
        <a:buFont typeface="Wingdings 3" pitchFamily="18" charset="2"/>
        <a:buChar char=""/>
        <a:defRPr sz="14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79969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59937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06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19874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399843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79811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5978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39748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AE33D95-E458-4ED4-9547-B42FC7FB8D13}"/>
              </a:ext>
            </a:extLst>
          </p:cNvPr>
          <p:cNvSpPr txBox="1"/>
          <p:nvPr/>
        </p:nvSpPr>
        <p:spPr>
          <a:xfrm>
            <a:off x="1994957" y="2477333"/>
            <a:ext cx="104103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5BF9909A-CE5B-47A1-B136-E17F2D6E05B6}"/>
              </a:ext>
            </a:extLst>
          </p:cNvPr>
          <p:cNvSpPr/>
          <p:nvPr/>
        </p:nvSpPr>
        <p:spPr>
          <a:xfrm>
            <a:off x="2079562" y="999314"/>
            <a:ext cx="1268361" cy="1150375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5ADA0742-C3AE-463D-B198-A21B5762850C}"/>
              </a:ext>
            </a:extLst>
          </p:cNvPr>
          <p:cNvSpPr/>
          <p:nvPr/>
        </p:nvSpPr>
        <p:spPr>
          <a:xfrm>
            <a:off x="2079562" y="4949134"/>
            <a:ext cx="1268361" cy="1150375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162BABD1-B6DD-43F3-BD9E-055583E11756}"/>
              </a:ext>
            </a:extLst>
          </p:cNvPr>
          <p:cNvSpPr/>
          <p:nvPr/>
        </p:nvSpPr>
        <p:spPr>
          <a:xfrm>
            <a:off x="10941280" y="999314"/>
            <a:ext cx="1268361" cy="1150375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02F22C8F-A12F-4E75-87BF-545625D95077}"/>
              </a:ext>
            </a:extLst>
          </p:cNvPr>
          <p:cNvSpPr/>
          <p:nvPr/>
        </p:nvSpPr>
        <p:spPr>
          <a:xfrm>
            <a:off x="10941282" y="4949135"/>
            <a:ext cx="1268361" cy="1150375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ECAF1A-D58E-4534-A132-8811850BC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356B8FEC-F2D6-4C61-80B3-57A276C2D3B4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BDC78C-0585-40E1-88D2-D42B78A17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014ADE-7345-4BD9-A33C-BB9F1083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AC5B429-7AF7-4B41-B2DF-83F0BBD6109E}" type="slidenum">
              <a:rPr lang="en-US" smtClean="0">
                <a:solidFill>
                  <a:schemeClr val="tx1"/>
                </a:solidFill>
              </a:rPr>
              <a:pPr algn="ctr"/>
              <a:t>1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9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6514B68-098F-45D3-B3DC-EDCFDD4A3A9F}"/>
              </a:ext>
            </a:extLst>
          </p:cNvPr>
          <p:cNvGrpSpPr/>
          <p:nvPr/>
        </p:nvGrpSpPr>
        <p:grpSpPr>
          <a:xfrm>
            <a:off x="4450082" y="723572"/>
            <a:ext cx="5500048" cy="1378424"/>
            <a:chOff x="3313195" y="196629"/>
            <a:chExt cx="5500048" cy="1378424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4D1D24E-1B06-4B3B-A479-5CFF7A191D3A}"/>
                </a:ext>
              </a:extLst>
            </p:cNvPr>
            <p:cNvSpPr/>
            <p:nvPr/>
          </p:nvSpPr>
          <p:spPr>
            <a:xfrm>
              <a:off x="3313195" y="196629"/>
              <a:ext cx="5500048" cy="1378424"/>
            </a:xfrm>
            <a:prstGeom prst="ellipse">
              <a:avLst/>
            </a:prstGeom>
            <a:gradFill>
              <a:gsLst>
                <a:gs pos="40000">
                  <a:srgbClr val="92D050"/>
                </a:gs>
                <a:gs pos="74000">
                  <a:srgbClr val="46DE58"/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1524019-51A4-4D14-A498-5783E7260EE8}"/>
                </a:ext>
              </a:extLst>
            </p:cNvPr>
            <p:cNvSpPr txBox="1"/>
            <p:nvPr/>
          </p:nvSpPr>
          <p:spPr>
            <a:xfrm>
              <a:off x="4234419" y="331843"/>
              <a:ext cx="36576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5400" dirty="0">
                  <a:latin typeface="NikoshBAN" panose="02000000000000000000" pitchFamily="2" charset="0"/>
                  <a:cs typeface="NikoshBAN" panose="02000000000000000000" pitchFamily="2" charset="0"/>
                </a:rPr>
                <a:t>শিক্ষক </a:t>
              </a:r>
              <a:r>
                <a:rPr lang="bn-BD" sz="5400" dirty="0">
                  <a:latin typeface="NikoshBAN" panose="02000000000000000000" pitchFamily="2" charset="0"/>
                  <a:cs typeface="NikoshBAN" panose="02000000000000000000" pitchFamily="2" charset="0"/>
                </a:rPr>
                <a:t>পরিচিতি </a:t>
              </a:r>
              <a:endParaRPr lang="en-US" sz="5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F6ACAA1-4D0B-4789-981C-EFC3E64255A6}"/>
              </a:ext>
            </a:extLst>
          </p:cNvPr>
          <p:cNvSpPr txBox="1"/>
          <p:nvPr/>
        </p:nvSpPr>
        <p:spPr>
          <a:xfrm>
            <a:off x="1128262" y="3276656"/>
            <a:ext cx="643490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মারজান আফরোজ</a:t>
            </a:r>
          </a:p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</a:p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০৬ নং মিনাজদী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সরকারি প্রাথমিক বিদ্যালয় </a:t>
            </a:r>
          </a:p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কালকিনি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মাদারী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পুর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AU" sz="2800" dirty="0">
                <a:latin typeface="NikoshBAN" panose="02000000000000000000" pitchFamily="2" charset="0"/>
                <a:cs typeface="NikoshBAN" panose="02000000000000000000" pitchFamily="2" charset="0"/>
              </a:rPr>
              <a:t>E-mail: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marzanbelayet</a:t>
            </a:r>
            <a:r>
              <a:rPr lang="en-AU" sz="2800" dirty="0"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5B00A03-8A1E-4083-8116-E41EF910920B}"/>
              </a:ext>
            </a:extLst>
          </p:cNvPr>
          <p:cNvCxnSpPr>
            <a:cxnSpLocks/>
          </p:cNvCxnSpPr>
          <p:nvPr/>
        </p:nvCxnSpPr>
        <p:spPr>
          <a:xfrm>
            <a:off x="7783416" y="3202652"/>
            <a:ext cx="0" cy="2456329"/>
          </a:xfrm>
          <a:prstGeom prst="line">
            <a:avLst/>
          </a:prstGeom>
          <a:ln w="57150">
            <a:solidFill>
              <a:srgbClr val="E440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157670-3C4B-4253-B920-8C1D49A7AC3C}"/>
              </a:ext>
            </a:extLst>
          </p:cNvPr>
          <p:cNvCxnSpPr>
            <a:cxnSpLocks/>
          </p:cNvCxnSpPr>
          <p:nvPr/>
        </p:nvCxnSpPr>
        <p:spPr>
          <a:xfrm>
            <a:off x="7975022" y="2702206"/>
            <a:ext cx="0" cy="3343782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A838CBF-1C29-41A8-829E-98E192E9A6CD}"/>
              </a:ext>
            </a:extLst>
          </p:cNvPr>
          <p:cNvCxnSpPr>
            <a:cxnSpLocks/>
          </p:cNvCxnSpPr>
          <p:nvPr/>
        </p:nvCxnSpPr>
        <p:spPr>
          <a:xfrm>
            <a:off x="8216388" y="3202652"/>
            <a:ext cx="0" cy="2456329"/>
          </a:xfrm>
          <a:prstGeom prst="line">
            <a:avLst/>
          </a:prstGeom>
          <a:ln w="57150">
            <a:solidFill>
              <a:srgbClr val="E440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" descr="C:\Users\Shuvo computer\Desktop\IMG_20170522_183838_899.jpg">
            <a:extLst>
              <a:ext uri="{FF2B5EF4-FFF2-40B4-BE49-F238E27FC236}">
                <a16:creationId xmlns:a16="http://schemas.microsoft.com/office/drawing/2014/main" id="{B603F613-844D-481F-AF51-5A9D139AC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28938" y="2464588"/>
            <a:ext cx="3464163" cy="3581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9FBD49-7D33-4AD8-B5EA-9B2D3900B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B664EE38-E243-4D1A-AD64-9E238C534E38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BE2990-014B-48F1-A843-B320DA980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463C688-9A12-42F4-AB17-D3E791D40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AC5B429-7AF7-4B41-B2DF-83F0BBD6109E}" type="slidenum">
              <a:rPr lang="en-US" smtClean="0">
                <a:solidFill>
                  <a:schemeClr val="tx1"/>
                </a:solidFill>
              </a:rPr>
              <a:pPr algn="ctr"/>
              <a:t>2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55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B9DC09F-173A-4689-838F-5271A65D4373}"/>
              </a:ext>
            </a:extLst>
          </p:cNvPr>
          <p:cNvSpPr txBox="1"/>
          <p:nvPr/>
        </p:nvSpPr>
        <p:spPr>
          <a:xfrm>
            <a:off x="8317813" y="3153545"/>
            <a:ext cx="49541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৪র্থ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বাংলা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হাত ধুয়ে নাও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অন্তু খুব হাসি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খুশি--------মামা ওর হাত চেপে ধরলেন।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86CBC92-EA30-4CD4-9D4E-9598F3D54D9E}"/>
              </a:ext>
            </a:extLst>
          </p:cNvPr>
          <p:cNvGrpSpPr/>
          <p:nvPr/>
        </p:nvGrpSpPr>
        <p:grpSpPr>
          <a:xfrm>
            <a:off x="4450082" y="723572"/>
            <a:ext cx="5500048" cy="1378424"/>
            <a:chOff x="3313195" y="196629"/>
            <a:chExt cx="5500048" cy="137842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BE3E378-D52D-4358-A307-0812598B186B}"/>
                </a:ext>
              </a:extLst>
            </p:cNvPr>
            <p:cNvSpPr/>
            <p:nvPr/>
          </p:nvSpPr>
          <p:spPr>
            <a:xfrm>
              <a:off x="3313195" y="196629"/>
              <a:ext cx="5500048" cy="1378424"/>
            </a:xfrm>
            <a:prstGeom prst="ellipse">
              <a:avLst/>
            </a:prstGeom>
            <a:gradFill>
              <a:gsLst>
                <a:gs pos="40000">
                  <a:srgbClr val="92D050"/>
                </a:gs>
                <a:gs pos="74000">
                  <a:srgbClr val="46DE58"/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2230610-E2AB-452A-A0F2-A38941CA5F38}"/>
                </a:ext>
              </a:extLst>
            </p:cNvPr>
            <p:cNvSpPr txBox="1"/>
            <p:nvPr/>
          </p:nvSpPr>
          <p:spPr>
            <a:xfrm>
              <a:off x="4234419" y="331843"/>
              <a:ext cx="36576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5400" dirty="0">
                  <a:latin typeface="NikoshBAN" panose="02000000000000000000" pitchFamily="2" charset="0"/>
                  <a:cs typeface="NikoshBAN" panose="02000000000000000000" pitchFamily="2" charset="0"/>
                </a:rPr>
                <a:t>পাঠ </a:t>
              </a:r>
              <a:r>
                <a:rPr lang="bn-BD" sz="5400" dirty="0">
                  <a:latin typeface="NikoshBAN" panose="02000000000000000000" pitchFamily="2" charset="0"/>
                  <a:cs typeface="NikoshBAN" panose="02000000000000000000" pitchFamily="2" charset="0"/>
                </a:rPr>
                <a:t>পরিচিতি </a:t>
              </a:r>
              <a:endParaRPr lang="en-US" sz="5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A4B473-EAA2-425C-82DF-79E12E281C26}"/>
              </a:ext>
            </a:extLst>
          </p:cNvPr>
          <p:cNvCxnSpPr>
            <a:cxnSpLocks/>
          </p:cNvCxnSpPr>
          <p:nvPr/>
        </p:nvCxnSpPr>
        <p:spPr>
          <a:xfrm>
            <a:off x="6993003" y="3251761"/>
            <a:ext cx="0" cy="2456329"/>
          </a:xfrm>
          <a:prstGeom prst="line">
            <a:avLst/>
          </a:prstGeom>
          <a:ln w="57150">
            <a:solidFill>
              <a:srgbClr val="E440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DA64CB5-B24E-42D7-B0FB-678E0102839D}"/>
              </a:ext>
            </a:extLst>
          </p:cNvPr>
          <p:cNvCxnSpPr>
            <a:cxnSpLocks/>
          </p:cNvCxnSpPr>
          <p:nvPr/>
        </p:nvCxnSpPr>
        <p:spPr>
          <a:xfrm>
            <a:off x="7386770" y="3251761"/>
            <a:ext cx="0" cy="2456329"/>
          </a:xfrm>
          <a:prstGeom prst="line">
            <a:avLst/>
          </a:prstGeom>
          <a:ln w="57150">
            <a:solidFill>
              <a:srgbClr val="E440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C1664DF-8F6A-4E28-B7A6-674DE7BB0018}"/>
              </a:ext>
            </a:extLst>
          </p:cNvPr>
          <p:cNvCxnSpPr>
            <a:cxnSpLocks/>
          </p:cNvCxnSpPr>
          <p:nvPr/>
        </p:nvCxnSpPr>
        <p:spPr>
          <a:xfrm>
            <a:off x="7187580" y="2779698"/>
            <a:ext cx="0" cy="3343782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0A952033-4776-434D-85B1-51F785FA0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920" y="2604450"/>
            <a:ext cx="3263851" cy="365273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4B34A5-5659-4082-A072-DCE35465B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5AF39699-A053-405B-92C5-D14394264D16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A539D2-F0D3-4BB6-B81F-F2F3901AD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6B82793-87C3-478F-8E1B-82F572AEC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AC5B429-7AF7-4B41-B2DF-83F0BBD6109E}" type="slidenum">
              <a:rPr lang="en-US" smtClean="0">
                <a:solidFill>
                  <a:schemeClr val="tx1"/>
                </a:solidFill>
              </a:rPr>
              <a:pPr algn="ctr"/>
              <a:t>3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27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D184282-8A60-4EB8-99A7-AEA8A7563AB4}"/>
              </a:ext>
            </a:extLst>
          </p:cNvPr>
          <p:cNvSpPr txBox="1"/>
          <p:nvPr/>
        </p:nvSpPr>
        <p:spPr>
          <a:xfrm>
            <a:off x="4859515" y="555690"/>
            <a:ext cx="4681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আমরা সারাদিন কত কাজ করি?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0A54ED-F1D6-4BF5-97C6-11BA28400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767" y="1182516"/>
            <a:ext cx="3780429" cy="25517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46A235-54C2-4F67-9130-D1B8D61F3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630" y="1072265"/>
            <a:ext cx="3534771" cy="2459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63A7F29-7401-4226-B0D4-CCCF51F1798B}"/>
              </a:ext>
            </a:extLst>
          </p:cNvPr>
          <p:cNvGrpSpPr/>
          <p:nvPr/>
        </p:nvGrpSpPr>
        <p:grpSpPr>
          <a:xfrm>
            <a:off x="9276534" y="896865"/>
            <a:ext cx="4276299" cy="2293582"/>
            <a:chOff x="7792872" y="464024"/>
            <a:chExt cx="4276299" cy="2293582"/>
          </a:xfrm>
        </p:grpSpPr>
        <p:sp>
          <p:nvSpPr>
            <p:cNvPr id="12" name="Cloud Callout 12">
              <a:extLst>
                <a:ext uri="{FF2B5EF4-FFF2-40B4-BE49-F238E27FC236}">
                  <a16:creationId xmlns:a16="http://schemas.microsoft.com/office/drawing/2014/main" id="{98719330-0D86-4C7B-88E6-2B6732A88470}"/>
                </a:ext>
              </a:extLst>
            </p:cNvPr>
            <p:cNvSpPr/>
            <p:nvPr/>
          </p:nvSpPr>
          <p:spPr>
            <a:xfrm>
              <a:off x="7792872" y="464024"/>
              <a:ext cx="4276299" cy="2293582"/>
            </a:xfrm>
            <a:prstGeom prst="cloudCallout">
              <a:avLst/>
            </a:prstGeom>
            <a:solidFill>
              <a:srgbClr val="46DE58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7B352BB-0C4C-4E06-A3E5-7EE1EA93A639}"/>
                </a:ext>
              </a:extLst>
            </p:cNvPr>
            <p:cNvSpPr txBox="1"/>
            <p:nvPr/>
          </p:nvSpPr>
          <p:spPr>
            <a:xfrm>
              <a:off x="8752765" y="855443"/>
              <a:ext cx="331640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আমরা কি তাহলে এমনি ভাবে খেতে বসব? 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3A43A1FF-FF05-49EA-B093-B29C32F9AB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101" y="3932541"/>
            <a:ext cx="3490414" cy="24830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F2D6296-A97C-40BB-9869-616AB666DEE6}"/>
              </a:ext>
            </a:extLst>
          </p:cNvPr>
          <p:cNvSpPr txBox="1"/>
          <p:nvPr/>
        </p:nvSpPr>
        <p:spPr>
          <a:xfrm>
            <a:off x="5236755" y="3524193"/>
            <a:ext cx="4258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বাড়িতে গাছ থেকে ফল পাড়ি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987B55D-9322-4FA2-8B64-10AE6FE22E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7630" y="3908909"/>
            <a:ext cx="3796353" cy="23510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A63296F-BA74-4D7B-9DEF-B0CCA60AE168}"/>
              </a:ext>
            </a:extLst>
          </p:cNvPr>
          <p:cNvSpPr txBox="1"/>
          <p:nvPr/>
        </p:nvSpPr>
        <p:spPr>
          <a:xfrm>
            <a:off x="995369" y="3520857"/>
            <a:ext cx="3643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স্কুলের বাগানে কাজ করি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49286F-AC58-4DB0-A82F-D6235EC7A960}"/>
              </a:ext>
            </a:extLst>
          </p:cNvPr>
          <p:cNvSpPr txBox="1"/>
          <p:nvPr/>
        </p:nvSpPr>
        <p:spPr>
          <a:xfrm>
            <a:off x="1394689" y="6153519"/>
            <a:ext cx="3439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খেলা ধুলা করি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172442-1B97-49C6-9A3D-B66921D4C29F}"/>
              </a:ext>
            </a:extLst>
          </p:cNvPr>
          <p:cNvSpPr txBox="1"/>
          <p:nvPr/>
        </p:nvSpPr>
        <p:spPr>
          <a:xfrm>
            <a:off x="5645050" y="6264729"/>
            <a:ext cx="3179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বড়দের কাজে সাহায্য করি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EA2D07-8C99-4768-9F86-289EDD25F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89B8530E-0F2F-4C40-9405-5D7FA900839D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6F2F-E2A0-4811-83E9-964130773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E5F0C2-A047-4BA0-AEAB-0CE8AFBE8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AC5B429-7AF7-4B41-B2DF-83F0BBD6109E}" type="slidenum">
              <a:rPr lang="en-US" smtClean="0">
                <a:solidFill>
                  <a:schemeClr val="tx1"/>
                </a:solidFill>
              </a:rPr>
              <a:pPr algn="ctr"/>
              <a:t>4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92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5A8F3A7-5079-48A1-9278-F126B2D85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002" y="1295850"/>
            <a:ext cx="6113139" cy="4190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EAD25B-6BB3-4C0A-8FC7-E53F7D3304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5135" y="702556"/>
            <a:ext cx="3926164" cy="2688569"/>
          </a:xfrm>
          <a:prstGeom prst="rect">
            <a:avLst/>
          </a:prstGeom>
        </p:spPr>
      </p:pic>
      <p:sp>
        <p:nvSpPr>
          <p:cNvPr id="8" name="Cloud Callout 4">
            <a:extLst>
              <a:ext uri="{FF2B5EF4-FFF2-40B4-BE49-F238E27FC236}">
                <a16:creationId xmlns:a16="http://schemas.microsoft.com/office/drawing/2014/main" id="{C57A19B9-9083-4F76-ABFA-EFE946C92213}"/>
              </a:ext>
            </a:extLst>
          </p:cNvPr>
          <p:cNvSpPr/>
          <p:nvPr/>
        </p:nvSpPr>
        <p:spPr>
          <a:xfrm>
            <a:off x="7314141" y="3657600"/>
            <a:ext cx="4258101" cy="2060812"/>
          </a:xfrm>
          <a:prstGeom prst="cloudCallou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227386-6008-4D67-B77B-BE75F77B5EBB}"/>
              </a:ext>
            </a:extLst>
          </p:cNvPr>
          <p:cNvSpPr txBox="1"/>
          <p:nvPr/>
        </p:nvSpPr>
        <p:spPr>
          <a:xfrm>
            <a:off x="7778164" y="4395618"/>
            <a:ext cx="33300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তারপর খেতে ব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6C1C79-FD5A-4527-9704-FE64E52B7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366D8254-F757-48C1-9869-A5FDB6D6D43F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38FEEB6-5AEE-432C-B955-82F7D0DD2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BE74C16-8976-44E7-888C-23DAD769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AC5B429-7AF7-4B41-B2DF-83F0BBD6109E}" type="slidenum">
              <a:rPr lang="en-US" smtClean="0">
                <a:solidFill>
                  <a:schemeClr val="tx1"/>
                </a:solidFill>
              </a:rPr>
              <a:pPr algn="ctr"/>
              <a:t>5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84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D1CF7A6-823E-4B43-B171-B40E09389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77" y="2976221"/>
            <a:ext cx="4993057" cy="34201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75C3A2-8B6C-487E-8A4C-5D293E0F16EC}"/>
              </a:ext>
            </a:extLst>
          </p:cNvPr>
          <p:cNvSpPr txBox="1"/>
          <p:nvPr/>
        </p:nvSpPr>
        <p:spPr>
          <a:xfrm>
            <a:off x="3370997" y="1037229"/>
            <a:ext cx="68996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আমাদের আজকের পাঠ </a:t>
            </a:r>
          </a:p>
          <a:p>
            <a:pPr algn="ctr"/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‘‘ </a:t>
            </a:r>
            <a:r>
              <a:rPr lang="bn-BD" sz="6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হাত ধুয়ে নাও</a:t>
            </a:r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’’</a:t>
            </a:r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7869D8-82AC-4456-95F5-263CC0D08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BA86DB0E-AD43-48DE-A24B-DE3CD13B3CBC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B4D669-2CFE-4209-9467-364319243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ACB865-C4F6-43E3-9B79-A5682CD74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AC5B429-7AF7-4B41-B2DF-83F0BBD6109E}" type="slidenum">
              <a:rPr lang="en-US" smtClean="0">
                <a:solidFill>
                  <a:schemeClr val="tx1"/>
                </a:solidFill>
              </a:rPr>
              <a:pPr algn="ctr"/>
              <a:t>6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38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222C3BA-F8E0-4701-AF96-CD6007453EFC}"/>
              </a:ext>
            </a:extLst>
          </p:cNvPr>
          <p:cNvGrpSpPr/>
          <p:nvPr/>
        </p:nvGrpSpPr>
        <p:grpSpPr>
          <a:xfrm>
            <a:off x="4450082" y="723572"/>
            <a:ext cx="5500048" cy="1378424"/>
            <a:chOff x="3313195" y="196629"/>
            <a:chExt cx="5500048" cy="1378424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D3FB1EA-A841-4754-96FB-B0A4A4515373}"/>
                </a:ext>
              </a:extLst>
            </p:cNvPr>
            <p:cNvSpPr/>
            <p:nvPr/>
          </p:nvSpPr>
          <p:spPr>
            <a:xfrm>
              <a:off x="3313195" y="196629"/>
              <a:ext cx="5500048" cy="1378424"/>
            </a:xfrm>
            <a:prstGeom prst="ellipse">
              <a:avLst/>
            </a:prstGeom>
            <a:gradFill>
              <a:gsLst>
                <a:gs pos="40000">
                  <a:srgbClr val="92D050"/>
                </a:gs>
                <a:gs pos="74000">
                  <a:srgbClr val="46DE58"/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9041689-8387-4243-A8CD-8CB78520CA35}"/>
                </a:ext>
              </a:extLst>
            </p:cNvPr>
            <p:cNvSpPr txBox="1"/>
            <p:nvPr/>
          </p:nvSpPr>
          <p:spPr>
            <a:xfrm>
              <a:off x="4234419" y="331843"/>
              <a:ext cx="36576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শিখনফ</a:t>
              </a:r>
              <a:r>
                <a:rPr lang="bn-IN" sz="5400" dirty="0">
                  <a:latin typeface="NikoshBAN" panose="02000000000000000000" pitchFamily="2" charset="0"/>
                  <a:cs typeface="NikoshBAN" panose="02000000000000000000" pitchFamily="2" charset="0"/>
                </a:rPr>
                <a:t>ল</a:t>
              </a:r>
              <a:endParaRPr lang="en-US" sz="5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67F2111-81D1-48B7-8023-80427C0F2BF4}"/>
              </a:ext>
            </a:extLst>
          </p:cNvPr>
          <p:cNvSpPr txBox="1"/>
          <p:nvPr/>
        </p:nvSpPr>
        <p:spPr>
          <a:xfrm>
            <a:off x="3003096" y="2568604"/>
            <a:ext cx="95504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শোনা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১.১.১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-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যুক্তব্যঞ্জন সহযোগে গঠিত শব্দ শুনে বুঝতে পারবে।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১.২.১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-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উচ্চারিত পঠিত বাক্য শুনে বলতে পারবে।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পড়া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১.৩.৬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-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শুদ্ধউচ্চারণে প্রশ্ন করতে ও উত্তর দিতে পারবে।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১.৫.১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-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পাঠে ব্যবহৃত শব্দ দিয়ে নতুন নতুন বাক্য লিখতে পারবে।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595FC4-8644-4997-B9CA-9AD354CFA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C2A56C41-8E85-4C8A-922F-13E549834803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DEC1C6-BA2E-466A-8A8B-C5757E6DA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FA9FC2F-8027-4716-BE87-93D2E644B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AC5B429-7AF7-4B41-B2DF-83F0BBD6109E}" type="slidenum">
              <a:rPr lang="en-US" smtClean="0">
                <a:solidFill>
                  <a:schemeClr val="tx1"/>
                </a:solidFill>
              </a:rPr>
              <a:pPr algn="ctr"/>
              <a:t>7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90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DC68A38-3D54-42BD-8987-581A684FC9C7}"/>
              </a:ext>
            </a:extLst>
          </p:cNvPr>
          <p:cNvSpPr txBox="1"/>
          <p:nvPr/>
        </p:nvSpPr>
        <p:spPr>
          <a:xfrm>
            <a:off x="5105175" y="645994"/>
            <a:ext cx="4189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আমরা একটি ভিডিও দেখি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D40E1A-CB9A-4AE5-A3B9-D4F57B4A4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779" y="1807866"/>
            <a:ext cx="4516306" cy="43381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Down Arrow 4">
            <a:extLst>
              <a:ext uri="{FF2B5EF4-FFF2-40B4-BE49-F238E27FC236}">
                <a16:creationId xmlns:a16="http://schemas.microsoft.com/office/drawing/2014/main" id="{EFEC1C99-7E65-4D0B-8AEB-F33264E81C7F}"/>
              </a:ext>
            </a:extLst>
          </p:cNvPr>
          <p:cNvSpPr/>
          <p:nvPr/>
        </p:nvSpPr>
        <p:spPr>
          <a:xfrm>
            <a:off x="9569355" y="1323833"/>
            <a:ext cx="748352" cy="1378424"/>
          </a:xfrm>
          <a:prstGeom prst="downArrow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0" name="Object 9">
            <a:hlinkClick r:id="" action="ppaction://ole?verb=0"/>
            <a:extLst>
              <a:ext uri="{FF2B5EF4-FFF2-40B4-BE49-F238E27FC236}">
                <a16:creationId xmlns:a16="http://schemas.microsoft.com/office/drawing/2014/main" id="{90AB61FC-1535-4C13-915C-56FB744153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1128220"/>
              </p:ext>
            </p:extLst>
          </p:nvPr>
        </p:nvGraphicFramePr>
        <p:xfrm>
          <a:off x="9391650" y="3057525"/>
          <a:ext cx="12700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6" name="Packager Shell Object" showAsIcon="1" r:id="rId4" imgW="1270440" imgH="437760" progId="Package">
                  <p:embed/>
                </p:oleObj>
              </mc:Choice>
              <mc:Fallback>
                <p:oleObj name="Packager Shell Object" showAsIcon="1" r:id="rId4" imgW="1270440" imgH="437760" progId="Package">
                  <p:embed/>
                  <p:pic>
                    <p:nvPicPr>
                      <p:cNvPr id="3" name="Object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391650" y="3057525"/>
                        <a:ext cx="1270000" cy="43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6F27EA5-0657-4E13-9E79-5306D278D70C}"/>
              </a:ext>
            </a:extLst>
          </p:cNvPr>
          <p:cNvSpPr txBox="1"/>
          <p:nvPr/>
        </p:nvSpPr>
        <p:spPr>
          <a:xfrm>
            <a:off x="9389660" y="3515283"/>
            <a:ext cx="1569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এখানে ক্লিক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046D5-7088-47B4-A840-FCA9E28E9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8DE4E3BC-CB66-4C23-844F-FD224BC4FDD1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5D2742-2BBD-4B08-9E36-DA40FE8A1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B24C732-5D89-4588-B1C6-BC30440FD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AC5B429-7AF7-4B41-B2DF-83F0BBD6109E}" type="slidenum">
              <a:rPr lang="en-US" smtClean="0">
                <a:solidFill>
                  <a:schemeClr val="tx1"/>
                </a:solidFill>
              </a:rPr>
              <a:pPr algn="ctr"/>
              <a:t>8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201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E748CDC-108F-40CD-BAF0-62A505F4A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913" y="938965"/>
            <a:ext cx="6323638" cy="38362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2C87F1-7C8D-4DC3-A7DF-443EC11D4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9712" y="935473"/>
            <a:ext cx="2731245" cy="26641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5F2100A-F97F-4A9D-BEBD-B92EE96A9854}"/>
              </a:ext>
            </a:extLst>
          </p:cNvPr>
          <p:cNvSpPr txBox="1"/>
          <p:nvPr/>
        </p:nvSpPr>
        <p:spPr>
          <a:xfrm>
            <a:off x="11269311" y="3447653"/>
            <a:ext cx="16120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অন্তু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3315F49-2995-4372-9BC8-66C720912B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627"/>
          <a:stretch/>
        </p:blipFill>
        <p:spPr>
          <a:xfrm>
            <a:off x="1104106" y="4289101"/>
            <a:ext cx="12192000" cy="22177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4CCCA72-70E1-4000-9C59-E8D8701CD957}"/>
              </a:ext>
            </a:extLst>
          </p:cNvPr>
          <p:cNvSpPr txBox="1"/>
          <p:nvPr/>
        </p:nvSpPr>
        <p:spPr>
          <a:xfrm>
            <a:off x="3526032" y="5028031"/>
            <a:ext cx="7348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অন্তু খুব হাসি খুশি ছেলে, পড়াশোনাও ভালো কিন্তু একটু চঞ্চল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556BC4-BE16-4A71-AF40-D0A6E535A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B458871C-562F-4AF7-87E8-945AEA11BC87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D61972-9FDC-4864-A57C-AB640D683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8843687-F34D-4126-9702-C1F69BB0F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5B429-7AF7-4B41-B2DF-83F0BBD6109E}" type="slidenum">
              <a:rPr lang="en-US" smtClean="0">
                <a:solidFill>
                  <a:schemeClr val="tx1"/>
                </a:solidFill>
              </a:rPr>
              <a:t>9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48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6873944-96E7-492E-87D7-41183DA950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627"/>
          <a:stretch/>
        </p:blipFill>
        <p:spPr>
          <a:xfrm>
            <a:off x="1104106" y="4289101"/>
            <a:ext cx="12192000" cy="22177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082D74-727B-4A8F-BBCA-BF5F378BD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9712" y="935473"/>
            <a:ext cx="2731245" cy="266418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9AC1C0D-56DA-40EA-9676-80A61B5C7A09}"/>
              </a:ext>
            </a:extLst>
          </p:cNvPr>
          <p:cNvSpPr txBox="1"/>
          <p:nvPr/>
        </p:nvSpPr>
        <p:spPr>
          <a:xfrm>
            <a:off x="11269311" y="3447653"/>
            <a:ext cx="16120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অন্তু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64256A-B9D3-4413-B19A-3D379C600913}"/>
              </a:ext>
            </a:extLst>
          </p:cNvPr>
          <p:cNvSpPr txBox="1"/>
          <p:nvPr/>
        </p:nvSpPr>
        <p:spPr>
          <a:xfrm>
            <a:off x="4154837" y="4784519"/>
            <a:ext cx="72469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অন্তুর মামা,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এক দিন তাদের বাড়িতে বেড়াতে এলো। 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অন্তুর জন্য নিয়ে এলো তার পছন্দের বিরিয়ানী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64585A1-BD12-4AA8-9701-A6DF3F7C00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448" y="600381"/>
            <a:ext cx="6159084" cy="40577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1E5236-8FD0-41C8-A630-5A74C3638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94897A6C-3CAF-4743-A4B0-911C861C549F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853926-6C34-4FEA-94C5-77A883A1C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D60587-C51D-4AA5-BBDB-50264378D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AC5B429-7AF7-4B41-B2DF-83F0BBD6109E}" type="slidenum">
              <a:rPr lang="en-US" smtClean="0">
                <a:solidFill>
                  <a:schemeClr val="tx1"/>
                </a:solidFill>
              </a:rPr>
              <a:pPr algn="ctr"/>
              <a:t>10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28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81401FE-44F7-433B-A975-73AE54BB1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9712" y="935473"/>
            <a:ext cx="2731245" cy="26641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70110D7-9663-490F-8ED0-A8D532D2107B}"/>
              </a:ext>
            </a:extLst>
          </p:cNvPr>
          <p:cNvSpPr txBox="1"/>
          <p:nvPr/>
        </p:nvSpPr>
        <p:spPr>
          <a:xfrm>
            <a:off x="11269311" y="3447653"/>
            <a:ext cx="16120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অন্তু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113B3D-7E1C-4110-88EC-014D20AFB9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627"/>
          <a:stretch/>
        </p:blipFill>
        <p:spPr>
          <a:xfrm>
            <a:off x="1104106" y="4289101"/>
            <a:ext cx="12192000" cy="221776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260E582-A63F-474F-97AE-9A9074EF6D4D}"/>
              </a:ext>
            </a:extLst>
          </p:cNvPr>
          <p:cNvSpPr txBox="1"/>
          <p:nvPr/>
        </p:nvSpPr>
        <p:spPr>
          <a:xfrm>
            <a:off x="4876782" y="4955470"/>
            <a:ext cx="5131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অন্তু হাত না ধুয়েই খেতে বসল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3E74AD9-4C15-4A14-94EA-DCB481662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684" y="850688"/>
            <a:ext cx="6476877" cy="41047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766650-8698-4B94-ABC7-01613088F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57FB1F97-DD5B-40E2-9084-F258A8878CCA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CF1A34-D834-456A-A094-B510CE77C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4078FA-3EE1-4DAB-8958-7F90D7AA9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AC5B429-7AF7-4B41-B2DF-83F0BBD6109E}" type="slidenum">
              <a:rPr lang="en-US" smtClean="0">
                <a:solidFill>
                  <a:schemeClr val="tx1"/>
                </a:solidFill>
              </a:rPr>
              <a:pPr algn="ctr"/>
              <a:t>11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610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04E1E27-D0BF-4985-B356-DCB15B96B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180" y="1430764"/>
            <a:ext cx="5042531" cy="34276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B08A04-9C18-43F2-8926-3662B528E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256" y="2545092"/>
            <a:ext cx="4705783" cy="31702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5CB1A9-0507-456F-A3A5-B53DE8403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9712" y="935473"/>
            <a:ext cx="2731245" cy="26641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88B647F-7C53-485F-8CE7-A2A753F3F06E}"/>
              </a:ext>
            </a:extLst>
          </p:cNvPr>
          <p:cNvSpPr txBox="1"/>
          <p:nvPr/>
        </p:nvSpPr>
        <p:spPr>
          <a:xfrm>
            <a:off x="11269311" y="3447653"/>
            <a:ext cx="16120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অন্তু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2FBD71-00B3-463A-AC2B-D4115825DD42}"/>
              </a:ext>
            </a:extLst>
          </p:cNvPr>
          <p:cNvSpPr txBox="1"/>
          <p:nvPr/>
        </p:nvSpPr>
        <p:spPr>
          <a:xfrm>
            <a:off x="715740" y="5680308"/>
            <a:ext cx="5186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মামা, অন্তুকে জোর করে টেনে তুললেন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A776C4-0EBA-4507-8216-0AFD68EEE564}"/>
              </a:ext>
            </a:extLst>
          </p:cNvPr>
          <p:cNvSpPr txBox="1"/>
          <p:nvPr/>
        </p:nvSpPr>
        <p:spPr>
          <a:xfrm>
            <a:off x="6028570" y="4858368"/>
            <a:ext cx="5240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ভালো করে হাত ধোয়ালেন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F65D2E-4A08-4754-A745-E7D49C6EC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90852027-8055-4E87-9A1D-AE16DCCEF02A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FF32AF-CA2F-4F5D-8ED1-93BE7940B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83A08F-D66C-44F7-BD5A-451A7B30D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AC5B429-7AF7-4B41-B2DF-83F0BBD6109E}" type="slidenum">
              <a:rPr lang="en-US" smtClean="0">
                <a:solidFill>
                  <a:schemeClr val="tx1"/>
                </a:solidFill>
              </a:rPr>
              <a:pPr algn="ctr"/>
              <a:t>12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69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2201893-BF04-4530-AE23-0E80132F7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9712" y="935473"/>
            <a:ext cx="2731245" cy="26641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560A11-F792-4409-8A25-B03262688A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627"/>
          <a:stretch/>
        </p:blipFill>
        <p:spPr>
          <a:xfrm>
            <a:off x="1104106" y="4289101"/>
            <a:ext cx="12192000" cy="22177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6FB43C-69CE-404B-8E02-37FBE0FD2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814" y="587974"/>
            <a:ext cx="6893991" cy="46444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DFBA98D-B81B-4EDC-830E-256C6C38557A}"/>
              </a:ext>
            </a:extLst>
          </p:cNvPr>
          <p:cNvSpPr txBox="1"/>
          <p:nvPr/>
        </p:nvSpPr>
        <p:spPr>
          <a:xfrm>
            <a:off x="11269311" y="3447653"/>
            <a:ext cx="16120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অন্তু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DF80A9-D7BD-49FD-A092-E482F833C917}"/>
              </a:ext>
            </a:extLst>
          </p:cNvPr>
          <p:cNvSpPr txBox="1"/>
          <p:nvPr/>
        </p:nvSpPr>
        <p:spPr>
          <a:xfrm>
            <a:off x="1978313" y="5284879"/>
            <a:ext cx="5540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তারপর তাকে খেতে দিলেন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5CFCDA-C43D-43E3-8EF3-B61DC3D07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70290F0C-B60B-4B13-B9D7-3F3C95E0B043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51B478-E534-4F15-BBC8-1A8184720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4BD385-AB17-4CE8-A6D3-28BC0BCA5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AC5B429-7AF7-4B41-B2DF-83F0BBD6109E}" type="slidenum">
              <a:rPr lang="en-US" smtClean="0">
                <a:solidFill>
                  <a:schemeClr val="tx1"/>
                </a:solidFill>
              </a:rPr>
              <a:pPr algn="ctr"/>
              <a:t>13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80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0E6290F-1C7B-488D-915C-F56AF96ED797}"/>
              </a:ext>
            </a:extLst>
          </p:cNvPr>
          <p:cNvGrpSpPr/>
          <p:nvPr/>
        </p:nvGrpSpPr>
        <p:grpSpPr>
          <a:xfrm>
            <a:off x="4814753" y="713142"/>
            <a:ext cx="4770706" cy="815926"/>
            <a:chOff x="3683977" y="81375"/>
            <a:chExt cx="4770706" cy="81592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4C0BE84-47CC-4264-94C0-6B99C1FF7F88}"/>
                </a:ext>
              </a:extLst>
            </p:cNvPr>
            <p:cNvSpPr/>
            <p:nvPr/>
          </p:nvSpPr>
          <p:spPr>
            <a:xfrm>
              <a:off x="3683977" y="81375"/>
              <a:ext cx="4770706" cy="815926"/>
            </a:xfrm>
            <a:prstGeom prst="ellipse">
              <a:avLst/>
            </a:prstGeom>
            <a:gradFill>
              <a:gsLst>
                <a:gs pos="0">
                  <a:srgbClr val="35CB52"/>
                </a:gs>
                <a:gs pos="95000">
                  <a:srgbClr val="E3ADDB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DCA9C39-D0A3-43BB-83EA-1C654C2DB9D2}"/>
                </a:ext>
              </a:extLst>
            </p:cNvPr>
            <p:cNvSpPr txBox="1"/>
            <p:nvPr/>
          </p:nvSpPr>
          <p:spPr>
            <a:xfrm>
              <a:off x="4648200" y="218421"/>
              <a:ext cx="27783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err="1">
                  <a:latin typeface="NikoshBAN" pitchFamily="2" charset="0"/>
                  <a:cs typeface="NikoshBAN" pitchFamily="2" charset="0"/>
                </a:rPr>
                <a:t>জোড়ায়</a:t>
              </a:r>
              <a:r>
                <a:rPr lang="en-US" sz="36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dirty="0" err="1">
                  <a:latin typeface="NikoshBAN" pitchFamily="2" charset="0"/>
                  <a:cs typeface="NikoshBAN" pitchFamily="2" charset="0"/>
                </a:rPr>
                <a:t>কাজ</a:t>
              </a:r>
              <a:endParaRPr lang="en-US" sz="3600" dirty="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E39550F-EBD8-4777-A1E1-E43FADF2C2A3}"/>
              </a:ext>
            </a:extLst>
          </p:cNvPr>
          <p:cNvSpPr txBox="1"/>
          <p:nvPr/>
        </p:nvSpPr>
        <p:spPr>
          <a:xfrm>
            <a:off x="1774628" y="1864792"/>
            <a:ext cx="6834931" cy="58477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১। অন্তু কেমন ছেলে?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BC55EAF-A4F8-4AB0-8E7D-4B4B87434CC0}"/>
              </a:ext>
            </a:extLst>
          </p:cNvPr>
          <p:cNvGrpSpPr/>
          <p:nvPr/>
        </p:nvGrpSpPr>
        <p:grpSpPr>
          <a:xfrm>
            <a:off x="1774628" y="3949615"/>
            <a:ext cx="6793987" cy="551058"/>
            <a:chOff x="887104" y="4129215"/>
            <a:chExt cx="6793987" cy="551058"/>
          </a:xfrm>
          <a:blipFill>
            <a:blip r:embed="rId2"/>
            <a:tile tx="0" ty="0" sx="100000" sy="100000" flip="none" algn="tl"/>
          </a:blip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2DE86E9-F17D-421F-8B7C-47CA1F6D067E}"/>
                </a:ext>
              </a:extLst>
            </p:cNvPr>
            <p:cNvSpPr/>
            <p:nvPr/>
          </p:nvSpPr>
          <p:spPr>
            <a:xfrm>
              <a:off x="887104" y="4129215"/>
              <a:ext cx="6793987" cy="514528"/>
            </a:xfrm>
            <a:prstGeom prst="rect">
              <a:avLst/>
            </a:prstGeom>
            <a:grpFill/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FE85160-3C68-4E03-A62C-2460AC7284CC}"/>
                </a:ext>
              </a:extLst>
            </p:cNvPr>
            <p:cNvSpPr txBox="1"/>
            <p:nvPr/>
          </p:nvSpPr>
          <p:spPr>
            <a:xfrm>
              <a:off x="1084471" y="4157053"/>
              <a:ext cx="6596620" cy="523220"/>
            </a:xfrm>
            <a:prstGeom prst="rect">
              <a:avLst/>
            </a:prstGeom>
            <a:grpFill/>
            <a:ln>
              <a:noFill/>
            </a:ln>
            <a:effectLst/>
            <a:sp3d>
              <a:bevelT w="139700" h="139700"/>
            </a:sp3d>
          </p:spPr>
          <p:txBody>
            <a:bodyPr wrap="square" rtlCol="0">
              <a:spAutoFit/>
            </a:bodyPr>
            <a:lstStyle/>
            <a:p>
              <a:r>
                <a:rPr lang="bn-BD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২। অন্তুকে দেখার জন্য কে এসেছিল? কি নিয়ে এসেছিল?  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F61C80A-81D1-41BC-A4D2-471BC961D12C}"/>
              </a:ext>
            </a:extLst>
          </p:cNvPr>
          <p:cNvSpPr txBox="1"/>
          <p:nvPr/>
        </p:nvSpPr>
        <p:spPr>
          <a:xfrm>
            <a:off x="1827759" y="2926093"/>
            <a:ext cx="6781800" cy="58477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: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অন্তু খুব চঞ্চল ছেলে কিন্তু পড়াশোনায় ভাল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39FB28-FAFB-4088-94B3-E050C3E3DA88}"/>
              </a:ext>
            </a:extLst>
          </p:cNvPr>
          <p:cNvSpPr txBox="1"/>
          <p:nvPr/>
        </p:nvSpPr>
        <p:spPr>
          <a:xfrm>
            <a:off x="1774628" y="4911320"/>
            <a:ext cx="6705600" cy="107721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: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অন্তুকে দেখতে তার মামা এসেছিল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তার মামা বিরিয়ানী এনেছিল।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FCE347F-607C-45C6-A014-9C3F221FC5E2}"/>
              </a:ext>
            </a:extLst>
          </p:cNvPr>
          <p:cNvGrpSpPr/>
          <p:nvPr/>
        </p:nvGrpSpPr>
        <p:grpSpPr>
          <a:xfrm>
            <a:off x="8781598" y="1933639"/>
            <a:ext cx="2908654" cy="1477542"/>
            <a:chOff x="8120417" y="1075956"/>
            <a:chExt cx="2406555" cy="1477542"/>
          </a:xfrm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17" name="Cloud Callout 8">
              <a:extLst>
                <a:ext uri="{FF2B5EF4-FFF2-40B4-BE49-F238E27FC236}">
                  <a16:creationId xmlns:a16="http://schemas.microsoft.com/office/drawing/2014/main" id="{E11FE987-B7ED-4F30-9261-38891B411244}"/>
                </a:ext>
              </a:extLst>
            </p:cNvPr>
            <p:cNvSpPr/>
            <p:nvPr/>
          </p:nvSpPr>
          <p:spPr>
            <a:xfrm>
              <a:off x="8120417" y="1075956"/>
              <a:ext cx="2406555" cy="877378"/>
            </a:xfrm>
            <a:prstGeom prst="cloudCallout">
              <a:avLst/>
            </a:prstGeom>
            <a:solidFill>
              <a:srgbClr val="FFFF00"/>
            </a:solidFill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23FAF93-5F6E-4767-83C8-B93B99D51EA9}"/>
                </a:ext>
              </a:extLst>
            </p:cNvPr>
            <p:cNvSpPr txBox="1"/>
            <p:nvPr/>
          </p:nvSpPr>
          <p:spPr>
            <a:xfrm>
              <a:off x="8303600" y="1353169"/>
              <a:ext cx="2140424" cy="1200329"/>
            </a:xfrm>
            <a:prstGeom prst="rect">
              <a:avLst/>
            </a:prstGeom>
            <a:noFill/>
            <a:ln>
              <a:noFill/>
            </a:ln>
            <a:effectLst/>
            <a:sp3d>
              <a:bevelT w="139700" h="139700"/>
            </a:sp3d>
          </p:spPr>
          <p:txBody>
            <a:bodyPr wrap="square" rtlCol="0">
              <a:spAutoFit/>
            </a:bodyPr>
            <a:lstStyle/>
            <a:p>
              <a:r>
                <a:rPr lang="bn-BD" sz="2400" b="1" dirty="0">
                  <a:latin typeface="NikoshBAN" pitchFamily="2" charset="0"/>
                  <a:cs typeface="NikoshBAN" pitchFamily="2" charset="0"/>
                </a:rPr>
                <a:t>দেখে</a:t>
              </a:r>
              <a:r>
                <a:rPr lang="bn-IN" sz="2400" b="1" dirty="0">
                  <a:latin typeface="NikoshBAN" pitchFamily="2" charset="0"/>
                  <a:cs typeface="NikoshBAN" pitchFamily="2" charset="0"/>
                </a:rPr>
                <a:t> নাও</a:t>
              </a:r>
              <a:r>
                <a:rPr lang="bn-BD" sz="2400" b="1" dirty="0">
                  <a:latin typeface="NikoshBAN" pitchFamily="2" charset="0"/>
                  <a:cs typeface="NikoshBAN" pitchFamily="2" charset="0"/>
                </a:rPr>
                <a:t> সঠিক উত্তর </a:t>
              </a:r>
              <a:endParaRPr lang="en-US" sz="2400" b="1" dirty="0">
                <a:latin typeface="NikoshBAN" pitchFamily="2" charset="0"/>
                <a:cs typeface="NikoshBAN" pitchFamily="2" charset="0"/>
              </a:endParaRPr>
            </a:p>
            <a:p>
              <a:endParaRPr lang="en-US" sz="240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AFF5A81-0482-4131-94F4-731217ED8393}"/>
              </a:ext>
            </a:extLst>
          </p:cNvPr>
          <p:cNvGrpSpPr/>
          <p:nvPr/>
        </p:nvGrpSpPr>
        <p:grpSpPr>
          <a:xfrm>
            <a:off x="9093222" y="4680273"/>
            <a:ext cx="3098778" cy="1431376"/>
            <a:chOff x="8120417" y="4241584"/>
            <a:chExt cx="2406555" cy="1431376"/>
          </a:xfrm>
        </p:grpSpPr>
        <p:sp>
          <p:nvSpPr>
            <p:cNvPr id="20" name="Cloud Callout 15">
              <a:extLst>
                <a:ext uri="{FF2B5EF4-FFF2-40B4-BE49-F238E27FC236}">
                  <a16:creationId xmlns:a16="http://schemas.microsoft.com/office/drawing/2014/main" id="{7EE6CD9C-5E1A-4555-B293-2E18220E7174}"/>
                </a:ext>
              </a:extLst>
            </p:cNvPr>
            <p:cNvSpPr/>
            <p:nvPr/>
          </p:nvSpPr>
          <p:spPr>
            <a:xfrm>
              <a:off x="8120417" y="4241584"/>
              <a:ext cx="2406555" cy="877378"/>
            </a:xfrm>
            <a:prstGeom prst="cloudCallou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73B184E-8770-44F3-A2D8-BCFF3622CC47}"/>
                </a:ext>
              </a:extLst>
            </p:cNvPr>
            <p:cNvSpPr txBox="1"/>
            <p:nvPr/>
          </p:nvSpPr>
          <p:spPr>
            <a:xfrm>
              <a:off x="8420668" y="4472631"/>
              <a:ext cx="18288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b="1" dirty="0">
                  <a:latin typeface="NikoshBAN" pitchFamily="2" charset="0"/>
                  <a:cs typeface="NikoshBAN" pitchFamily="2" charset="0"/>
                </a:rPr>
                <a:t>দেখে</a:t>
              </a:r>
              <a:r>
                <a:rPr lang="bn-IN" sz="2400" b="1" dirty="0">
                  <a:latin typeface="NikoshBAN" pitchFamily="2" charset="0"/>
                  <a:cs typeface="NikoshBAN" pitchFamily="2" charset="0"/>
                </a:rPr>
                <a:t> নাও</a:t>
              </a:r>
              <a:r>
                <a:rPr lang="bn-BD" sz="2400" b="1" dirty="0">
                  <a:latin typeface="NikoshBAN" pitchFamily="2" charset="0"/>
                  <a:cs typeface="NikoshBAN" pitchFamily="2" charset="0"/>
                </a:rPr>
                <a:t> সঠিক উত্তর </a:t>
              </a:r>
              <a:endParaRPr lang="en-US" sz="2400" b="1" dirty="0">
                <a:latin typeface="NikoshBAN" pitchFamily="2" charset="0"/>
                <a:cs typeface="NikoshBAN" pitchFamily="2" charset="0"/>
              </a:endParaRPr>
            </a:p>
            <a:p>
              <a:endParaRPr lang="en-US" sz="2400" dirty="0"/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FBAAA2-4673-48E2-9566-5E26C7413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E49643E6-83BC-49D1-A7E8-720B02DFDDDD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A06A31-205B-4730-A951-D78FC3A77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76545175-C134-4887-9E14-D4A0C1289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AC5B429-7AF7-4B41-B2DF-83F0BBD6109E}" type="slidenum">
              <a:rPr lang="en-US" smtClean="0">
                <a:solidFill>
                  <a:schemeClr val="tx1"/>
                </a:solidFill>
              </a:rPr>
              <a:pPr algn="ctr"/>
              <a:t>14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70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C9675CC-D840-4327-BA15-214863C32F37}"/>
              </a:ext>
            </a:extLst>
          </p:cNvPr>
          <p:cNvGrpSpPr/>
          <p:nvPr/>
        </p:nvGrpSpPr>
        <p:grpSpPr>
          <a:xfrm>
            <a:off x="4814753" y="714862"/>
            <a:ext cx="4770706" cy="815926"/>
            <a:chOff x="3683977" y="81375"/>
            <a:chExt cx="4770706" cy="81592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A0BC541-5B79-4145-A0A3-323CF43C64A1}"/>
                </a:ext>
              </a:extLst>
            </p:cNvPr>
            <p:cNvSpPr/>
            <p:nvPr/>
          </p:nvSpPr>
          <p:spPr>
            <a:xfrm>
              <a:off x="3683977" y="81375"/>
              <a:ext cx="4770706" cy="815926"/>
            </a:xfrm>
            <a:prstGeom prst="ellipse">
              <a:avLst/>
            </a:prstGeom>
            <a:gradFill>
              <a:gsLst>
                <a:gs pos="0">
                  <a:srgbClr val="35CB52"/>
                </a:gs>
                <a:gs pos="95000">
                  <a:srgbClr val="E3ADDB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73FD2E-0A05-4B8D-8097-18ADC5C4C2C6}"/>
                </a:ext>
              </a:extLst>
            </p:cNvPr>
            <p:cNvSpPr txBox="1"/>
            <p:nvPr/>
          </p:nvSpPr>
          <p:spPr>
            <a:xfrm>
              <a:off x="4648200" y="218421"/>
              <a:ext cx="27783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b="1" dirty="0">
                  <a:latin typeface="NikoshBAN" pitchFamily="2" charset="0"/>
                  <a:cs typeface="NikoshBAN" pitchFamily="2" charset="0"/>
                </a:rPr>
                <a:t>সঠিক উত্তরটি বল;  </a:t>
              </a:r>
              <a:endParaRPr lang="en-US" sz="3600" dirty="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9A6044D-5392-4A5D-8D79-D7C3EA0E4E82}"/>
              </a:ext>
            </a:extLst>
          </p:cNvPr>
          <p:cNvSpPr txBox="1"/>
          <p:nvPr/>
        </p:nvSpPr>
        <p:spPr>
          <a:xfrm>
            <a:off x="1981200" y="1371601"/>
            <a:ext cx="8229600" cy="584775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অন্তুর পছন্দের খাবার কি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064309-8456-4446-B1DA-DCC8B279AC2B}"/>
              </a:ext>
            </a:extLst>
          </p:cNvPr>
          <p:cNvSpPr txBox="1"/>
          <p:nvPr/>
        </p:nvSpPr>
        <p:spPr>
          <a:xfrm>
            <a:off x="1981200" y="2234626"/>
            <a:ext cx="26670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(ক)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পোলাও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844B2B-14ED-4ECA-B1D4-1AF5CD130A69}"/>
              </a:ext>
            </a:extLst>
          </p:cNvPr>
          <p:cNvSpPr txBox="1"/>
          <p:nvPr/>
        </p:nvSpPr>
        <p:spPr>
          <a:xfrm>
            <a:off x="5637213" y="2209801"/>
            <a:ext cx="26670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(খ)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বিরিয়ানী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79F1CC-9392-41BE-ACFB-443A9C49321F}"/>
              </a:ext>
            </a:extLst>
          </p:cNvPr>
          <p:cNvSpPr txBox="1"/>
          <p:nvPr/>
        </p:nvSpPr>
        <p:spPr>
          <a:xfrm>
            <a:off x="1981200" y="3124201"/>
            <a:ext cx="26670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(গ)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মাংস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ভাত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1A428C-8D2A-490F-9C05-6B1DE95D6A5F}"/>
              </a:ext>
            </a:extLst>
          </p:cNvPr>
          <p:cNvSpPr txBox="1"/>
          <p:nvPr/>
        </p:nvSpPr>
        <p:spPr>
          <a:xfrm>
            <a:off x="5638800" y="3124201"/>
            <a:ext cx="26670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(ঘ)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মাছ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ভাত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A1DF6A-3002-439B-87FD-13B8C119ED48}"/>
              </a:ext>
            </a:extLst>
          </p:cNvPr>
          <p:cNvSpPr txBox="1"/>
          <p:nvPr/>
        </p:nvSpPr>
        <p:spPr>
          <a:xfrm>
            <a:off x="1981200" y="3886201"/>
            <a:ext cx="8229600" cy="523220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মামা,অন্তুর হাত থেকে বিরিয়ানীর প্যাকেট কেড়ে নিলেন কেন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274FEB-A9FA-4671-A4FB-C456D2D1FA36}"/>
              </a:ext>
            </a:extLst>
          </p:cNvPr>
          <p:cNvSpPr txBox="1"/>
          <p:nvPr/>
        </p:nvSpPr>
        <p:spPr>
          <a:xfrm>
            <a:off x="1981200" y="4673026"/>
            <a:ext cx="31242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(ক)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খাবারে মাছি ছিল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4FB80B-DCA9-43F3-BC2F-15CB8AED2913}"/>
              </a:ext>
            </a:extLst>
          </p:cNvPr>
          <p:cNvSpPr txBox="1"/>
          <p:nvPr/>
        </p:nvSpPr>
        <p:spPr>
          <a:xfrm>
            <a:off x="5562600" y="4724401"/>
            <a:ext cx="3124200" cy="584775"/>
          </a:xfrm>
          <a:prstGeom prst="rect">
            <a:avLst/>
          </a:prstGeom>
          <a:gradFill>
            <a:gsLst>
              <a:gs pos="0">
                <a:srgbClr val="92D050"/>
              </a:gs>
              <a:gs pos="50000">
                <a:schemeClr val="accent3">
                  <a:lumMod val="105000"/>
                  <a:satMod val="103000"/>
                  <a:tint val="73000"/>
                </a:schemeClr>
              </a:gs>
              <a:gs pos="100000">
                <a:schemeClr val="accent3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(খ)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সবাই মিলে খাবে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ADBE3B-4E5C-461F-BDA8-1481058970C4}"/>
              </a:ext>
            </a:extLst>
          </p:cNvPr>
          <p:cNvSpPr txBox="1"/>
          <p:nvPr/>
        </p:nvSpPr>
        <p:spPr>
          <a:xfrm>
            <a:off x="1981200" y="5511226"/>
            <a:ext cx="30480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(গ)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খাবার নোংরা ছিল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7EE3EF-74B5-4AD1-A45D-D7815030F36E}"/>
              </a:ext>
            </a:extLst>
          </p:cNvPr>
          <p:cNvSpPr txBox="1"/>
          <p:nvPr/>
        </p:nvSpPr>
        <p:spPr>
          <a:xfrm>
            <a:off x="5562600" y="5562601"/>
            <a:ext cx="32004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(ঘ)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হাত না ধুয়ে খাচ্ছিল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Left Arrow Callout 16">
            <a:extLst>
              <a:ext uri="{FF2B5EF4-FFF2-40B4-BE49-F238E27FC236}">
                <a16:creationId xmlns:a16="http://schemas.microsoft.com/office/drawing/2014/main" id="{77BA6942-C17A-46B9-8872-4A5A279656D4}"/>
              </a:ext>
            </a:extLst>
          </p:cNvPr>
          <p:cNvSpPr/>
          <p:nvPr/>
        </p:nvSpPr>
        <p:spPr>
          <a:xfrm>
            <a:off x="8763000" y="2133600"/>
            <a:ext cx="1447800" cy="1524000"/>
          </a:xfrm>
          <a:prstGeom prst="leftArrowCallou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400" dirty="0">
                <a:latin typeface="NikoshBAN" pitchFamily="2" charset="0"/>
                <a:cs typeface="NikoshBAN" pitchFamily="2" charset="0"/>
              </a:rPr>
              <a:t>উত্তর মিলিয়ে নাও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Left Arrow Callout 17">
            <a:extLst>
              <a:ext uri="{FF2B5EF4-FFF2-40B4-BE49-F238E27FC236}">
                <a16:creationId xmlns:a16="http://schemas.microsoft.com/office/drawing/2014/main" id="{1F0F2AA7-16CE-41A1-9A86-5C0A024EB77A}"/>
              </a:ext>
            </a:extLst>
          </p:cNvPr>
          <p:cNvSpPr/>
          <p:nvPr/>
        </p:nvSpPr>
        <p:spPr>
          <a:xfrm>
            <a:off x="8763000" y="4762500"/>
            <a:ext cx="1447800" cy="1524000"/>
          </a:xfrm>
          <a:prstGeom prst="leftArrowCallou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400" dirty="0">
                <a:latin typeface="NikoshBAN" pitchFamily="2" charset="0"/>
                <a:cs typeface="NikoshBAN" pitchFamily="2" charset="0"/>
              </a:rPr>
              <a:t>উত্তর মিলিয়ে নাও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05A9A9-00F6-4D1E-81A9-FEE3176FAC39}"/>
              </a:ext>
            </a:extLst>
          </p:cNvPr>
          <p:cNvSpPr/>
          <p:nvPr/>
        </p:nvSpPr>
        <p:spPr>
          <a:xfrm>
            <a:off x="5562600" y="1748242"/>
            <a:ext cx="8141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  <a:sym typeface="Wingdings 2"/>
              </a:rPr>
              <a:t></a:t>
            </a:r>
            <a:endParaRPr lang="en-US" sz="9600" b="1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372F2F-8528-4C18-9337-2D3D4EEEF0B2}"/>
              </a:ext>
            </a:extLst>
          </p:cNvPr>
          <p:cNvSpPr/>
          <p:nvPr/>
        </p:nvSpPr>
        <p:spPr>
          <a:xfrm>
            <a:off x="5486400" y="5111786"/>
            <a:ext cx="8141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  <a:sym typeface="Wingdings 2"/>
              </a:rPr>
              <a:t></a:t>
            </a:r>
            <a:endParaRPr lang="en-US" sz="9600" b="1" dirty="0">
              <a:solidFill>
                <a:srgbClr val="FF0000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FF5DAA-CA65-4008-A446-90BAB1E37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4F4255A0-A880-41DD-9F01-6847654A5A00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7B5352-C18D-449C-BB9D-61238AE1F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B84FB869-4ED3-42BB-880E-99280BFE1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AC5B429-7AF7-4B41-B2DF-83F0BBD6109E}" type="slidenum">
              <a:rPr lang="en-US" smtClean="0">
                <a:solidFill>
                  <a:schemeClr val="tx1"/>
                </a:solidFill>
              </a:rPr>
              <a:pPr algn="ctr"/>
              <a:t>15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117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5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E6BA2D-B426-41FC-A675-E80189F8E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842" y="795789"/>
            <a:ext cx="6180952" cy="63809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FADE6F-5A72-4135-9DD4-A2840A75D6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906" y="2240356"/>
            <a:ext cx="10058400" cy="3386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532B1F-6586-4AF3-8495-7FCFB4B56738}"/>
              </a:ext>
            </a:extLst>
          </p:cNvPr>
          <p:cNvSpPr txBox="1"/>
          <p:nvPr/>
        </p:nvSpPr>
        <p:spPr>
          <a:xfrm>
            <a:off x="5460016" y="2426391"/>
            <a:ext cx="3480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E440D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অস্থির, অশান্ত, চটপটে</a:t>
            </a:r>
            <a:r>
              <a:rPr lang="en-US" sz="3200" dirty="0">
                <a:solidFill>
                  <a:srgbClr val="E440D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3200" dirty="0">
                <a:solidFill>
                  <a:srgbClr val="E440D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srgbClr val="E440D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73562-7549-41CC-BF46-D0A2B19A7C68}"/>
              </a:ext>
            </a:extLst>
          </p:cNvPr>
          <p:cNvSpPr txBox="1"/>
          <p:nvPr/>
        </p:nvSpPr>
        <p:spPr>
          <a:xfrm>
            <a:off x="4864505" y="3197201"/>
            <a:ext cx="2988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solidFill>
                  <a:srgbClr val="E440D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সুবাস, সৌরভ</a:t>
            </a:r>
            <a:r>
              <a:rPr lang="en-US" sz="3200" dirty="0">
                <a:solidFill>
                  <a:srgbClr val="E440D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3200" dirty="0">
                <a:solidFill>
                  <a:srgbClr val="E440D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dirty="0">
              <a:solidFill>
                <a:srgbClr val="E440D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A5A441-E0B1-4D7A-92D3-9BF22D549234}"/>
              </a:ext>
            </a:extLst>
          </p:cNvPr>
          <p:cNvSpPr txBox="1"/>
          <p:nvPr/>
        </p:nvSpPr>
        <p:spPr>
          <a:xfrm>
            <a:off x="5460016" y="4003673"/>
            <a:ext cx="32345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E440D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 প্রকার সুস্বাদু খাবার</a:t>
            </a:r>
            <a:r>
              <a:rPr lang="en-US" sz="3200" dirty="0">
                <a:solidFill>
                  <a:srgbClr val="E440D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90A8E6-8E9A-4B90-8BDA-13C3C482D58B}"/>
              </a:ext>
            </a:extLst>
          </p:cNvPr>
          <p:cNvSpPr txBox="1"/>
          <p:nvPr/>
        </p:nvSpPr>
        <p:spPr>
          <a:xfrm>
            <a:off x="4999992" y="4774483"/>
            <a:ext cx="3561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solidFill>
                  <a:srgbClr val="E440D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থাবায় থাবায় খাওয়া</a:t>
            </a:r>
            <a:r>
              <a:rPr lang="en-US" sz="3200" dirty="0">
                <a:solidFill>
                  <a:srgbClr val="E440D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3200" dirty="0">
                <a:solidFill>
                  <a:srgbClr val="E440D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srgbClr val="E440D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850CBCC-F1B0-4EE6-8191-0E4049045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3FE6EA6-EB8F-43B2-8BF1-AD730518C2C0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0D24D4A-514E-443F-ACB7-D45AF98CC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F17C5FA-6CB2-458E-9244-174DCB835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AC5B429-7AF7-4B41-B2DF-83F0BBD6109E}" type="slidenum">
              <a:rPr lang="en-US" smtClean="0">
                <a:solidFill>
                  <a:schemeClr val="tx1"/>
                </a:solidFill>
              </a:rPr>
              <a:pPr algn="ctr"/>
              <a:t>16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08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6F9FA4E-5AD6-4C6F-9BE9-C8A3E2149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725" y="652323"/>
            <a:ext cx="8104762" cy="5047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899DE9-4A65-44A6-ACC5-E59A5FD86AC5}"/>
              </a:ext>
            </a:extLst>
          </p:cNvPr>
          <p:cNvSpPr txBox="1"/>
          <p:nvPr/>
        </p:nvSpPr>
        <p:spPr>
          <a:xfrm>
            <a:off x="4070044" y="1157085"/>
            <a:ext cx="6260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 গুলো বিভাজন করে নতুন শব্দ ও বাক্য  গঠন করি                                     </a:t>
            </a:r>
            <a:endParaRPr lang="en-US" sz="28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CA0514-5904-4B09-9B35-AADB0BDE2382}"/>
              </a:ext>
            </a:extLst>
          </p:cNvPr>
          <p:cNvSpPr txBox="1"/>
          <p:nvPr/>
        </p:nvSpPr>
        <p:spPr>
          <a:xfrm>
            <a:off x="1629295" y="2676698"/>
            <a:ext cx="764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3E228B-477C-4E04-8D9A-12CF78A6EA3D}"/>
              </a:ext>
            </a:extLst>
          </p:cNvPr>
          <p:cNvSpPr txBox="1"/>
          <p:nvPr/>
        </p:nvSpPr>
        <p:spPr>
          <a:xfrm>
            <a:off x="-1971847" y="5340571"/>
            <a:ext cx="764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F6C63C-C1E2-4413-908C-3D1EDCB496FD}"/>
              </a:ext>
            </a:extLst>
          </p:cNvPr>
          <p:cNvSpPr txBox="1"/>
          <p:nvPr/>
        </p:nvSpPr>
        <p:spPr>
          <a:xfrm>
            <a:off x="-1971847" y="2676697"/>
            <a:ext cx="764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37BBA8-C393-485C-A960-981816CD7CB5}"/>
              </a:ext>
            </a:extLst>
          </p:cNvPr>
          <p:cNvSpPr txBox="1"/>
          <p:nvPr/>
        </p:nvSpPr>
        <p:spPr>
          <a:xfrm>
            <a:off x="-1971847" y="3714200"/>
            <a:ext cx="764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46E893-1BB2-42B1-8C55-6961A2655806}"/>
              </a:ext>
            </a:extLst>
          </p:cNvPr>
          <p:cNvSpPr txBox="1"/>
          <p:nvPr/>
        </p:nvSpPr>
        <p:spPr>
          <a:xfrm>
            <a:off x="7013547" y="2676696"/>
            <a:ext cx="922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C9346B-B5C3-46B8-9D0F-FBE3265B7978}"/>
              </a:ext>
            </a:extLst>
          </p:cNvPr>
          <p:cNvSpPr txBox="1"/>
          <p:nvPr/>
        </p:nvSpPr>
        <p:spPr>
          <a:xfrm>
            <a:off x="8500093" y="2676696"/>
            <a:ext cx="4229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চিন্তার চেয়ে চিতার আগুন ভালো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7DDF8B-80BE-434E-AEB7-4B36016CF161}"/>
              </a:ext>
            </a:extLst>
          </p:cNvPr>
          <p:cNvSpPr txBox="1"/>
          <p:nvPr/>
        </p:nvSpPr>
        <p:spPr>
          <a:xfrm>
            <a:off x="1547055" y="3770495"/>
            <a:ext cx="929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ঞ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3A6A54-3CF1-4D6E-B663-A7A2EF446F09}"/>
              </a:ext>
            </a:extLst>
          </p:cNvPr>
          <p:cNvSpPr txBox="1"/>
          <p:nvPr/>
        </p:nvSpPr>
        <p:spPr>
          <a:xfrm>
            <a:off x="-2436472" y="3470206"/>
            <a:ext cx="929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ঞ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D3AE48-29BE-4CA1-BC46-B56CFE4D03D2}"/>
              </a:ext>
            </a:extLst>
          </p:cNvPr>
          <p:cNvSpPr txBox="1"/>
          <p:nvPr/>
        </p:nvSpPr>
        <p:spPr>
          <a:xfrm>
            <a:off x="-2464126" y="4700521"/>
            <a:ext cx="929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ঞ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F638E4-60E8-4C44-8234-AC22775F2B71}"/>
              </a:ext>
            </a:extLst>
          </p:cNvPr>
          <p:cNvSpPr txBox="1"/>
          <p:nvPr/>
        </p:nvSpPr>
        <p:spPr>
          <a:xfrm>
            <a:off x="-2464126" y="6149348"/>
            <a:ext cx="929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211FE4-DEC9-4DDD-A047-C93ADB200D2A}"/>
              </a:ext>
            </a:extLst>
          </p:cNvPr>
          <p:cNvSpPr txBox="1"/>
          <p:nvPr/>
        </p:nvSpPr>
        <p:spPr>
          <a:xfrm>
            <a:off x="7007052" y="3712400"/>
            <a:ext cx="1101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ঞ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000AAC-9D94-41A5-B4A4-7CC360DAFC1C}"/>
              </a:ext>
            </a:extLst>
          </p:cNvPr>
          <p:cNvSpPr txBox="1"/>
          <p:nvPr/>
        </p:nvSpPr>
        <p:spPr>
          <a:xfrm>
            <a:off x="8500093" y="3712399"/>
            <a:ext cx="5650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আমরা উত্তরাঞ্চলে বাস করি।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82C4C5-7154-4DF8-91DE-9B7643A57A60}"/>
              </a:ext>
            </a:extLst>
          </p:cNvPr>
          <p:cNvSpPr txBox="1"/>
          <p:nvPr/>
        </p:nvSpPr>
        <p:spPr>
          <a:xfrm>
            <a:off x="1547055" y="4717860"/>
            <a:ext cx="929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সুগন্ধ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6C93FFF-7C6F-445A-A048-806B12138943}"/>
              </a:ext>
            </a:extLst>
          </p:cNvPr>
          <p:cNvSpPr txBox="1"/>
          <p:nvPr/>
        </p:nvSpPr>
        <p:spPr>
          <a:xfrm>
            <a:off x="-2518712" y="5421794"/>
            <a:ext cx="929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ন্ধ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E5E75B1-9DC2-43D8-A1C0-84C717C76E5B}"/>
              </a:ext>
            </a:extLst>
          </p:cNvPr>
          <p:cNvSpPr txBox="1"/>
          <p:nvPr/>
        </p:nvSpPr>
        <p:spPr>
          <a:xfrm>
            <a:off x="-2436472" y="6808010"/>
            <a:ext cx="929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FD8435F-0B70-4A78-8862-30AE48108D44}"/>
              </a:ext>
            </a:extLst>
          </p:cNvPr>
          <p:cNvSpPr txBox="1"/>
          <p:nvPr/>
        </p:nvSpPr>
        <p:spPr>
          <a:xfrm>
            <a:off x="-2464126" y="772364"/>
            <a:ext cx="929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E13914-C57A-4B8D-8ADE-349F6FE52BC3}"/>
              </a:ext>
            </a:extLst>
          </p:cNvPr>
          <p:cNvSpPr txBox="1"/>
          <p:nvPr/>
        </p:nvSpPr>
        <p:spPr>
          <a:xfrm>
            <a:off x="7007052" y="4696206"/>
            <a:ext cx="929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অন্ধ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3C658D-6A71-4E2F-B781-A28D9884FFA8}"/>
              </a:ext>
            </a:extLst>
          </p:cNvPr>
          <p:cNvSpPr txBox="1"/>
          <p:nvPr/>
        </p:nvSpPr>
        <p:spPr>
          <a:xfrm>
            <a:off x="8337807" y="4580847"/>
            <a:ext cx="3525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অন্ধ জনে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দেহ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7B708D-73C2-4C76-AE38-AB32D7347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6D59136B-E7EA-4AF3-8D86-B496F5BA553A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5E12111-4BBD-4E12-9226-939CEB533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13A8403-6BCF-43B9-BA51-4238A9893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AC5B429-7AF7-4B41-B2DF-83F0BBD6109E}" type="slidenum">
              <a:rPr lang="en-US" smtClean="0">
                <a:solidFill>
                  <a:schemeClr val="tx1"/>
                </a:solidFill>
              </a:rPr>
              <a:pPr algn="ctr"/>
              <a:t>17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75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686 -0.14311 L 0.35112 -0.1437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7" y="-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111 0.00044 L 0.44647 0.0004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112 -0.36957 L 0.52971 -0.37442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30" y="-2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803 0.04388 L 0.3735 0.04388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537 -0.12701 L 0.47668 -0.1259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0" y="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537 -0.32834 L 0.55694 -0.32723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73" y="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03 -0.09724 L 0.37394 -0.10275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2" y="-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82 -0.29548 L 0.46875 -0.29548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2" y="-1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008 0.54289 L 0.55694 0.54752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37" y="2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croll: Horizontal 6">
            <a:extLst>
              <a:ext uri="{FF2B5EF4-FFF2-40B4-BE49-F238E27FC236}">
                <a16:creationId xmlns:a16="http://schemas.microsoft.com/office/drawing/2014/main" id="{D18AF7D1-1BEE-4806-8305-615280819EA5}"/>
              </a:ext>
            </a:extLst>
          </p:cNvPr>
          <p:cNvSpPr/>
          <p:nvPr/>
        </p:nvSpPr>
        <p:spPr>
          <a:xfrm>
            <a:off x="2929593" y="635431"/>
            <a:ext cx="8198602" cy="103327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ো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ৈ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DFFA73AF-42EC-41D5-8843-1637D91AE444}"/>
              </a:ext>
            </a:extLst>
          </p:cNvPr>
          <p:cNvSpPr/>
          <p:nvPr/>
        </p:nvSpPr>
        <p:spPr>
          <a:xfrm>
            <a:off x="1781345" y="2068442"/>
            <a:ext cx="1272781" cy="612648"/>
          </a:xfrm>
          <a:prstGeom prst="flowChartProcess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C09EF4-B489-4DBC-9619-1285D949C235}"/>
              </a:ext>
            </a:extLst>
          </p:cNvPr>
          <p:cNvSpPr txBox="1"/>
          <p:nvPr/>
        </p:nvSpPr>
        <p:spPr>
          <a:xfrm>
            <a:off x="1803139" y="2045859"/>
            <a:ext cx="1272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হাসিখুশি</a:t>
            </a:r>
            <a:endParaRPr lang="en-US" sz="32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Flowchart: Process 12">
            <a:extLst>
              <a:ext uri="{FF2B5EF4-FFF2-40B4-BE49-F238E27FC236}">
                <a16:creationId xmlns:a16="http://schemas.microsoft.com/office/drawing/2014/main" id="{69CE0CED-A54C-4945-A390-66B6CADD7E92}"/>
              </a:ext>
            </a:extLst>
          </p:cNvPr>
          <p:cNvSpPr/>
          <p:nvPr/>
        </p:nvSpPr>
        <p:spPr>
          <a:xfrm>
            <a:off x="4952390" y="2068442"/>
            <a:ext cx="1272781" cy="612648"/>
          </a:xfrm>
          <a:prstGeom prst="flowChartProcess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41A1E9-3183-4490-951E-137F515B9364}"/>
              </a:ext>
            </a:extLst>
          </p:cNvPr>
          <p:cNvSpPr txBox="1"/>
          <p:nvPr/>
        </p:nvSpPr>
        <p:spPr>
          <a:xfrm>
            <a:off x="5005891" y="2044036"/>
            <a:ext cx="1165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সু</a:t>
            </a:r>
            <a:r>
              <a:rPr lang="bn-IN" sz="3200" u="sng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200" u="sng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IN" sz="3200" u="sng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u="sng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bn-IN" sz="3200" u="sng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200" u="sng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</a:p>
        </p:txBody>
      </p:sp>
      <p:sp>
        <p:nvSpPr>
          <p:cNvPr id="15" name="Flowchart: Process 14">
            <a:extLst>
              <a:ext uri="{FF2B5EF4-FFF2-40B4-BE49-F238E27FC236}">
                <a16:creationId xmlns:a16="http://schemas.microsoft.com/office/drawing/2014/main" id="{CD74A3E5-3753-41F2-B4D4-34F378329E2D}"/>
              </a:ext>
            </a:extLst>
          </p:cNvPr>
          <p:cNvSpPr/>
          <p:nvPr/>
        </p:nvSpPr>
        <p:spPr>
          <a:xfrm>
            <a:off x="8101639" y="2072834"/>
            <a:ext cx="1272781" cy="612648"/>
          </a:xfrm>
          <a:prstGeom prst="flowChartProces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39708F-BCB2-46CE-A65C-8A60CD4EF5A9}"/>
              </a:ext>
            </a:extLst>
          </p:cNvPr>
          <p:cNvSpPr/>
          <p:nvPr/>
        </p:nvSpPr>
        <p:spPr>
          <a:xfrm>
            <a:off x="8082677" y="2068442"/>
            <a:ext cx="12882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খা</a:t>
            </a:r>
            <a:r>
              <a:rPr lang="bn-IN" sz="3200" u="sng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u="sng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bn-IN" sz="3200" u="sng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endParaRPr lang="en-US" sz="32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Flowchart: Process 16">
            <a:extLst>
              <a:ext uri="{FF2B5EF4-FFF2-40B4-BE49-F238E27FC236}">
                <a16:creationId xmlns:a16="http://schemas.microsoft.com/office/drawing/2014/main" id="{0E01D961-A4F7-4654-A6F1-19EA9881822F}"/>
              </a:ext>
            </a:extLst>
          </p:cNvPr>
          <p:cNvSpPr/>
          <p:nvPr/>
        </p:nvSpPr>
        <p:spPr>
          <a:xfrm>
            <a:off x="11219182" y="2068442"/>
            <a:ext cx="1272781" cy="612648"/>
          </a:xfrm>
          <a:prstGeom prst="flowChart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49C37AF-B1D0-4C18-9236-943D276CF0EC}"/>
              </a:ext>
            </a:extLst>
          </p:cNvPr>
          <p:cNvSpPr/>
          <p:nvPr/>
        </p:nvSpPr>
        <p:spPr>
          <a:xfrm>
            <a:off x="11203683" y="2082378"/>
            <a:ext cx="12882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খেলা</a:t>
            </a:r>
            <a:endParaRPr lang="en-US" sz="32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A6ED04D-6A99-4259-8062-77ACB6EA4CAD}"/>
              </a:ext>
            </a:extLst>
          </p:cNvPr>
          <p:cNvSpPr txBox="1"/>
          <p:nvPr/>
        </p:nvSpPr>
        <p:spPr>
          <a:xfrm>
            <a:off x="1890793" y="3208149"/>
            <a:ext cx="1084881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(ক)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--------------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-------------- ছ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) প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ট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 -------------- খ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করলেন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) ঘ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ঢ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--------------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ে।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C37B2D-80DE-4F79-9BEF-40CBECEDF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B3D05CC0-36A3-46D3-BE96-96CD94F1B36C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880753-E466-4B0D-9536-374B0D5F7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165CE9-D58E-4737-8FA3-4E8F92757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AC5B429-7AF7-4B41-B2DF-83F0BBD6109E}" type="slidenum">
              <a:rPr lang="en-US" smtClean="0">
                <a:solidFill>
                  <a:schemeClr val="tx1"/>
                </a:solidFill>
              </a:rPr>
              <a:pPr algn="ctr"/>
              <a:t>18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74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33106E-7 2.29327E-6 L -0.48705 0.118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52" y="59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3975E-6 -0.01676 L 0.1378 0.1900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90" y="103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7 -0.01742 L -0.10606 0.2586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93" y="138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4515E-6 4.46527E-6 L -0.05248 0.3340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4" y="166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01466FB-E085-4CE2-956C-FB4A3E1D9306}"/>
              </a:ext>
            </a:extLst>
          </p:cNvPr>
          <p:cNvSpPr txBox="1"/>
          <p:nvPr/>
        </p:nvSpPr>
        <p:spPr>
          <a:xfrm>
            <a:off x="1267837" y="1861129"/>
            <a:ext cx="332351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solidFill>
                  <a:srgbClr val="E440D0"/>
                </a:solidFill>
                <a:latin typeface="NikoshBAN" pitchFamily="2" charset="0"/>
                <a:cs typeface="NikoshBAN" pitchFamily="2" charset="0"/>
              </a:rPr>
              <a:t>আমার বাংলা বই</a:t>
            </a:r>
            <a:endParaRPr lang="en-US" sz="2800" b="1" dirty="0">
              <a:solidFill>
                <a:srgbClr val="E440D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800" b="1" dirty="0">
                <a:solidFill>
                  <a:srgbClr val="E440D0"/>
                </a:solidFill>
                <a:latin typeface="NikoshBAN" pitchFamily="2" charset="0"/>
                <a:cs typeface="NikoshBAN" pitchFamily="2" charset="0"/>
              </a:rPr>
              <a:t>চতুর্থ শ্রেণি</a:t>
            </a:r>
            <a:r>
              <a:rPr lang="en-US" sz="2800" b="1" dirty="0">
                <a:solidFill>
                  <a:srgbClr val="E440D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solidFill>
                  <a:srgbClr val="E440D0"/>
                </a:solidFill>
                <a:latin typeface="NikoshBAN" pitchFamily="2" charset="0"/>
                <a:cs typeface="NikoshBAN" pitchFamily="2" charset="0"/>
              </a:rPr>
              <a:t>এ</a:t>
            </a:r>
            <a:r>
              <a:rPr lang="en-US" sz="2800" b="1" dirty="0">
                <a:solidFill>
                  <a:srgbClr val="E440D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bn-IN" sz="2800" b="1" dirty="0">
                <a:solidFill>
                  <a:srgbClr val="E440D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IN" sz="2800" b="1" dirty="0">
                <a:solidFill>
                  <a:srgbClr val="E440D0"/>
                </a:solidFill>
                <a:latin typeface="NikoshBAN" pitchFamily="2" charset="0"/>
                <a:cs typeface="NikoshBAN" pitchFamily="2" charset="0"/>
              </a:rPr>
              <a:t> ৪৮ পৃষ্ঠা বের করে আমার পাঠ শোন</a:t>
            </a:r>
            <a:r>
              <a:rPr lang="en-US" sz="2800" b="1" dirty="0">
                <a:solidFill>
                  <a:srgbClr val="E440D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2800" b="1" dirty="0">
              <a:solidFill>
                <a:srgbClr val="E440D0"/>
              </a:solidFill>
            </a:endParaRPr>
          </a:p>
        </p:txBody>
      </p:sp>
      <p:sp>
        <p:nvSpPr>
          <p:cNvPr id="7" name="Oval Callout 3">
            <a:extLst>
              <a:ext uri="{FF2B5EF4-FFF2-40B4-BE49-F238E27FC236}">
                <a16:creationId xmlns:a16="http://schemas.microsoft.com/office/drawing/2014/main" id="{BE5BE7E5-AADF-4B77-A11C-6F4450B95E46}"/>
              </a:ext>
            </a:extLst>
          </p:cNvPr>
          <p:cNvSpPr/>
          <p:nvPr/>
        </p:nvSpPr>
        <p:spPr>
          <a:xfrm rot="16790194">
            <a:off x="1188239" y="983490"/>
            <a:ext cx="3482704" cy="3499242"/>
          </a:xfrm>
          <a:prstGeom prst="wedgeEllipseCallout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E591BB-A0FF-484A-8F0B-71F32324B9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617" y="718456"/>
            <a:ext cx="8078412" cy="573133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D8F2A8-D1D8-4AE7-B81B-97527BBDD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F906F84F-B1DC-4209-BBC2-5E1FE92904BD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90046F3-B507-4628-96E6-9458072F4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/>
              <a:t>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5138938-9B8D-4F8B-9C48-09157BEA7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AC5B429-7AF7-4B41-B2DF-83F0BBD6109E}" type="slidenum">
              <a:rPr lang="en-US" smtClean="0">
                <a:solidFill>
                  <a:schemeClr val="tx1"/>
                </a:solidFill>
              </a:rPr>
              <a:pPr algn="ctr"/>
              <a:t>19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10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C2F4FE0-CC05-4AC5-8835-7E78CAD55032}"/>
              </a:ext>
            </a:extLst>
          </p:cNvPr>
          <p:cNvSpPr txBox="1"/>
          <p:nvPr/>
        </p:nvSpPr>
        <p:spPr>
          <a:xfrm>
            <a:off x="2929591" y="638971"/>
            <a:ext cx="8541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একাকী নিরবে মনযোগ দিয়ে পড়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D4231F-1E66-4AF5-BBFA-778986EB5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511" y="1562301"/>
            <a:ext cx="6205183" cy="46538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A497A2-EAF7-4285-B339-D1E9183E7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7D9C36ED-8591-40B1-8755-C53CB19511D1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448814-A3BF-4BC6-A2FD-1EEADD285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078D06-7D35-438F-8B3C-2A518A7C4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AC5B429-7AF7-4B41-B2DF-83F0BBD6109E}" type="slidenum">
              <a:rPr lang="en-US" smtClean="0">
                <a:solidFill>
                  <a:schemeClr val="tx1"/>
                </a:solidFill>
              </a:rPr>
              <a:pPr algn="ctr"/>
              <a:t>20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57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AA7BDB7E-251D-4E75-ACC3-BBAFD8D4797F}"/>
              </a:ext>
            </a:extLst>
          </p:cNvPr>
          <p:cNvSpPr/>
          <p:nvPr/>
        </p:nvSpPr>
        <p:spPr>
          <a:xfrm>
            <a:off x="3856403" y="661400"/>
            <a:ext cx="6687403" cy="1668356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A23DB6-C322-4D36-860C-EDED6C63652F}"/>
              </a:ext>
            </a:extLst>
          </p:cNvPr>
          <p:cNvSpPr txBox="1"/>
          <p:nvPr/>
        </p:nvSpPr>
        <p:spPr>
          <a:xfrm>
            <a:off x="5192010" y="941580"/>
            <a:ext cx="40161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দলগত কাজ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0F61ED-1889-45D0-91F2-DFF16E197111}"/>
              </a:ext>
            </a:extLst>
          </p:cNvPr>
          <p:cNvSpPr txBox="1"/>
          <p:nvPr/>
        </p:nvSpPr>
        <p:spPr>
          <a:xfrm>
            <a:off x="2330531" y="4552606"/>
            <a:ext cx="1525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খ-দল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3DF574-790F-48D1-B00E-1F1413898217}"/>
              </a:ext>
            </a:extLst>
          </p:cNvPr>
          <p:cNvSpPr txBox="1"/>
          <p:nvPr/>
        </p:nvSpPr>
        <p:spPr>
          <a:xfrm>
            <a:off x="2330531" y="3596995"/>
            <a:ext cx="1525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ক-দল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Chevron 5">
            <a:extLst>
              <a:ext uri="{FF2B5EF4-FFF2-40B4-BE49-F238E27FC236}">
                <a16:creationId xmlns:a16="http://schemas.microsoft.com/office/drawing/2014/main" id="{64C6E3ED-69EE-4AE3-BC2B-D4FFAC2811DF}"/>
              </a:ext>
            </a:extLst>
          </p:cNvPr>
          <p:cNvSpPr/>
          <p:nvPr/>
        </p:nvSpPr>
        <p:spPr>
          <a:xfrm>
            <a:off x="4579352" y="3658551"/>
            <a:ext cx="573741" cy="682452"/>
          </a:xfrm>
          <a:prstGeom prst="chevron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hevron 5">
            <a:extLst>
              <a:ext uri="{FF2B5EF4-FFF2-40B4-BE49-F238E27FC236}">
                <a16:creationId xmlns:a16="http://schemas.microsoft.com/office/drawing/2014/main" id="{31D53BC3-54EB-42C1-8A71-8671345B0444}"/>
              </a:ext>
            </a:extLst>
          </p:cNvPr>
          <p:cNvSpPr/>
          <p:nvPr/>
        </p:nvSpPr>
        <p:spPr>
          <a:xfrm>
            <a:off x="4579352" y="4678113"/>
            <a:ext cx="573741" cy="643934"/>
          </a:xfrm>
          <a:prstGeom prst="chevron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9A35DF-C859-492B-96D7-AC4B9E208958}"/>
              </a:ext>
            </a:extLst>
          </p:cNvPr>
          <p:cNvSpPr txBox="1"/>
          <p:nvPr/>
        </p:nvSpPr>
        <p:spPr>
          <a:xfrm>
            <a:off x="5535385" y="3593434"/>
            <a:ext cx="6120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 সময় হাত পরিষ্কার না রাখলে কী হয়? </a:t>
            </a:r>
            <a:endParaRPr lang="en-US" sz="3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A9C1F9-7A67-4425-A673-17D9984DFCE7}"/>
              </a:ext>
            </a:extLst>
          </p:cNvPr>
          <p:cNvSpPr txBox="1"/>
          <p:nvPr/>
        </p:nvSpPr>
        <p:spPr>
          <a:xfrm>
            <a:off x="5340578" y="4622539"/>
            <a:ext cx="7225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কিসের অভ্যাস করলে অসুখ-বিসুখ অনেক কমে যায়?</a:t>
            </a:r>
            <a:endParaRPr lang="en-US" sz="32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B4FC87-FA6B-4B2F-A7A1-E71C50E84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D4A923D9-EDBB-4AEC-A22B-93AE2006A993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E3C9688D-50F2-456B-AEF2-1A62441D4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47105B2-68E6-45A5-88F5-24D60BF02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AC5B429-7AF7-4B41-B2DF-83F0BBD6109E}" type="slidenum">
              <a:rPr lang="en-US" smtClean="0">
                <a:solidFill>
                  <a:schemeClr val="tx1"/>
                </a:solidFill>
              </a:rPr>
              <a:pPr algn="ctr"/>
              <a:t>21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0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0" grpId="0" animBg="1"/>
      <p:bldP spid="11" grpId="0" animBg="1"/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9176D53-83CD-4BCB-A5E4-AEA624A7E3A2}"/>
              </a:ext>
            </a:extLst>
          </p:cNvPr>
          <p:cNvSpPr txBox="1"/>
          <p:nvPr/>
        </p:nvSpPr>
        <p:spPr>
          <a:xfrm>
            <a:off x="2654999" y="1357512"/>
            <a:ext cx="90902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</a:p>
          <a:p>
            <a:pPr algn="ctr"/>
            <a:r>
              <a:rPr lang="bn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সবাই ভালো থাকবে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আমরা আগামি দিন এই পাঠের বাকী অংশ আলোচনা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DCC49-FBE5-449D-90F8-BABBB67A0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1E3EC6C-17A8-42DA-9DB3-831F84A52B90}" type="datetime1">
              <a:rPr lang="en-GB" smtClean="0">
                <a:solidFill>
                  <a:schemeClr val="tx1"/>
                </a:solidFill>
              </a:rPr>
              <a:pPr algn="ctr"/>
              <a:t>25/10/2019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46F500-55B5-4F9A-BA41-9FDA63912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Marzan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Afroz</a:t>
            </a:r>
            <a:r>
              <a:rPr lang="en-US" dirty="0">
                <a:solidFill>
                  <a:schemeClr val="tx1"/>
                </a:solidFill>
              </a:rPr>
              <a:t>, Assistant Teacher, 06 No </a:t>
            </a:r>
            <a:r>
              <a:rPr lang="en-US" dirty="0" err="1">
                <a:solidFill>
                  <a:schemeClr val="tx1"/>
                </a:solidFill>
              </a:rPr>
              <a:t>Minazdi</a:t>
            </a:r>
            <a:r>
              <a:rPr lang="en-US" dirty="0">
                <a:solidFill>
                  <a:schemeClr val="tx1"/>
                </a:solidFill>
              </a:rPr>
              <a:t> GPS, </a:t>
            </a:r>
            <a:r>
              <a:rPr lang="en-US" dirty="0" err="1">
                <a:solidFill>
                  <a:schemeClr val="tx1"/>
                </a:solidFill>
              </a:rPr>
              <a:t>Kalkini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Madaripur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1CF8CE0-2BEB-411B-9D02-2506B0229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AC5B429-7AF7-4B41-B2DF-83F0BBD6109E}" type="slidenum">
              <a:rPr lang="en-US" smtClean="0">
                <a:solidFill>
                  <a:schemeClr val="tx1"/>
                </a:solidFill>
              </a:rPr>
              <a:pPr algn="ctr"/>
              <a:t>22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24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heme1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595F20D-7907-4D62-B5E9-39FDE1EA0A0A}" vid="{F73EF213-662F-4EE5-9A11-2A4FB369788C}"/>
    </a:ext>
  </a:extLst>
</a:theme>
</file>

<file path=ppt/theme/theme2.xml><?xml version="1.0" encoding="utf-8"?>
<a:theme xmlns:a="http://schemas.openxmlformats.org/drawingml/2006/main" name="1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0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329</TotalTime>
  <Words>997</Words>
  <Application>Microsoft Office PowerPoint</Application>
  <PresentationFormat>Custom</PresentationFormat>
  <Paragraphs>173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48" baseType="lpstr">
      <vt:lpstr>Arial</vt:lpstr>
      <vt:lpstr>Calibri</vt:lpstr>
      <vt:lpstr>Calibri Light</vt:lpstr>
      <vt:lpstr>NikoshBAN</vt:lpstr>
      <vt:lpstr>Tw Cen MT</vt:lpstr>
      <vt:lpstr>Tw Cen MT Condensed</vt:lpstr>
      <vt:lpstr>Wingdings</vt:lpstr>
      <vt:lpstr>Wingdings 2</vt:lpstr>
      <vt:lpstr>Wingdings 3</vt:lpstr>
      <vt:lpstr>Theme1</vt:lpstr>
      <vt:lpstr>13_Custom Design</vt:lpstr>
      <vt:lpstr>11_Custom Design</vt:lpstr>
      <vt:lpstr>10_Custom Design</vt:lpstr>
      <vt:lpstr>9_Custom Design</vt:lpstr>
      <vt:lpstr>8_Custom Design</vt:lpstr>
      <vt:lpstr>7_Custom Design</vt:lpstr>
      <vt:lpstr>6_Custom Design</vt:lpstr>
      <vt:lpstr>5_Custom Design</vt:lpstr>
      <vt:lpstr>4_Custom Design</vt:lpstr>
      <vt:lpstr>3_Custom Design</vt:lpstr>
      <vt:lpstr>2_Custom Design</vt:lpstr>
      <vt:lpstr>Office Theme</vt:lpstr>
      <vt:lpstr>Custom Design</vt:lpstr>
      <vt:lpstr>1_Custom Design</vt:lpstr>
      <vt:lpstr>Integral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191</cp:revision>
  <dcterms:created xsi:type="dcterms:W3CDTF">2018-07-23T14:56:59Z</dcterms:created>
  <dcterms:modified xsi:type="dcterms:W3CDTF">2019-10-25T01:23:27Z</dcterms:modified>
</cp:coreProperties>
</file>