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5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5" r:id="rId4"/>
    <p:sldMasterId id="2147483712" r:id="rId5"/>
    <p:sldMasterId id="2147483729" r:id="rId6"/>
  </p:sldMasterIdLst>
  <p:sldIdLst>
    <p:sldId id="278" r:id="rId7"/>
    <p:sldId id="256" r:id="rId8"/>
    <p:sldId id="257" r:id="rId9"/>
    <p:sldId id="258" r:id="rId10"/>
    <p:sldId id="259" r:id="rId11"/>
    <p:sldId id="280" r:id="rId12"/>
    <p:sldId id="263" r:id="rId13"/>
    <p:sldId id="265" r:id="rId14"/>
    <p:sldId id="269" r:id="rId15"/>
    <p:sldId id="268" r:id="rId16"/>
    <p:sldId id="271" r:id="rId17"/>
    <p:sldId id="272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8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5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2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3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3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2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23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0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592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06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059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997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156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343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2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13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186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471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607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09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7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5296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497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52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289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895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4311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202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5527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924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108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699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81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530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3976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728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656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52931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947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35912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200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2862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330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544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617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922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30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515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413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891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991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843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4311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54692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960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32456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279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069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798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505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694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188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482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058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301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9114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877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543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644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41913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438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58662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467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416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70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2608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5729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9318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7414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189869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9560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263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44961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6633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9488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16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57867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458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09828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53928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7483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511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A7593-B583-4378-A402-686B9A1A0528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6EF91-184A-47B0-BAB9-FDD275161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00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0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7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341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9220F-25CC-4167-97AC-0FE162ADD30D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B1E9E2-8607-4577-B591-2D0105A9F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3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7090FC-8C11-4724-BC0D-4DF2BC8EE5EE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2CFBCAE-5258-43B7-B023-1153460D3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4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846618" cy="33112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75325"/>
            <a:ext cx="5846618" cy="32579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544" y="3475326"/>
            <a:ext cx="5957455" cy="32579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545" y="0"/>
            <a:ext cx="5957454" cy="33112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0094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1">
              <a:alpha val="87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7982" y="2521527"/>
            <a:ext cx="11236036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406400" h="63500" prst="relaxedInset"/>
            </a:sp3d>
          </a:bodyPr>
          <a:lstStyle/>
          <a:p>
            <a:r>
              <a:rPr lang="en-US" sz="8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সবাইকে </a:t>
            </a:r>
            <a:r>
              <a:rPr lang="en-US" sz="8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037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2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8036" y="138546"/>
            <a:ext cx="320040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4727" y="2816316"/>
            <a:ext cx="3241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78436" y="2753847"/>
            <a:ext cx="3241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60570" y="1704109"/>
            <a:ext cx="558071" cy="486294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443" y="401781"/>
            <a:ext cx="2344336" cy="2431985"/>
          </a:xfrm>
          <a:prstGeom prst="ellipse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073" y="3648226"/>
            <a:ext cx="62622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শফিকুল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সরুগ্রাম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সরকারী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ধুনট,বগুড়া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5595" y="246175"/>
            <a:ext cx="1695450" cy="24799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49466" y="3371136"/>
            <a:ext cx="53733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৫ম</a:t>
            </a:r>
          </a:p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অধ্যায়ঃ-১</a:t>
            </a:r>
          </a:p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মুক্তিযুদ্ধ</a:t>
            </a:r>
          </a:p>
          <a:p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যুদ্ধের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সূচনা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0605" y="2260008"/>
            <a:ext cx="107095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১৪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1:</a:t>
            </a:r>
            <a:r>
              <a:rPr lang="bn-BD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মুজিবনগর সরকার কোথায় , কখন এবং কেন গঠিত হয়েছিল তা বর্ণনা করতে  পারবে।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8036" y="871457"/>
            <a:ext cx="3080039" cy="1107996"/>
          </a:xfrm>
          <a:prstGeom prst="rect">
            <a:avLst/>
          </a:prstGeom>
          <a:pattFill prst="pct75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effectLst>
            <a:softEdge rad="63500"/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BD" sz="6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1463" y="0"/>
            <a:ext cx="40914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42124" y="1"/>
            <a:ext cx="409142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5891432" y="-5569394"/>
            <a:ext cx="409142" cy="121920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5891430" y="288563"/>
            <a:ext cx="409142" cy="121920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4627" y="5016623"/>
            <a:ext cx="10761519" cy="1497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54626" y="4353769"/>
            <a:ext cx="10761519" cy="1750868"/>
            <a:chOff x="680605" y="4429125"/>
            <a:chExt cx="10761519" cy="175086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605" y="4429125"/>
              <a:ext cx="2947988" cy="175086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8593" y="4429125"/>
              <a:ext cx="2730643" cy="175086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9236" y="4429125"/>
              <a:ext cx="2857500" cy="175086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86433" y="4429125"/>
              <a:ext cx="2255691" cy="1750868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628646" y="4353769"/>
            <a:ext cx="10813477" cy="1750868"/>
          </a:xfrm>
          <a:prstGeom prst="rect">
            <a:avLst/>
          </a:prstGeom>
          <a:solidFill>
            <a:schemeClr val="accent6"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067" y="755211"/>
            <a:ext cx="1225260" cy="1480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6125" y="703888"/>
            <a:ext cx="1225260" cy="148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3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rgbClr val="00206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036" y="1219200"/>
            <a:ext cx="5403274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6109" y="1219200"/>
            <a:ext cx="5559136" cy="4419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754581" y="138546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বলোতে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36473" y="5866876"/>
            <a:ext cx="3879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মুক্তিযোদ্ধাদের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6619" y="1613118"/>
            <a:ext cx="817418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115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11500" dirty="0" smtClean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115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115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মুক্তিযুদ্ধ</a:t>
            </a:r>
            <a:endParaRPr lang="en-US" sz="115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910" y="5638800"/>
            <a:ext cx="1389891" cy="13959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0037" y="-176787"/>
            <a:ext cx="1389891" cy="13959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6727" y="-176788"/>
            <a:ext cx="1389891" cy="13959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36" y="5584380"/>
            <a:ext cx="1389891" cy="139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5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4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8664" y="5288340"/>
            <a:ext cx="11029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১৯৭১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সালের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মহান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মুক্তিযুদ্ধের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মাধ্যমে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আমরা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লাভ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করেছি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আমাদের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প্রিয়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বাংলাদেশ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024812" y="800099"/>
            <a:ext cx="3005138" cy="4357688"/>
            <a:chOff x="8024812" y="800099"/>
            <a:chExt cx="3005138" cy="435768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24812" y="800099"/>
              <a:ext cx="3005138" cy="435768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763000" y="4257675"/>
              <a:ext cx="15287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NikoshBAN" panose="02000000000000000000" pitchFamily="2" charset="0"/>
                  <a:ea typeface="+mn-ea"/>
                  <a:cs typeface="NikoshBAN" panose="02000000000000000000" pitchFamily="2" charset="0"/>
                </a:rPr>
                <a:t>বাংলাদেশ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endParaRPr>
            </a:p>
          </p:txBody>
        </p:sp>
      </p:grpSp>
      <p:pic>
        <p:nvPicPr>
          <p:cNvPr id="7" name="y2mate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1251" y="190499"/>
            <a:ext cx="609600" cy="609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FC9E96-45FA-4958-BC34-F36A75E6B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51" y="800100"/>
            <a:ext cx="6903113" cy="4357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959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6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284282"/>
            <a:ext cx="6574971" cy="5407975"/>
            <a:chOff x="450054" y="418539"/>
            <a:chExt cx="7160508" cy="5407975"/>
          </a:xfrm>
        </p:grpSpPr>
        <p:sp>
          <p:nvSpPr>
            <p:cNvPr id="11" name="Freeform 10"/>
            <p:cNvSpPr/>
            <p:nvPr/>
          </p:nvSpPr>
          <p:spPr>
            <a:xfrm>
              <a:off x="6060909" y="2287518"/>
              <a:ext cx="1549653" cy="2245821"/>
            </a:xfrm>
            <a:custGeom>
              <a:avLst/>
              <a:gdLst>
                <a:gd name="connsiteX0" fmla="*/ 241300 w 4470400"/>
                <a:gd name="connsiteY0" fmla="*/ 88900 h 6137962"/>
                <a:gd name="connsiteX1" fmla="*/ 254000 w 4470400"/>
                <a:gd name="connsiteY1" fmla="*/ 25400 h 6137962"/>
                <a:gd name="connsiteX2" fmla="*/ 330200 w 4470400"/>
                <a:gd name="connsiteY2" fmla="*/ 0 h 6137962"/>
                <a:gd name="connsiteX3" fmla="*/ 431800 w 4470400"/>
                <a:gd name="connsiteY3" fmla="*/ 25400 h 6137962"/>
                <a:gd name="connsiteX4" fmla="*/ 457200 w 4470400"/>
                <a:gd name="connsiteY4" fmla="*/ 63500 h 6137962"/>
                <a:gd name="connsiteX5" fmla="*/ 495300 w 4470400"/>
                <a:gd name="connsiteY5" fmla="*/ 101600 h 6137962"/>
                <a:gd name="connsiteX6" fmla="*/ 546100 w 4470400"/>
                <a:gd name="connsiteY6" fmla="*/ 177800 h 6137962"/>
                <a:gd name="connsiteX7" fmla="*/ 571500 w 4470400"/>
                <a:gd name="connsiteY7" fmla="*/ 215900 h 6137962"/>
                <a:gd name="connsiteX8" fmla="*/ 584200 w 4470400"/>
                <a:gd name="connsiteY8" fmla="*/ 292100 h 6137962"/>
                <a:gd name="connsiteX9" fmla="*/ 596900 w 4470400"/>
                <a:gd name="connsiteY9" fmla="*/ 342900 h 6137962"/>
                <a:gd name="connsiteX10" fmla="*/ 736600 w 4470400"/>
                <a:gd name="connsiteY10" fmla="*/ 355600 h 6137962"/>
                <a:gd name="connsiteX11" fmla="*/ 812800 w 4470400"/>
                <a:gd name="connsiteY11" fmla="*/ 393700 h 6137962"/>
                <a:gd name="connsiteX12" fmla="*/ 863600 w 4470400"/>
                <a:gd name="connsiteY12" fmla="*/ 381000 h 6137962"/>
                <a:gd name="connsiteX13" fmla="*/ 863600 w 4470400"/>
                <a:gd name="connsiteY13" fmla="*/ 266700 h 6137962"/>
                <a:gd name="connsiteX14" fmla="*/ 825500 w 4470400"/>
                <a:gd name="connsiteY14" fmla="*/ 254000 h 6137962"/>
                <a:gd name="connsiteX15" fmla="*/ 812800 w 4470400"/>
                <a:gd name="connsiteY15" fmla="*/ 165100 h 6137962"/>
                <a:gd name="connsiteX16" fmla="*/ 927100 w 4470400"/>
                <a:gd name="connsiteY16" fmla="*/ 177800 h 6137962"/>
                <a:gd name="connsiteX17" fmla="*/ 965200 w 4470400"/>
                <a:gd name="connsiteY17" fmla="*/ 304800 h 6137962"/>
                <a:gd name="connsiteX18" fmla="*/ 977900 w 4470400"/>
                <a:gd name="connsiteY18" fmla="*/ 342900 h 6137962"/>
                <a:gd name="connsiteX19" fmla="*/ 1003300 w 4470400"/>
                <a:gd name="connsiteY19" fmla="*/ 444500 h 6137962"/>
                <a:gd name="connsiteX20" fmla="*/ 1016000 w 4470400"/>
                <a:gd name="connsiteY20" fmla="*/ 482600 h 6137962"/>
                <a:gd name="connsiteX21" fmla="*/ 1130300 w 4470400"/>
                <a:gd name="connsiteY21" fmla="*/ 571500 h 6137962"/>
                <a:gd name="connsiteX22" fmla="*/ 1168400 w 4470400"/>
                <a:gd name="connsiteY22" fmla="*/ 596900 h 6137962"/>
                <a:gd name="connsiteX23" fmla="*/ 1206500 w 4470400"/>
                <a:gd name="connsiteY23" fmla="*/ 622300 h 6137962"/>
                <a:gd name="connsiteX24" fmla="*/ 1270000 w 4470400"/>
                <a:gd name="connsiteY24" fmla="*/ 635000 h 6137962"/>
                <a:gd name="connsiteX25" fmla="*/ 1460500 w 4470400"/>
                <a:gd name="connsiteY25" fmla="*/ 622300 h 6137962"/>
                <a:gd name="connsiteX26" fmla="*/ 1498600 w 4470400"/>
                <a:gd name="connsiteY26" fmla="*/ 609600 h 6137962"/>
                <a:gd name="connsiteX27" fmla="*/ 1473200 w 4470400"/>
                <a:gd name="connsiteY27" fmla="*/ 469900 h 6137962"/>
                <a:gd name="connsiteX28" fmla="*/ 1562100 w 4470400"/>
                <a:gd name="connsiteY28" fmla="*/ 431800 h 6137962"/>
                <a:gd name="connsiteX29" fmla="*/ 1587500 w 4470400"/>
                <a:gd name="connsiteY29" fmla="*/ 469900 h 6137962"/>
                <a:gd name="connsiteX30" fmla="*/ 1612900 w 4470400"/>
                <a:gd name="connsiteY30" fmla="*/ 558800 h 6137962"/>
                <a:gd name="connsiteX31" fmla="*/ 1638300 w 4470400"/>
                <a:gd name="connsiteY31" fmla="*/ 635000 h 6137962"/>
                <a:gd name="connsiteX32" fmla="*/ 1651000 w 4470400"/>
                <a:gd name="connsiteY32" fmla="*/ 1155700 h 6137962"/>
                <a:gd name="connsiteX33" fmla="*/ 1663700 w 4470400"/>
                <a:gd name="connsiteY33" fmla="*/ 1206500 h 6137962"/>
                <a:gd name="connsiteX34" fmla="*/ 1689100 w 4470400"/>
                <a:gd name="connsiteY34" fmla="*/ 1358900 h 6137962"/>
                <a:gd name="connsiteX35" fmla="*/ 1714500 w 4470400"/>
                <a:gd name="connsiteY35" fmla="*/ 1397000 h 6137962"/>
                <a:gd name="connsiteX36" fmla="*/ 1866900 w 4470400"/>
                <a:gd name="connsiteY36" fmla="*/ 1435100 h 6137962"/>
                <a:gd name="connsiteX37" fmla="*/ 1981200 w 4470400"/>
                <a:gd name="connsiteY37" fmla="*/ 1460500 h 6137962"/>
                <a:gd name="connsiteX38" fmla="*/ 2133600 w 4470400"/>
                <a:gd name="connsiteY38" fmla="*/ 1485900 h 6137962"/>
                <a:gd name="connsiteX39" fmla="*/ 2171700 w 4470400"/>
                <a:gd name="connsiteY39" fmla="*/ 1498600 h 6137962"/>
                <a:gd name="connsiteX40" fmla="*/ 2247900 w 4470400"/>
                <a:gd name="connsiteY40" fmla="*/ 1549400 h 6137962"/>
                <a:gd name="connsiteX41" fmla="*/ 2324100 w 4470400"/>
                <a:gd name="connsiteY41" fmla="*/ 1574800 h 6137962"/>
                <a:gd name="connsiteX42" fmla="*/ 2362200 w 4470400"/>
                <a:gd name="connsiteY42" fmla="*/ 1587500 h 6137962"/>
                <a:gd name="connsiteX43" fmla="*/ 2400300 w 4470400"/>
                <a:gd name="connsiteY43" fmla="*/ 1612900 h 6137962"/>
                <a:gd name="connsiteX44" fmla="*/ 2705100 w 4470400"/>
                <a:gd name="connsiteY44" fmla="*/ 1587500 h 6137962"/>
                <a:gd name="connsiteX45" fmla="*/ 2743200 w 4470400"/>
                <a:gd name="connsiteY45" fmla="*/ 1574800 h 6137962"/>
                <a:gd name="connsiteX46" fmla="*/ 3606800 w 4470400"/>
                <a:gd name="connsiteY46" fmla="*/ 1600200 h 6137962"/>
                <a:gd name="connsiteX47" fmla="*/ 3746500 w 4470400"/>
                <a:gd name="connsiteY47" fmla="*/ 1625600 h 6137962"/>
                <a:gd name="connsiteX48" fmla="*/ 3784600 w 4470400"/>
                <a:gd name="connsiteY48" fmla="*/ 1638300 h 6137962"/>
                <a:gd name="connsiteX49" fmla="*/ 3924300 w 4470400"/>
                <a:gd name="connsiteY49" fmla="*/ 1676400 h 6137962"/>
                <a:gd name="connsiteX50" fmla="*/ 4000500 w 4470400"/>
                <a:gd name="connsiteY50" fmla="*/ 1701800 h 6137962"/>
                <a:gd name="connsiteX51" fmla="*/ 4038600 w 4470400"/>
                <a:gd name="connsiteY51" fmla="*/ 1714500 h 6137962"/>
                <a:gd name="connsiteX52" fmla="*/ 4025900 w 4470400"/>
                <a:gd name="connsiteY52" fmla="*/ 1790700 h 6137962"/>
                <a:gd name="connsiteX53" fmla="*/ 3949700 w 4470400"/>
                <a:gd name="connsiteY53" fmla="*/ 1841500 h 6137962"/>
                <a:gd name="connsiteX54" fmla="*/ 3886200 w 4470400"/>
                <a:gd name="connsiteY54" fmla="*/ 1917700 h 6137962"/>
                <a:gd name="connsiteX55" fmla="*/ 3873500 w 4470400"/>
                <a:gd name="connsiteY55" fmla="*/ 1968500 h 6137962"/>
                <a:gd name="connsiteX56" fmla="*/ 3860800 w 4470400"/>
                <a:gd name="connsiteY56" fmla="*/ 2082800 h 6137962"/>
                <a:gd name="connsiteX57" fmla="*/ 3835400 w 4470400"/>
                <a:gd name="connsiteY57" fmla="*/ 2159000 h 6137962"/>
                <a:gd name="connsiteX58" fmla="*/ 3797300 w 4470400"/>
                <a:gd name="connsiteY58" fmla="*/ 2235200 h 6137962"/>
                <a:gd name="connsiteX59" fmla="*/ 3670300 w 4470400"/>
                <a:gd name="connsiteY59" fmla="*/ 2298700 h 6137962"/>
                <a:gd name="connsiteX60" fmla="*/ 3632200 w 4470400"/>
                <a:gd name="connsiteY60" fmla="*/ 2311400 h 6137962"/>
                <a:gd name="connsiteX61" fmla="*/ 3543300 w 4470400"/>
                <a:gd name="connsiteY61" fmla="*/ 2387600 h 6137962"/>
                <a:gd name="connsiteX62" fmla="*/ 3454400 w 4470400"/>
                <a:gd name="connsiteY62" fmla="*/ 2451100 h 6137962"/>
                <a:gd name="connsiteX63" fmla="*/ 3327400 w 4470400"/>
                <a:gd name="connsiteY63" fmla="*/ 2463800 h 6137962"/>
                <a:gd name="connsiteX64" fmla="*/ 3276600 w 4470400"/>
                <a:gd name="connsiteY64" fmla="*/ 2476500 h 6137962"/>
                <a:gd name="connsiteX65" fmla="*/ 3200400 w 4470400"/>
                <a:gd name="connsiteY65" fmla="*/ 2501900 h 6137962"/>
                <a:gd name="connsiteX66" fmla="*/ 3124200 w 4470400"/>
                <a:gd name="connsiteY66" fmla="*/ 2578100 h 6137962"/>
                <a:gd name="connsiteX67" fmla="*/ 3048000 w 4470400"/>
                <a:gd name="connsiteY67" fmla="*/ 2628900 h 6137962"/>
                <a:gd name="connsiteX68" fmla="*/ 2971800 w 4470400"/>
                <a:gd name="connsiteY68" fmla="*/ 2705100 h 6137962"/>
                <a:gd name="connsiteX69" fmla="*/ 2959100 w 4470400"/>
                <a:gd name="connsiteY69" fmla="*/ 2743200 h 6137962"/>
                <a:gd name="connsiteX70" fmla="*/ 2908300 w 4470400"/>
                <a:gd name="connsiteY70" fmla="*/ 2819400 h 6137962"/>
                <a:gd name="connsiteX71" fmla="*/ 2908300 w 4470400"/>
                <a:gd name="connsiteY71" fmla="*/ 3136900 h 6137962"/>
                <a:gd name="connsiteX72" fmla="*/ 2921000 w 4470400"/>
                <a:gd name="connsiteY72" fmla="*/ 3225800 h 6137962"/>
                <a:gd name="connsiteX73" fmla="*/ 2946400 w 4470400"/>
                <a:gd name="connsiteY73" fmla="*/ 3263900 h 6137962"/>
                <a:gd name="connsiteX74" fmla="*/ 2959100 w 4470400"/>
                <a:gd name="connsiteY74" fmla="*/ 3302000 h 6137962"/>
                <a:gd name="connsiteX75" fmla="*/ 3048000 w 4470400"/>
                <a:gd name="connsiteY75" fmla="*/ 3403600 h 6137962"/>
                <a:gd name="connsiteX76" fmla="*/ 3086100 w 4470400"/>
                <a:gd name="connsiteY76" fmla="*/ 3479800 h 6137962"/>
                <a:gd name="connsiteX77" fmla="*/ 3098800 w 4470400"/>
                <a:gd name="connsiteY77" fmla="*/ 3517900 h 6137962"/>
                <a:gd name="connsiteX78" fmla="*/ 3124200 w 4470400"/>
                <a:gd name="connsiteY78" fmla="*/ 3556000 h 6137962"/>
                <a:gd name="connsiteX79" fmla="*/ 3136900 w 4470400"/>
                <a:gd name="connsiteY79" fmla="*/ 3594100 h 6137962"/>
                <a:gd name="connsiteX80" fmla="*/ 3175000 w 4470400"/>
                <a:gd name="connsiteY80" fmla="*/ 3619500 h 6137962"/>
                <a:gd name="connsiteX81" fmla="*/ 3251200 w 4470400"/>
                <a:gd name="connsiteY81" fmla="*/ 3695700 h 6137962"/>
                <a:gd name="connsiteX82" fmla="*/ 3251200 w 4470400"/>
                <a:gd name="connsiteY82" fmla="*/ 3695700 h 6137962"/>
                <a:gd name="connsiteX83" fmla="*/ 3352800 w 4470400"/>
                <a:gd name="connsiteY83" fmla="*/ 3784600 h 6137962"/>
                <a:gd name="connsiteX84" fmla="*/ 3390900 w 4470400"/>
                <a:gd name="connsiteY84" fmla="*/ 3810000 h 6137962"/>
                <a:gd name="connsiteX85" fmla="*/ 3530600 w 4470400"/>
                <a:gd name="connsiteY85" fmla="*/ 3797300 h 6137962"/>
                <a:gd name="connsiteX86" fmla="*/ 3594100 w 4470400"/>
                <a:gd name="connsiteY86" fmla="*/ 3683000 h 6137962"/>
                <a:gd name="connsiteX87" fmla="*/ 3606800 w 4470400"/>
                <a:gd name="connsiteY87" fmla="*/ 3543300 h 6137962"/>
                <a:gd name="connsiteX88" fmla="*/ 3619500 w 4470400"/>
                <a:gd name="connsiteY88" fmla="*/ 3479800 h 6137962"/>
                <a:gd name="connsiteX89" fmla="*/ 3695700 w 4470400"/>
                <a:gd name="connsiteY89" fmla="*/ 3365500 h 6137962"/>
                <a:gd name="connsiteX90" fmla="*/ 3721100 w 4470400"/>
                <a:gd name="connsiteY90" fmla="*/ 3327400 h 6137962"/>
                <a:gd name="connsiteX91" fmla="*/ 3733800 w 4470400"/>
                <a:gd name="connsiteY91" fmla="*/ 3289300 h 6137962"/>
                <a:gd name="connsiteX92" fmla="*/ 3759200 w 4470400"/>
                <a:gd name="connsiteY92" fmla="*/ 3175000 h 6137962"/>
                <a:gd name="connsiteX93" fmla="*/ 3771900 w 4470400"/>
                <a:gd name="connsiteY93" fmla="*/ 3073400 h 6137962"/>
                <a:gd name="connsiteX94" fmla="*/ 3835400 w 4470400"/>
                <a:gd name="connsiteY94" fmla="*/ 3009900 h 6137962"/>
                <a:gd name="connsiteX95" fmla="*/ 3962400 w 4470400"/>
                <a:gd name="connsiteY95" fmla="*/ 3022600 h 6137962"/>
                <a:gd name="connsiteX96" fmla="*/ 3975100 w 4470400"/>
                <a:gd name="connsiteY96" fmla="*/ 3060700 h 6137962"/>
                <a:gd name="connsiteX97" fmla="*/ 4000500 w 4470400"/>
                <a:gd name="connsiteY97" fmla="*/ 3441700 h 6137962"/>
                <a:gd name="connsiteX98" fmla="*/ 4025900 w 4470400"/>
                <a:gd name="connsiteY98" fmla="*/ 3568700 h 6137962"/>
                <a:gd name="connsiteX99" fmla="*/ 4038600 w 4470400"/>
                <a:gd name="connsiteY99" fmla="*/ 3708400 h 6137962"/>
                <a:gd name="connsiteX100" fmla="*/ 4051300 w 4470400"/>
                <a:gd name="connsiteY100" fmla="*/ 3746500 h 6137962"/>
                <a:gd name="connsiteX101" fmla="*/ 4064000 w 4470400"/>
                <a:gd name="connsiteY101" fmla="*/ 3797300 h 6137962"/>
                <a:gd name="connsiteX102" fmla="*/ 4076700 w 4470400"/>
                <a:gd name="connsiteY102" fmla="*/ 3873500 h 6137962"/>
                <a:gd name="connsiteX103" fmla="*/ 4102100 w 4470400"/>
                <a:gd name="connsiteY103" fmla="*/ 3949700 h 6137962"/>
                <a:gd name="connsiteX104" fmla="*/ 4114800 w 4470400"/>
                <a:gd name="connsiteY104" fmla="*/ 4000500 h 6137962"/>
                <a:gd name="connsiteX105" fmla="*/ 4140200 w 4470400"/>
                <a:gd name="connsiteY105" fmla="*/ 4038600 h 6137962"/>
                <a:gd name="connsiteX106" fmla="*/ 4178300 w 4470400"/>
                <a:gd name="connsiteY106" fmla="*/ 4165600 h 6137962"/>
                <a:gd name="connsiteX107" fmla="*/ 4203700 w 4470400"/>
                <a:gd name="connsiteY107" fmla="*/ 4229100 h 6137962"/>
                <a:gd name="connsiteX108" fmla="*/ 4216400 w 4470400"/>
                <a:gd name="connsiteY108" fmla="*/ 4267200 h 6137962"/>
                <a:gd name="connsiteX109" fmla="*/ 4241800 w 4470400"/>
                <a:gd name="connsiteY109" fmla="*/ 4318000 h 6137962"/>
                <a:gd name="connsiteX110" fmla="*/ 4254500 w 4470400"/>
                <a:gd name="connsiteY110" fmla="*/ 4445000 h 6137962"/>
                <a:gd name="connsiteX111" fmla="*/ 4267200 w 4470400"/>
                <a:gd name="connsiteY111" fmla="*/ 4508500 h 6137962"/>
                <a:gd name="connsiteX112" fmla="*/ 4279900 w 4470400"/>
                <a:gd name="connsiteY112" fmla="*/ 4584700 h 6137962"/>
                <a:gd name="connsiteX113" fmla="*/ 4292600 w 4470400"/>
                <a:gd name="connsiteY113" fmla="*/ 4686300 h 6137962"/>
                <a:gd name="connsiteX114" fmla="*/ 4330700 w 4470400"/>
                <a:gd name="connsiteY114" fmla="*/ 4813300 h 6137962"/>
                <a:gd name="connsiteX115" fmla="*/ 4356100 w 4470400"/>
                <a:gd name="connsiteY115" fmla="*/ 4889500 h 6137962"/>
                <a:gd name="connsiteX116" fmla="*/ 4368800 w 4470400"/>
                <a:gd name="connsiteY116" fmla="*/ 4927600 h 6137962"/>
                <a:gd name="connsiteX117" fmla="*/ 4394200 w 4470400"/>
                <a:gd name="connsiteY117" fmla="*/ 5029200 h 6137962"/>
                <a:gd name="connsiteX118" fmla="*/ 4419600 w 4470400"/>
                <a:gd name="connsiteY118" fmla="*/ 5118100 h 6137962"/>
                <a:gd name="connsiteX119" fmla="*/ 4432300 w 4470400"/>
                <a:gd name="connsiteY119" fmla="*/ 5232400 h 6137962"/>
                <a:gd name="connsiteX120" fmla="*/ 4445000 w 4470400"/>
                <a:gd name="connsiteY120" fmla="*/ 5308600 h 6137962"/>
                <a:gd name="connsiteX121" fmla="*/ 4470400 w 4470400"/>
                <a:gd name="connsiteY121" fmla="*/ 5461000 h 6137962"/>
                <a:gd name="connsiteX122" fmla="*/ 4419600 w 4470400"/>
                <a:gd name="connsiteY122" fmla="*/ 5549900 h 6137962"/>
                <a:gd name="connsiteX123" fmla="*/ 4356100 w 4470400"/>
                <a:gd name="connsiteY123" fmla="*/ 5537200 h 6137962"/>
                <a:gd name="connsiteX124" fmla="*/ 4279900 w 4470400"/>
                <a:gd name="connsiteY124" fmla="*/ 5473700 h 6137962"/>
                <a:gd name="connsiteX125" fmla="*/ 4241800 w 4470400"/>
                <a:gd name="connsiteY125" fmla="*/ 5422900 h 6137962"/>
                <a:gd name="connsiteX126" fmla="*/ 4203700 w 4470400"/>
                <a:gd name="connsiteY126" fmla="*/ 5410200 h 6137962"/>
                <a:gd name="connsiteX127" fmla="*/ 4165600 w 4470400"/>
                <a:gd name="connsiteY127" fmla="*/ 5384800 h 6137962"/>
                <a:gd name="connsiteX128" fmla="*/ 4064000 w 4470400"/>
                <a:gd name="connsiteY128" fmla="*/ 5397500 h 6137962"/>
                <a:gd name="connsiteX129" fmla="*/ 4013200 w 4470400"/>
                <a:gd name="connsiteY129" fmla="*/ 5410200 h 6137962"/>
                <a:gd name="connsiteX130" fmla="*/ 3975100 w 4470400"/>
                <a:gd name="connsiteY130" fmla="*/ 5486400 h 6137962"/>
                <a:gd name="connsiteX131" fmla="*/ 3949700 w 4470400"/>
                <a:gd name="connsiteY131" fmla="*/ 5524500 h 6137962"/>
                <a:gd name="connsiteX132" fmla="*/ 3937000 w 4470400"/>
                <a:gd name="connsiteY132" fmla="*/ 5575300 h 6137962"/>
                <a:gd name="connsiteX133" fmla="*/ 3962400 w 4470400"/>
                <a:gd name="connsiteY133" fmla="*/ 5918200 h 6137962"/>
                <a:gd name="connsiteX134" fmla="*/ 3987800 w 4470400"/>
                <a:gd name="connsiteY134" fmla="*/ 6083300 h 6137962"/>
                <a:gd name="connsiteX135" fmla="*/ 4000500 w 4470400"/>
                <a:gd name="connsiteY135" fmla="*/ 6134100 h 6137962"/>
                <a:gd name="connsiteX136" fmla="*/ 3949700 w 4470400"/>
                <a:gd name="connsiteY136" fmla="*/ 6121400 h 6137962"/>
                <a:gd name="connsiteX137" fmla="*/ 3924300 w 4470400"/>
                <a:gd name="connsiteY137" fmla="*/ 6032500 h 6137962"/>
                <a:gd name="connsiteX138" fmla="*/ 3886200 w 4470400"/>
                <a:gd name="connsiteY138" fmla="*/ 5930900 h 6137962"/>
                <a:gd name="connsiteX139" fmla="*/ 3860800 w 4470400"/>
                <a:gd name="connsiteY139" fmla="*/ 5803900 h 6137962"/>
                <a:gd name="connsiteX140" fmla="*/ 3835400 w 4470400"/>
                <a:gd name="connsiteY140" fmla="*/ 5676900 h 6137962"/>
                <a:gd name="connsiteX141" fmla="*/ 3810000 w 4470400"/>
                <a:gd name="connsiteY141" fmla="*/ 5600700 h 6137962"/>
                <a:gd name="connsiteX142" fmla="*/ 3771900 w 4470400"/>
                <a:gd name="connsiteY142" fmla="*/ 5473700 h 6137962"/>
                <a:gd name="connsiteX143" fmla="*/ 3708400 w 4470400"/>
                <a:gd name="connsiteY143" fmla="*/ 5397500 h 6137962"/>
                <a:gd name="connsiteX144" fmla="*/ 3695700 w 4470400"/>
                <a:gd name="connsiteY144" fmla="*/ 5334000 h 6137962"/>
                <a:gd name="connsiteX145" fmla="*/ 3670300 w 4470400"/>
                <a:gd name="connsiteY145" fmla="*/ 5143500 h 6137962"/>
                <a:gd name="connsiteX146" fmla="*/ 3657600 w 4470400"/>
                <a:gd name="connsiteY146" fmla="*/ 4749800 h 6137962"/>
                <a:gd name="connsiteX147" fmla="*/ 3632200 w 4470400"/>
                <a:gd name="connsiteY147" fmla="*/ 4673600 h 6137962"/>
                <a:gd name="connsiteX148" fmla="*/ 3556000 w 4470400"/>
                <a:gd name="connsiteY148" fmla="*/ 4495800 h 6137962"/>
                <a:gd name="connsiteX149" fmla="*/ 3530600 w 4470400"/>
                <a:gd name="connsiteY149" fmla="*/ 4457700 h 6137962"/>
                <a:gd name="connsiteX150" fmla="*/ 3517900 w 4470400"/>
                <a:gd name="connsiteY150" fmla="*/ 4419600 h 6137962"/>
                <a:gd name="connsiteX151" fmla="*/ 3441700 w 4470400"/>
                <a:gd name="connsiteY151" fmla="*/ 4305300 h 6137962"/>
                <a:gd name="connsiteX152" fmla="*/ 3416300 w 4470400"/>
                <a:gd name="connsiteY152" fmla="*/ 4267200 h 6137962"/>
                <a:gd name="connsiteX153" fmla="*/ 3378200 w 4470400"/>
                <a:gd name="connsiteY153" fmla="*/ 4229100 h 6137962"/>
                <a:gd name="connsiteX154" fmla="*/ 3352800 w 4470400"/>
                <a:gd name="connsiteY154" fmla="*/ 4178300 h 6137962"/>
                <a:gd name="connsiteX155" fmla="*/ 3314700 w 4470400"/>
                <a:gd name="connsiteY155" fmla="*/ 4140200 h 6137962"/>
                <a:gd name="connsiteX156" fmla="*/ 3289300 w 4470400"/>
                <a:gd name="connsiteY156" fmla="*/ 4102100 h 6137962"/>
                <a:gd name="connsiteX157" fmla="*/ 3200400 w 4470400"/>
                <a:gd name="connsiteY157" fmla="*/ 4051300 h 6137962"/>
                <a:gd name="connsiteX158" fmla="*/ 3124200 w 4470400"/>
                <a:gd name="connsiteY158" fmla="*/ 4000500 h 6137962"/>
                <a:gd name="connsiteX159" fmla="*/ 2984500 w 4470400"/>
                <a:gd name="connsiteY159" fmla="*/ 3975100 h 6137962"/>
                <a:gd name="connsiteX160" fmla="*/ 2882900 w 4470400"/>
                <a:gd name="connsiteY160" fmla="*/ 3949700 h 6137962"/>
                <a:gd name="connsiteX161" fmla="*/ 2755900 w 4470400"/>
                <a:gd name="connsiteY161" fmla="*/ 3924300 h 6137962"/>
                <a:gd name="connsiteX162" fmla="*/ 2616200 w 4470400"/>
                <a:gd name="connsiteY162" fmla="*/ 3911600 h 6137962"/>
                <a:gd name="connsiteX163" fmla="*/ 2222500 w 4470400"/>
                <a:gd name="connsiteY163" fmla="*/ 3975100 h 6137962"/>
                <a:gd name="connsiteX164" fmla="*/ 2209800 w 4470400"/>
                <a:gd name="connsiteY164" fmla="*/ 4013200 h 6137962"/>
                <a:gd name="connsiteX165" fmla="*/ 2235200 w 4470400"/>
                <a:gd name="connsiteY165" fmla="*/ 4140200 h 6137962"/>
                <a:gd name="connsiteX166" fmla="*/ 2286000 w 4470400"/>
                <a:gd name="connsiteY166" fmla="*/ 4203700 h 6137962"/>
                <a:gd name="connsiteX167" fmla="*/ 2324100 w 4470400"/>
                <a:gd name="connsiteY167" fmla="*/ 4229100 h 6137962"/>
                <a:gd name="connsiteX168" fmla="*/ 2362200 w 4470400"/>
                <a:gd name="connsiteY168" fmla="*/ 4330700 h 6137962"/>
                <a:gd name="connsiteX169" fmla="*/ 2349500 w 4470400"/>
                <a:gd name="connsiteY169" fmla="*/ 4610100 h 6137962"/>
                <a:gd name="connsiteX170" fmla="*/ 2298700 w 4470400"/>
                <a:gd name="connsiteY170" fmla="*/ 4686300 h 6137962"/>
                <a:gd name="connsiteX171" fmla="*/ 2273300 w 4470400"/>
                <a:gd name="connsiteY171" fmla="*/ 4724400 h 6137962"/>
                <a:gd name="connsiteX172" fmla="*/ 2184400 w 4470400"/>
                <a:gd name="connsiteY172" fmla="*/ 4800600 h 6137962"/>
                <a:gd name="connsiteX173" fmla="*/ 2171700 w 4470400"/>
                <a:gd name="connsiteY173" fmla="*/ 4838700 h 6137962"/>
                <a:gd name="connsiteX174" fmla="*/ 2095500 w 4470400"/>
                <a:gd name="connsiteY174" fmla="*/ 4902200 h 6137962"/>
                <a:gd name="connsiteX175" fmla="*/ 2070100 w 4470400"/>
                <a:gd name="connsiteY175" fmla="*/ 4940300 h 6137962"/>
                <a:gd name="connsiteX176" fmla="*/ 2032000 w 4470400"/>
                <a:gd name="connsiteY176" fmla="*/ 4953000 h 6137962"/>
                <a:gd name="connsiteX177" fmla="*/ 1993900 w 4470400"/>
                <a:gd name="connsiteY177" fmla="*/ 4978400 h 6137962"/>
                <a:gd name="connsiteX178" fmla="*/ 1905000 w 4470400"/>
                <a:gd name="connsiteY178" fmla="*/ 4965700 h 6137962"/>
                <a:gd name="connsiteX179" fmla="*/ 1866900 w 4470400"/>
                <a:gd name="connsiteY179" fmla="*/ 4953000 h 6137962"/>
                <a:gd name="connsiteX180" fmla="*/ 1841500 w 4470400"/>
                <a:gd name="connsiteY180" fmla="*/ 4914900 h 6137962"/>
                <a:gd name="connsiteX181" fmla="*/ 1778000 w 4470400"/>
                <a:gd name="connsiteY181" fmla="*/ 4826000 h 6137962"/>
                <a:gd name="connsiteX182" fmla="*/ 1765300 w 4470400"/>
                <a:gd name="connsiteY182" fmla="*/ 4724400 h 6137962"/>
                <a:gd name="connsiteX183" fmla="*/ 1752600 w 4470400"/>
                <a:gd name="connsiteY183" fmla="*/ 4686300 h 6137962"/>
                <a:gd name="connsiteX184" fmla="*/ 1739900 w 4470400"/>
                <a:gd name="connsiteY184" fmla="*/ 4635500 h 6137962"/>
                <a:gd name="connsiteX185" fmla="*/ 1714500 w 4470400"/>
                <a:gd name="connsiteY185" fmla="*/ 4559300 h 6137962"/>
                <a:gd name="connsiteX186" fmla="*/ 1676400 w 4470400"/>
                <a:gd name="connsiteY186" fmla="*/ 4470400 h 6137962"/>
                <a:gd name="connsiteX187" fmla="*/ 1651000 w 4470400"/>
                <a:gd name="connsiteY187" fmla="*/ 4508500 h 6137962"/>
                <a:gd name="connsiteX188" fmla="*/ 1625600 w 4470400"/>
                <a:gd name="connsiteY188" fmla="*/ 4673600 h 6137962"/>
                <a:gd name="connsiteX189" fmla="*/ 1612900 w 4470400"/>
                <a:gd name="connsiteY189" fmla="*/ 4737100 h 6137962"/>
                <a:gd name="connsiteX190" fmla="*/ 1600200 w 4470400"/>
                <a:gd name="connsiteY190" fmla="*/ 5016500 h 6137962"/>
                <a:gd name="connsiteX191" fmla="*/ 1524000 w 4470400"/>
                <a:gd name="connsiteY191" fmla="*/ 5003800 h 6137962"/>
                <a:gd name="connsiteX192" fmla="*/ 1460500 w 4470400"/>
                <a:gd name="connsiteY192" fmla="*/ 4927600 h 6137962"/>
                <a:gd name="connsiteX193" fmla="*/ 1422400 w 4470400"/>
                <a:gd name="connsiteY193" fmla="*/ 4902200 h 6137962"/>
                <a:gd name="connsiteX194" fmla="*/ 1384300 w 4470400"/>
                <a:gd name="connsiteY194" fmla="*/ 4851400 h 6137962"/>
                <a:gd name="connsiteX195" fmla="*/ 1358900 w 4470400"/>
                <a:gd name="connsiteY195" fmla="*/ 4813300 h 6137962"/>
                <a:gd name="connsiteX196" fmla="*/ 1320800 w 4470400"/>
                <a:gd name="connsiteY196" fmla="*/ 4787900 h 6137962"/>
                <a:gd name="connsiteX197" fmla="*/ 1270000 w 4470400"/>
                <a:gd name="connsiteY197" fmla="*/ 4800600 h 6137962"/>
                <a:gd name="connsiteX198" fmla="*/ 1257300 w 4470400"/>
                <a:gd name="connsiteY198" fmla="*/ 4838700 h 6137962"/>
                <a:gd name="connsiteX199" fmla="*/ 1231900 w 4470400"/>
                <a:gd name="connsiteY199" fmla="*/ 4940300 h 6137962"/>
                <a:gd name="connsiteX200" fmla="*/ 1219200 w 4470400"/>
                <a:gd name="connsiteY200" fmla="*/ 5041900 h 6137962"/>
                <a:gd name="connsiteX201" fmla="*/ 1181100 w 4470400"/>
                <a:gd name="connsiteY201" fmla="*/ 5067300 h 6137962"/>
                <a:gd name="connsiteX202" fmla="*/ 1155700 w 4470400"/>
                <a:gd name="connsiteY202" fmla="*/ 5029200 h 6137962"/>
                <a:gd name="connsiteX203" fmla="*/ 1130300 w 4470400"/>
                <a:gd name="connsiteY203" fmla="*/ 4927600 h 6137962"/>
                <a:gd name="connsiteX204" fmla="*/ 1066800 w 4470400"/>
                <a:gd name="connsiteY204" fmla="*/ 5054600 h 6137962"/>
                <a:gd name="connsiteX205" fmla="*/ 1028700 w 4470400"/>
                <a:gd name="connsiteY205" fmla="*/ 5130800 h 6137962"/>
                <a:gd name="connsiteX206" fmla="*/ 1003300 w 4470400"/>
                <a:gd name="connsiteY206" fmla="*/ 5092700 h 6137962"/>
                <a:gd name="connsiteX207" fmla="*/ 965200 w 4470400"/>
                <a:gd name="connsiteY207" fmla="*/ 5016500 h 6137962"/>
                <a:gd name="connsiteX208" fmla="*/ 952500 w 4470400"/>
                <a:gd name="connsiteY208" fmla="*/ 4927600 h 6137962"/>
                <a:gd name="connsiteX209" fmla="*/ 889000 w 4470400"/>
                <a:gd name="connsiteY209" fmla="*/ 4851400 h 6137962"/>
                <a:gd name="connsiteX210" fmla="*/ 850900 w 4470400"/>
                <a:gd name="connsiteY210" fmla="*/ 4775200 h 6137962"/>
                <a:gd name="connsiteX211" fmla="*/ 838200 w 4470400"/>
                <a:gd name="connsiteY211" fmla="*/ 4470400 h 6137962"/>
                <a:gd name="connsiteX212" fmla="*/ 825500 w 4470400"/>
                <a:gd name="connsiteY212" fmla="*/ 4432300 h 6137962"/>
                <a:gd name="connsiteX213" fmla="*/ 774700 w 4470400"/>
                <a:gd name="connsiteY213" fmla="*/ 4254500 h 6137962"/>
                <a:gd name="connsiteX214" fmla="*/ 762000 w 4470400"/>
                <a:gd name="connsiteY214" fmla="*/ 4216400 h 6137962"/>
                <a:gd name="connsiteX215" fmla="*/ 749300 w 4470400"/>
                <a:gd name="connsiteY215" fmla="*/ 4127500 h 6137962"/>
                <a:gd name="connsiteX216" fmla="*/ 711200 w 4470400"/>
                <a:gd name="connsiteY216" fmla="*/ 4089400 h 6137962"/>
                <a:gd name="connsiteX217" fmla="*/ 723900 w 4470400"/>
                <a:gd name="connsiteY217" fmla="*/ 3886200 h 6137962"/>
                <a:gd name="connsiteX218" fmla="*/ 774700 w 4470400"/>
                <a:gd name="connsiteY218" fmla="*/ 3581400 h 6137962"/>
                <a:gd name="connsiteX219" fmla="*/ 800100 w 4470400"/>
                <a:gd name="connsiteY219" fmla="*/ 3543300 h 6137962"/>
                <a:gd name="connsiteX220" fmla="*/ 774700 w 4470400"/>
                <a:gd name="connsiteY220" fmla="*/ 3505200 h 6137962"/>
                <a:gd name="connsiteX221" fmla="*/ 647700 w 4470400"/>
                <a:gd name="connsiteY221" fmla="*/ 3479800 h 6137962"/>
                <a:gd name="connsiteX222" fmla="*/ 571500 w 4470400"/>
                <a:gd name="connsiteY222" fmla="*/ 3441700 h 6137962"/>
                <a:gd name="connsiteX223" fmla="*/ 558800 w 4470400"/>
                <a:gd name="connsiteY223" fmla="*/ 3340100 h 6137962"/>
                <a:gd name="connsiteX224" fmla="*/ 546100 w 4470400"/>
                <a:gd name="connsiteY224" fmla="*/ 3225800 h 6137962"/>
                <a:gd name="connsiteX225" fmla="*/ 469900 w 4470400"/>
                <a:gd name="connsiteY225" fmla="*/ 3149600 h 6137962"/>
                <a:gd name="connsiteX226" fmla="*/ 444500 w 4470400"/>
                <a:gd name="connsiteY226" fmla="*/ 3111500 h 6137962"/>
                <a:gd name="connsiteX227" fmla="*/ 482600 w 4470400"/>
                <a:gd name="connsiteY227" fmla="*/ 2959100 h 6137962"/>
                <a:gd name="connsiteX228" fmla="*/ 520700 w 4470400"/>
                <a:gd name="connsiteY228" fmla="*/ 2933700 h 6137962"/>
                <a:gd name="connsiteX229" fmla="*/ 558800 w 4470400"/>
                <a:gd name="connsiteY229" fmla="*/ 2844800 h 6137962"/>
                <a:gd name="connsiteX230" fmla="*/ 571500 w 4470400"/>
                <a:gd name="connsiteY230" fmla="*/ 2806700 h 6137962"/>
                <a:gd name="connsiteX231" fmla="*/ 609600 w 4470400"/>
                <a:gd name="connsiteY231" fmla="*/ 2730500 h 6137962"/>
                <a:gd name="connsiteX232" fmla="*/ 622300 w 4470400"/>
                <a:gd name="connsiteY232" fmla="*/ 2679700 h 6137962"/>
                <a:gd name="connsiteX233" fmla="*/ 647700 w 4470400"/>
                <a:gd name="connsiteY233" fmla="*/ 2603500 h 6137962"/>
                <a:gd name="connsiteX234" fmla="*/ 622300 w 4470400"/>
                <a:gd name="connsiteY234" fmla="*/ 2476500 h 6137962"/>
                <a:gd name="connsiteX235" fmla="*/ 584200 w 4470400"/>
                <a:gd name="connsiteY235" fmla="*/ 2425700 h 6137962"/>
                <a:gd name="connsiteX236" fmla="*/ 558800 w 4470400"/>
                <a:gd name="connsiteY236" fmla="*/ 2387600 h 6137962"/>
                <a:gd name="connsiteX237" fmla="*/ 508000 w 4470400"/>
                <a:gd name="connsiteY237" fmla="*/ 2374900 h 6137962"/>
                <a:gd name="connsiteX238" fmla="*/ 469900 w 4470400"/>
                <a:gd name="connsiteY238" fmla="*/ 2362200 h 6137962"/>
                <a:gd name="connsiteX239" fmla="*/ 342900 w 4470400"/>
                <a:gd name="connsiteY239" fmla="*/ 2324100 h 6137962"/>
                <a:gd name="connsiteX240" fmla="*/ 228600 w 4470400"/>
                <a:gd name="connsiteY240" fmla="*/ 2260600 h 6137962"/>
                <a:gd name="connsiteX241" fmla="*/ 190500 w 4470400"/>
                <a:gd name="connsiteY241" fmla="*/ 2235200 h 6137962"/>
                <a:gd name="connsiteX242" fmla="*/ 165100 w 4470400"/>
                <a:gd name="connsiteY242" fmla="*/ 2197100 h 6137962"/>
                <a:gd name="connsiteX243" fmla="*/ 127000 w 4470400"/>
                <a:gd name="connsiteY243" fmla="*/ 2184400 h 6137962"/>
                <a:gd name="connsiteX244" fmla="*/ 88900 w 4470400"/>
                <a:gd name="connsiteY244" fmla="*/ 2159000 h 6137962"/>
                <a:gd name="connsiteX245" fmla="*/ 63500 w 4470400"/>
                <a:gd name="connsiteY245" fmla="*/ 2120900 h 6137962"/>
                <a:gd name="connsiteX246" fmla="*/ 25400 w 4470400"/>
                <a:gd name="connsiteY246" fmla="*/ 2082800 h 6137962"/>
                <a:gd name="connsiteX247" fmla="*/ 12700 w 4470400"/>
                <a:gd name="connsiteY247" fmla="*/ 2019300 h 6137962"/>
                <a:gd name="connsiteX248" fmla="*/ 0 w 4470400"/>
                <a:gd name="connsiteY248" fmla="*/ 1981200 h 6137962"/>
                <a:gd name="connsiteX249" fmla="*/ 12700 w 4470400"/>
                <a:gd name="connsiteY249" fmla="*/ 1752600 h 6137962"/>
                <a:gd name="connsiteX250" fmla="*/ 25400 w 4470400"/>
                <a:gd name="connsiteY250" fmla="*/ 1714500 h 6137962"/>
                <a:gd name="connsiteX251" fmla="*/ 63500 w 4470400"/>
                <a:gd name="connsiteY251" fmla="*/ 1689100 h 6137962"/>
                <a:gd name="connsiteX252" fmla="*/ 152400 w 4470400"/>
                <a:gd name="connsiteY252" fmla="*/ 1701800 h 6137962"/>
                <a:gd name="connsiteX253" fmla="*/ 177800 w 4470400"/>
                <a:gd name="connsiteY253" fmla="*/ 1739900 h 6137962"/>
                <a:gd name="connsiteX254" fmla="*/ 254000 w 4470400"/>
                <a:gd name="connsiteY254" fmla="*/ 1790700 h 6137962"/>
                <a:gd name="connsiteX255" fmla="*/ 330200 w 4470400"/>
                <a:gd name="connsiteY255" fmla="*/ 1701800 h 6137962"/>
                <a:gd name="connsiteX256" fmla="*/ 342900 w 4470400"/>
                <a:gd name="connsiteY256" fmla="*/ 1663700 h 6137962"/>
                <a:gd name="connsiteX257" fmla="*/ 368300 w 4470400"/>
                <a:gd name="connsiteY257" fmla="*/ 1625600 h 6137962"/>
                <a:gd name="connsiteX258" fmla="*/ 330200 w 4470400"/>
                <a:gd name="connsiteY258" fmla="*/ 1549400 h 6137962"/>
                <a:gd name="connsiteX259" fmla="*/ 342900 w 4470400"/>
                <a:gd name="connsiteY259" fmla="*/ 1473200 h 6137962"/>
                <a:gd name="connsiteX260" fmla="*/ 863600 w 4470400"/>
                <a:gd name="connsiteY260" fmla="*/ 1473200 h 6137962"/>
                <a:gd name="connsiteX261" fmla="*/ 876300 w 4470400"/>
                <a:gd name="connsiteY261" fmla="*/ 1422400 h 6137962"/>
                <a:gd name="connsiteX262" fmla="*/ 850900 w 4470400"/>
                <a:gd name="connsiteY262" fmla="*/ 1384300 h 6137962"/>
                <a:gd name="connsiteX263" fmla="*/ 838200 w 4470400"/>
                <a:gd name="connsiteY263" fmla="*/ 1320800 h 6137962"/>
                <a:gd name="connsiteX264" fmla="*/ 723900 w 4470400"/>
                <a:gd name="connsiteY264" fmla="*/ 1231900 h 6137962"/>
                <a:gd name="connsiteX265" fmla="*/ 647700 w 4470400"/>
                <a:gd name="connsiteY265" fmla="*/ 1168400 h 6137962"/>
                <a:gd name="connsiteX266" fmla="*/ 622300 w 4470400"/>
                <a:gd name="connsiteY266" fmla="*/ 1130300 h 6137962"/>
                <a:gd name="connsiteX267" fmla="*/ 584200 w 4470400"/>
                <a:gd name="connsiteY267" fmla="*/ 1117600 h 6137962"/>
                <a:gd name="connsiteX268" fmla="*/ 533400 w 4470400"/>
                <a:gd name="connsiteY268" fmla="*/ 1092200 h 6137962"/>
                <a:gd name="connsiteX269" fmla="*/ 457200 w 4470400"/>
                <a:gd name="connsiteY269" fmla="*/ 1054100 h 6137962"/>
                <a:gd name="connsiteX270" fmla="*/ 393700 w 4470400"/>
                <a:gd name="connsiteY270" fmla="*/ 977900 h 6137962"/>
                <a:gd name="connsiteX271" fmla="*/ 304800 w 4470400"/>
                <a:gd name="connsiteY271" fmla="*/ 876300 h 6137962"/>
                <a:gd name="connsiteX272" fmla="*/ 241300 w 4470400"/>
                <a:gd name="connsiteY272" fmla="*/ 812800 h 6137962"/>
                <a:gd name="connsiteX273" fmla="*/ 165100 w 4470400"/>
                <a:gd name="connsiteY273" fmla="*/ 749300 h 6137962"/>
                <a:gd name="connsiteX274" fmla="*/ 114300 w 4470400"/>
                <a:gd name="connsiteY274" fmla="*/ 762000 h 6137962"/>
                <a:gd name="connsiteX275" fmla="*/ 38100 w 4470400"/>
                <a:gd name="connsiteY275" fmla="*/ 787400 h 6137962"/>
                <a:gd name="connsiteX276" fmla="*/ 0 w 4470400"/>
                <a:gd name="connsiteY276" fmla="*/ 711200 h 6137962"/>
                <a:gd name="connsiteX277" fmla="*/ 12700 w 4470400"/>
                <a:gd name="connsiteY277" fmla="*/ 635000 h 6137962"/>
                <a:gd name="connsiteX278" fmla="*/ 25400 w 4470400"/>
                <a:gd name="connsiteY278" fmla="*/ 596900 h 6137962"/>
                <a:gd name="connsiteX279" fmla="*/ 63500 w 4470400"/>
                <a:gd name="connsiteY279" fmla="*/ 558800 h 6137962"/>
                <a:gd name="connsiteX280" fmla="*/ 114300 w 4470400"/>
                <a:gd name="connsiteY280" fmla="*/ 482600 h 6137962"/>
                <a:gd name="connsiteX281" fmla="*/ 228600 w 4470400"/>
                <a:gd name="connsiteY281" fmla="*/ 406400 h 6137962"/>
                <a:gd name="connsiteX282" fmla="*/ 266700 w 4470400"/>
                <a:gd name="connsiteY282" fmla="*/ 381000 h 6137962"/>
                <a:gd name="connsiteX283" fmla="*/ 292100 w 4470400"/>
                <a:gd name="connsiteY283" fmla="*/ 342900 h 6137962"/>
                <a:gd name="connsiteX284" fmla="*/ 368300 w 4470400"/>
                <a:gd name="connsiteY284" fmla="*/ 317500 h 6137962"/>
                <a:gd name="connsiteX285" fmla="*/ 355600 w 4470400"/>
                <a:gd name="connsiteY285" fmla="*/ 139700 h 6137962"/>
                <a:gd name="connsiteX286" fmla="*/ 342900 w 4470400"/>
                <a:gd name="connsiteY286" fmla="*/ 101600 h 6137962"/>
                <a:gd name="connsiteX287" fmla="*/ 241300 w 4470400"/>
                <a:gd name="connsiteY287" fmla="*/ 88900 h 6137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4470400" h="6137962">
                  <a:moveTo>
                    <a:pt x="241300" y="88900"/>
                  </a:moveTo>
                  <a:cubicBezTo>
                    <a:pt x="226483" y="76200"/>
                    <a:pt x="238736" y="40664"/>
                    <a:pt x="254000" y="25400"/>
                  </a:cubicBezTo>
                  <a:cubicBezTo>
                    <a:pt x="272932" y="6468"/>
                    <a:pt x="330200" y="0"/>
                    <a:pt x="330200" y="0"/>
                  </a:cubicBezTo>
                  <a:cubicBezTo>
                    <a:pt x="333362" y="632"/>
                    <a:pt x="418783" y="14986"/>
                    <a:pt x="431800" y="25400"/>
                  </a:cubicBezTo>
                  <a:cubicBezTo>
                    <a:pt x="443719" y="34935"/>
                    <a:pt x="447429" y="51774"/>
                    <a:pt x="457200" y="63500"/>
                  </a:cubicBezTo>
                  <a:cubicBezTo>
                    <a:pt x="468698" y="77298"/>
                    <a:pt x="484273" y="87423"/>
                    <a:pt x="495300" y="101600"/>
                  </a:cubicBezTo>
                  <a:cubicBezTo>
                    <a:pt x="514042" y="125697"/>
                    <a:pt x="529167" y="152400"/>
                    <a:pt x="546100" y="177800"/>
                  </a:cubicBezTo>
                  <a:lnTo>
                    <a:pt x="571500" y="215900"/>
                  </a:lnTo>
                  <a:cubicBezTo>
                    <a:pt x="575733" y="241300"/>
                    <a:pt x="579150" y="266850"/>
                    <a:pt x="584200" y="292100"/>
                  </a:cubicBezTo>
                  <a:cubicBezTo>
                    <a:pt x="587623" y="309216"/>
                    <a:pt x="580788" y="336187"/>
                    <a:pt x="596900" y="342900"/>
                  </a:cubicBezTo>
                  <a:cubicBezTo>
                    <a:pt x="640062" y="360884"/>
                    <a:pt x="690033" y="351367"/>
                    <a:pt x="736600" y="355600"/>
                  </a:cubicBezTo>
                  <a:cubicBezTo>
                    <a:pt x="755863" y="368442"/>
                    <a:pt x="786510" y="393700"/>
                    <a:pt x="812800" y="393700"/>
                  </a:cubicBezTo>
                  <a:cubicBezTo>
                    <a:pt x="830254" y="393700"/>
                    <a:pt x="846667" y="385233"/>
                    <a:pt x="863600" y="381000"/>
                  </a:cubicBezTo>
                  <a:cubicBezTo>
                    <a:pt x="877512" y="339264"/>
                    <a:pt x="891833" y="316108"/>
                    <a:pt x="863600" y="266700"/>
                  </a:cubicBezTo>
                  <a:cubicBezTo>
                    <a:pt x="856958" y="255077"/>
                    <a:pt x="838200" y="258233"/>
                    <a:pt x="825500" y="254000"/>
                  </a:cubicBezTo>
                  <a:cubicBezTo>
                    <a:pt x="819901" y="245601"/>
                    <a:pt x="762683" y="180135"/>
                    <a:pt x="812800" y="165100"/>
                  </a:cubicBezTo>
                  <a:cubicBezTo>
                    <a:pt x="849518" y="154085"/>
                    <a:pt x="889000" y="173567"/>
                    <a:pt x="927100" y="177800"/>
                  </a:cubicBezTo>
                  <a:cubicBezTo>
                    <a:pt x="987461" y="358884"/>
                    <a:pt x="926813" y="170445"/>
                    <a:pt x="965200" y="304800"/>
                  </a:cubicBezTo>
                  <a:cubicBezTo>
                    <a:pt x="968878" y="317672"/>
                    <a:pt x="974378" y="329985"/>
                    <a:pt x="977900" y="342900"/>
                  </a:cubicBezTo>
                  <a:cubicBezTo>
                    <a:pt x="987085" y="376579"/>
                    <a:pt x="992261" y="411382"/>
                    <a:pt x="1003300" y="444500"/>
                  </a:cubicBezTo>
                  <a:cubicBezTo>
                    <a:pt x="1007533" y="457200"/>
                    <a:pt x="1008574" y="471461"/>
                    <a:pt x="1016000" y="482600"/>
                  </a:cubicBezTo>
                  <a:cubicBezTo>
                    <a:pt x="1039874" y="518412"/>
                    <a:pt x="1100024" y="551316"/>
                    <a:pt x="1130300" y="571500"/>
                  </a:cubicBezTo>
                  <a:lnTo>
                    <a:pt x="1168400" y="596900"/>
                  </a:lnTo>
                  <a:cubicBezTo>
                    <a:pt x="1181100" y="605367"/>
                    <a:pt x="1191533" y="619307"/>
                    <a:pt x="1206500" y="622300"/>
                  </a:cubicBezTo>
                  <a:lnTo>
                    <a:pt x="1270000" y="635000"/>
                  </a:lnTo>
                  <a:cubicBezTo>
                    <a:pt x="1333500" y="630767"/>
                    <a:pt x="1397248" y="629328"/>
                    <a:pt x="1460500" y="622300"/>
                  </a:cubicBezTo>
                  <a:cubicBezTo>
                    <a:pt x="1473805" y="620822"/>
                    <a:pt x="1494922" y="622472"/>
                    <a:pt x="1498600" y="609600"/>
                  </a:cubicBezTo>
                  <a:cubicBezTo>
                    <a:pt x="1500512" y="602909"/>
                    <a:pt x="1475727" y="482534"/>
                    <a:pt x="1473200" y="469900"/>
                  </a:cubicBezTo>
                  <a:cubicBezTo>
                    <a:pt x="1487455" y="412880"/>
                    <a:pt x="1475603" y="388551"/>
                    <a:pt x="1562100" y="431800"/>
                  </a:cubicBezTo>
                  <a:cubicBezTo>
                    <a:pt x="1575752" y="438626"/>
                    <a:pt x="1580674" y="456248"/>
                    <a:pt x="1587500" y="469900"/>
                  </a:cubicBezTo>
                  <a:cubicBezTo>
                    <a:pt x="1598170" y="491240"/>
                    <a:pt x="1606796" y="538455"/>
                    <a:pt x="1612900" y="558800"/>
                  </a:cubicBezTo>
                  <a:cubicBezTo>
                    <a:pt x="1620593" y="584445"/>
                    <a:pt x="1638300" y="635000"/>
                    <a:pt x="1638300" y="635000"/>
                  </a:cubicBezTo>
                  <a:cubicBezTo>
                    <a:pt x="1642533" y="808567"/>
                    <a:pt x="1643291" y="982253"/>
                    <a:pt x="1651000" y="1155700"/>
                  </a:cubicBezTo>
                  <a:cubicBezTo>
                    <a:pt x="1651775" y="1173137"/>
                    <a:pt x="1660831" y="1189283"/>
                    <a:pt x="1663700" y="1206500"/>
                  </a:cubicBezTo>
                  <a:cubicBezTo>
                    <a:pt x="1668028" y="1232467"/>
                    <a:pt x="1673511" y="1322526"/>
                    <a:pt x="1689100" y="1358900"/>
                  </a:cubicBezTo>
                  <a:cubicBezTo>
                    <a:pt x="1695113" y="1372929"/>
                    <a:pt x="1701557" y="1388910"/>
                    <a:pt x="1714500" y="1397000"/>
                  </a:cubicBezTo>
                  <a:cubicBezTo>
                    <a:pt x="1754438" y="1421961"/>
                    <a:pt x="1822661" y="1426252"/>
                    <a:pt x="1866900" y="1435100"/>
                  </a:cubicBezTo>
                  <a:cubicBezTo>
                    <a:pt x="2025905" y="1466901"/>
                    <a:pt x="1792666" y="1427229"/>
                    <a:pt x="1981200" y="1460500"/>
                  </a:cubicBezTo>
                  <a:cubicBezTo>
                    <a:pt x="2031917" y="1469450"/>
                    <a:pt x="2084742" y="1469614"/>
                    <a:pt x="2133600" y="1485900"/>
                  </a:cubicBezTo>
                  <a:cubicBezTo>
                    <a:pt x="2146300" y="1490133"/>
                    <a:pt x="2159998" y="1492099"/>
                    <a:pt x="2171700" y="1498600"/>
                  </a:cubicBezTo>
                  <a:cubicBezTo>
                    <a:pt x="2198385" y="1513425"/>
                    <a:pt x="2218940" y="1539747"/>
                    <a:pt x="2247900" y="1549400"/>
                  </a:cubicBezTo>
                  <a:lnTo>
                    <a:pt x="2324100" y="1574800"/>
                  </a:lnTo>
                  <a:cubicBezTo>
                    <a:pt x="2336800" y="1579033"/>
                    <a:pt x="2351061" y="1580074"/>
                    <a:pt x="2362200" y="1587500"/>
                  </a:cubicBezTo>
                  <a:lnTo>
                    <a:pt x="2400300" y="1612900"/>
                  </a:lnTo>
                  <a:cubicBezTo>
                    <a:pt x="2489855" y="1607632"/>
                    <a:pt x="2609703" y="1606579"/>
                    <a:pt x="2705100" y="1587500"/>
                  </a:cubicBezTo>
                  <a:cubicBezTo>
                    <a:pt x="2718227" y="1584875"/>
                    <a:pt x="2730500" y="1579033"/>
                    <a:pt x="2743200" y="1574800"/>
                  </a:cubicBezTo>
                  <a:cubicBezTo>
                    <a:pt x="2949463" y="1579009"/>
                    <a:pt x="3351082" y="1580529"/>
                    <a:pt x="3606800" y="1600200"/>
                  </a:cubicBezTo>
                  <a:cubicBezTo>
                    <a:pt x="3656027" y="1603987"/>
                    <a:pt x="3699868" y="1612277"/>
                    <a:pt x="3746500" y="1625600"/>
                  </a:cubicBezTo>
                  <a:cubicBezTo>
                    <a:pt x="3759372" y="1629278"/>
                    <a:pt x="3771613" y="1635053"/>
                    <a:pt x="3784600" y="1638300"/>
                  </a:cubicBezTo>
                  <a:cubicBezTo>
                    <a:pt x="3928206" y="1674202"/>
                    <a:pt x="3760826" y="1621909"/>
                    <a:pt x="3924300" y="1676400"/>
                  </a:cubicBezTo>
                  <a:lnTo>
                    <a:pt x="4000500" y="1701800"/>
                  </a:lnTo>
                  <a:lnTo>
                    <a:pt x="4038600" y="1714500"/>
                  </a:lnTo>
                  <a:cubicBezTo>
                    <a:pt x="4034367" y="1739900"/>
                    <a:pt x="4040667" y="1769604"/>
                    <a:pt x="4025900" y="1790700"/>
                  </a:cubicBezTo>
                  <a:cubicBezTo>
                    <a:pt x="4008394" y="1815709"/>
                    <a:pt x="3971286" y="1819914"/>
                    <a:pt x="3949700" y="1841500"/>
                  </a:cubicBezTo>
                  <a:cubicBezTo>
                    <a:pt x="3900807" y="1890393"/>
                    <a:pt x="3921563" y="1864656"/>
                    <a:pt x="3886200" y="1917700"/>
                  </a:cubicBezTo>
                  <a:cubicBezTo>
                    <a:pt x="3881967" y="1934633"/>
                    <a:pt x="3876154" y="1951248"/>
                    <a:pt x="3873500" y="1968500"/>
                  </a:cubicBezTo>
                  <a:cubicBezTo>
                    <a:pt x="3867671" y="2006389"/>
                    <a:pt x="3868318" y="2045210"/>
                    <a:pt x="3860800" y="2082800"/>
                  </a:cubicBezTo>
                  <a:cubicBezTo>
                    <a:pt x="3855549" y="2109054"/>
                    <a:pt x="3843867" y="2133600"/>
                    <a:pt x="3835400" y="2159000"/>
                  </a:cubicBezTo>
                  <a:cubicBezTo>
                    <a:pt x="3825071" y="2189988"/>
                    <a:pt x="3821919" y="2210581"/>
                    <a:pt x="3797300" y="2235200"/>
                  </a:cubicBezTo>
                  <a:cubicBezTo>
                    <a:pt x="3752163" y="2280337"/>
                    <a:pt x="3732324" y="2278025"/>
                    <a:pt x="3670300" y="2298700"/>
                  </a:cubicBezTo>
                  <a:lnTo>
                    <a:pt x="3632200" y="2311400"/>
                  </a:lnTo>
                  <a:cubicBezTo>
                    <a:pt x="3537660" y="2405940"/>
                    <a:pt x="3657345" y="2289847"/>
                    <a:pt x="3543300" y="2387600"/>
                  </a:cubicBezTo>
                  <a:cubicBezTo>
                    <a:pt x="3508564" y="2417374"/>
                    <a:pt x="3503607" y="2440556"/>
                    <a:pt x="3454400" y="2451100"/>
                  </a:cubicBezTo>
                  <a:cubicBezTo>
                    <a:pt x="3412800" y="2460014"/>
                    <a:pt x="3369733" y="2459567"/>
                    <a:pt x="3327400" y="2463800"/>
                  </a:cubicBezTo>
                  <a:cubicBezTo>
                    <a:pt x="3310467" y="2468033"/>
                    <a:pt x="3293318" y="2471484"/>
                    <a:pt x="3276600" y="2476500"/>
                  </a:cubicBezTo>
                  <a:cubicBezTo>
                    <a:pt x="3250955" y="2484193"/>
                    <a:pt x="3200400" y="2501900"/>
                    <a:pt x="3200400" y="2501900"/>
                  </a:cubicBezTo>
                  <a:cubicBezTo>
                    <a:pt x="3175000" y="2527300"/>
                    <a:pt x="3154088" y="2558175"/>
                    <a:pt x="3124200" y="2578100"/>
                  </a:cubicBezTo>
                  <a:cubicBezTo>
                    <a:pt x="3098800" y="2595033"/>
                    <a:pt x="3069586" y="2607314"/>
                    <a:pt x="3048000" y="2628900"/>
                  </a:cubicBezTo>
                  <a:lnTo>
                    <a:pt x="2971800" y="2705100"/>
                  </a:lnTo>
                  <a:cubicBezTo>
                    <a:pt x="2967567" y="2717800"/>
                    <a:pt x="2965601" y="2731498"/>
                    <a:pt x="2959100" y="2743200"/>
                  </a:cubicBezTo>
                  <a:cubicBezTo>
                    <a:pt x="2944275" y="2769885"/>
                    <a:pt x="2908300" y="2819400"/>
                    <a:pt x="2908300" y="2819400"/>
                  </a:cubicBezTo>
                  <a:cubicBezTo>
                    <a:pt x="2888399" y="2978611"/>
                    <a:pt x="2889920" y="2916337"/>
                    <a:pt x="2908300" y="3136900"/>
                  </a:cubicBezTo>
                  <a:cubicBezTo>
                    <a:pt x="2910786" y="3166731"/>
                    <a:pt x="2912398" y="3197128"/>
                    <a:pt x="2921000" y="3225800"/>
                  </a:cubicBezTo>
                  <a:cubicBezTo>
                    <a:pt x="2925386" y="3240420"/>
                    <a:pt x="2939574" y="3250248"/>
                    <a:pt x="2946400" y="3263900"/>
                  </a:cubicBezTo>
                  <a:cubicBezTo>
                    <a:pt x="2952387" y="3275874"/>
                    <a:pt x="2952599" y="3290298"/>
                    <a:pt x="2959100" y="3302000"/>
                  </a:cubicBezTo>
                  <a:cubicBezTo>
                    <a:pt x="3002678" y="3380441"/>
                    <a:pt x="2992344" y="3366496"/>
                    <a:pt x="3048000" y="3403600"/>
                  </a:cubicBezTo>
                  <a:cubicBezTo>
                    <a:pt x="3079922" y="3499365"/>
                    <a:pt x="3036861" y="3381323"/>
                    <a:pt x="3086100" y="3479800"/>
                  </a:cubicBezTo>
                  <a:cubicBezTo>
                    <a:pt x="3092087" y="3491774"/>
                    <a:pt x="3092813" y="3505926"/>
                    <a:pt x="3098800" y="3517900"/>
                  </a:cubicBezTo>
                  <a:cubicBezTo>
                    <a:pt x="3105626" y="3531552"/>
                    <a:pt x="3117374" y="3542348"/>
                    <a:pt x="3124200" y="3556000"/>
                  </a:cubicBezTo>
                  <a:cubicBezTo>
                    <a:pt x="3130187" y="3567974"/>
                    <a:pt x="3128537" y="3583647"/>
                    <a:pt x="3136900" y="3594100"/>
                  </a:cubicBezTo>
                  <a:cubicBezTo>
                    <a:pt x="3146435" y="3606019"/>
                    <a:pt x="3163592" y="3609359"/>
                    <a:pt x="3175000" y="3619500"/>
                  </a:cubicBezTo>
                  <a:cubicBezTo>
                    <a:pt x="3201848" y="3643365"/>
                    <a:pt x="3225800" y="3670300"/>
                    <a:pt x="3251200" y="3695700"/>
                  </a:cubicBezTo>
                  <a:lnTo>
                    <a:pt x="3251200" y="3695700"/>
                  </a:lnTo>
                  <a:cubicBezTo>
                    <a:pt x="3293533" y="3759200"/>
                    <a:pt x="3263900" y="3725333"/>
                    <a:pt x="3352800" y="3784600"/>
                  </a:cubicBezTo>
                  <a:lnTo>
                    <a:pt x="3390900" y="3810000"/>
                  </a:lnTo>
                  <a:cubicBezTo>
                    <a:pt x="3437467" y="3805767"/>
                    <a:pt x="3488228" y="3817074"/>
                    <a:pt x="3530600" y="3797300"/>
                  </a:cubicBezTo>
                  <a:cubicBezTo>
                    <a:pt x="3565076" y="3781211"/>
                    <a:pt x="3582162" y="3718815"/>
                    <a:pt x="3594100" y="3683000"/>
                  </a:cubicBezTo>
                  <a:cubicBezTo>
                    <a:pt x="3598333" y="3636433"/>
                    <a:pt x="3601000" y="3589698"/>
                    <a:pt x="3606800" y="3543300"/>
                  </a:cubicBezTo>
                  <a:cubicBezTo>
                    <a:pt x="3609477" y="3521881"/>
                    <a:pt x="3610568" y="3499451"/>
                    <a:pt x="3619500" y="3479800"/>
                  </a:cubicBezTo>
                  <a:lnTo>
                    <a:pt x="3695700" y="3365500"/>
                  </a:lnTo>
                  <a:cubicBezTo>
                    <a:pt x="3704167" y="3352800"/>
                    <a:pt x="3716273" y="3341880"/>
                    <a:pt x="3721100" y="3327400"/>
                  </a:cubicBezTo>
                  <a:cubicBezTo>
                    <a:pt x="3725333" y="3314700"/>
                    <a:pt x="3730122" y="3302172"/>
                    <a:pt x="3733800" y="3289300"/>
                  </a:cubicBezTo>
                  <a:cubicBezTo>
                    <a:pt x="3742227" y="3259804"/>
                    <a:pt x="3754835" y="3203371"/>
                    <a:pt x="3759200" y="3175000"/>
                  </a:cubicBezTo>
                  <a:cubicBezTo>
                    <a:pt x="3764390" y="3141267"/>
                    <a:pt x="3762920" y="3106328"/>
                    <a:pt x="3771900" y="3073400"/>
                  </a:cubicBezTo>
                  <a:cubicBezTo>
                    <a:pt x="3781307" y="3038906"/>
                    <a:pt x="3809059" y="3027460"/>
                    <a:pt x="3835400" y="3009900"/>
                  </a:cubicBezTo>
                  <a:cubicBezTo>
                    <a:pt x="3877733" y="3014133"/>
                    <a:pt x="3922417" y="3008061"/>
                    <a:pt x="3962400" y="3022600"/>
                  </a:cubicBezTo>
                  <a:cubicBezTo>
                    <a:pt x="3974981" y="3027175"/>
                    <a:pt x="3973988" y="3047359"/>
                    <a:pt x="3975100" y="3060700"/>
                  </a:cubicBezTo>
                  <a:cubicBezTo>
                    <a:pt x="4009225" y="3470200"/>
                    <a:pt x="3969529" y="3193930"/>
                    <a:pt x="4000500" y="3441700"/>
                  </a:cubicBezTo>
                  <a:cubicBezTo>
                    <a:pt x="4012175" y="3535097"/>
                    <a:pt x="4005039" y="3506118"/>
                    <a:pt x="4025900" y="3568700"/>
                  </a:cubicBezTo>
                  <a:cubicBezTo>
                    <a:pt x="4030133" y="3615267"/>
                    <a:pt x="4031987" y="3662111"/>
                    <a:pt x="4038600" y="3708400"/>
                  </a:cubicBezTo>
                  <a:cubicBezTo>
                    <a:pt x="4040493" y="3721652"/>
                    <a:pt x="4047622" y="3733628"/>
                    <a:pt x="4051300" y="3746500"/>
                  </a:cubicBezTo>
                  <a:cubicBezTo>
                    <a:pt x="4056095" y="3763283"/>
                    <a:pt x="4060577" y="3780184"/>
                    <a:pt x="4064000" y="3797300"/>
                  </a:cubicBezTo>
                  <a:cubicBezTo>
                    <a:pt x="4069050" y="3822550"/>
                    <a:pt x="4070455" y="3848518"/>
                    <a:pt x="4076700" y="3873500"/>
                  </a:cubicBezTo>
                  <a:cubicBezTo>
                    <a:pt x="4083194" y="3899475"/>
                    <a:pt x="4095606" y="3923725"/>
                    <a:pt x="4102100" y="3949700"/>
                  </a:cubicBezTo>
                  <a:cubicBezTo>
                    <a:pt x="4106333" y="3966633"/>
                    <a:pt x="4107924" y="3984457"/>
                    <a:pt x="4114800" y="4000500"/>
                  </a:cubicBezTo>
                  <a:cubicBezTo>
                    <a:pt x="4120813" y="4014529"/>
                    <a:pt x="4131733" y="4025900"/>
                    <a:pt x="4140200" y="4038600"/>
                  </a:cubicBezTo>
                  <a:cubicBezTo>
                    <a:pt x="4148608" y="4068028"/>
                    <a:pt x="4164832" y="4129687"/>
                    <a:pt x="4178300" y="4165600"/>
                  </a:cubicBezTo>
                  <a:cubicBezTo>
                    <a:pt x="4186305" y="4186946"/>
                    <a:pt x="4195695" y="4207754"/>
                    <a:pt x="4203700" y="4229100"/>
                  </a:cubicBezTo>
                  <a:cubicBezTo>
                    <a:pt x="4208400" y="4241635"/>
                    <a:pt x="4211127" y="4254895"/>
                    <a:pt x="4216400" y="4267200"/>
                  </a:cubicBezTo>
                  <a:cubicBezTo>
                    <a:pt x="4223858" y="4284601"/>
                    <a:pt x="4233333" y="4301067"/>
                    <a:pt x="4241800" y="4318000"/>
                  </a:cubicBezTo>
                  <a:cubicBezTo>
                    <a:pt x="4246033" y="4360333"/>
                    <a:pt x="4248877" y="4402829"/>
                    <a:pt x="4254500" y="4445000"/>
                  </a:cubicBezTo>
                  <a:cubicBezTo>
                    <a:pt x="4257353" y="4466396"/>
                    <a:pt x="4263339" y="4487262"/>
                    <a:pt x="4267200" y="4508500"/>
                  </a:cubicBezTo>
                  <a:cubicBezTo>
                    <a:pt x="4271806" y="4533835"/>
                    <a:pt x="4276258" y="4559208"/>
                    <a:pt x="4279900" y="4584700"/>
                  </a:cubicBezTo>
                  <a:cubicBezTo>
                    <a:pt x="4284727" y="4618487"/>
                    <a:pt x="4286989" y="4652634"/>
                    <a:pt x="4292600" y="4686300"/>
                  </a:cubicBezTo>
                  <a:cubicBezTo>
                    <a:pt x="4298998" y="4724687"/>
                    <a:pt x="4319408" y="4779425"/>
                    <a:pt x="4330700" y="4813300"/>
                  </a:cubicBezTo>
                  <a:lnTo>
                    <a:pt x="4356100" y="4889500"/>
                  </a:lnTo>
                  <a:cubicBezTo>
                    <a:pt x="4360333" y="4902200"/>
                    <a:pt x="4366175" y="4914473"/>
                    <a:pt x="4368800" y="4927600"/>
                  </a:cubicBezTo>
                  <a:cubicBezTo>
                    <a:pt x="4394620" y="5056702"/>
                    <a:pt x="4368165" y="4938078"/>
                    <a:pt x="4394200" y="5029200"/>
                  </a:cubicBezTo>
                  <a:cubicBezTo>
                    <a:pt x="4426094" y="5140828"/>
                    <a:pt x="4389150" y="5026749"/>
                    <a:pt x="4419600" y="5118100"/>
                  </a:cubicBezTo>
                  <a:cubicBezTo>
                    <a:pt x="4423833" y="5156200"/>
                    <a:pt x="4427234" y="5194402"/>
                    <a:pt x="4432300" y="5232400"/>
                  </a:cubicBezTo>
                  <a:cubicBezTo>
                    <a:pt x="4435703" y="5257924"/>
                    <a:pt x="4441597" y="5283076"/>
                    <a:pt x="4445000" y="5308600"/>
                  </a:cubicBezTo>
                  <a:cubicBezTo>
                    <a:pt x="4463904" y="5450383"/>
                    <a:pt x="4443927" y="5381581"/>
                    <a:pt x="4470400" y="5461000"/>
                  </a:cubicBezTo>
                  <a:cubicBezTo>
                    <a:pt x="4463148" y="5490007"/>
                    <a:pt x="4459954" y="5539812"/>
                    <a:pt x="4419600" y="5549900"/>
                  </a:cubicBezTo>
                  <a:cubicBezTo>
                    <a:pt x="4398659" y="5555135"/>
                    <a:pt x="4377267" y="5541433"/>
                    <a:pt x="4356100" y="5537200"/>
                  </a:cubicBezTo>
                  <a:cubicBezTo>
                    <a:pt x="4316906" y="5511071"/>
                    <a:pt x="4312495" y="5511728"/>
                    <a:pt x="4279900" y="5473700"/>
                  </a:cubicBezTo>
                  <a:cubicBezTo>
                    <a:pt x="4266125" y="5457629"/>
                    <a:pt x="4258061" y="5436451"/>
                    <a:pt x="4241800" y="5422900"/>
                  </a:cubicBezTo>
                  <a:cubicBezTo>
                    <a:pt x="4231516" y="5414330"/>
                    <a:pt x="4215674" y="5416187"/>
                    <a:pt x="4203700" y="5410200"/>
                  </a:cubicBezTo>
                  <a:cubicBezTo>
                    <a:pt x="4190048" y="5403374"/>
                    <a:pt x="4178300" y="5393267"/>
                    <a:pt x="4165600" y="5384800"/>
                  </a:cubicBezTo>
                  <a:cubicBezTo>
                    <a:pt x="4131733" y="5389033"/>
                    <a:pt x="4097666" y="5391889"/>
                    <a:pt x="4064000" y="5397500"/>
                  </a:cubicBezTo>
                  <a:cubicBezTo>
                    <a:pt x="4046783" y="5400369"/>
                    <a:pt x="4027723" y="5400518"/>
                    <a:pt x="4013200" y="5410200"/>
                  </a:cubicBezTo>
                  <a:cubicBezTo>
                    <a:pt x="3985903" y="5428398"/>
                    <a:pt x="3987778" y="5461044"/>
                    <a:pt x="3975100" y="5486400"/>
                  </a:cubicBezTo>
                  <a:cubicBezTo>
                    <a:pt x="3968274" y="5500052"/>
                    <a:pt x="3958167" y="5511800"/>
                    <a:pt x="3949700" y="5524500"/>
                  </a:cubicBezTo>
                  <a:cubicBezTo>
                    <a:pt x="3945467" y="5541433"/>
                    <a:pt x="3937000" y="5557846"/>
                    <a:pt x="3937000" y="5575300"/>
                  </a:cubicBezTo>
                  <a:cubicBezTo>
                    <a:pt x="3937000" y="5928002"/>
                    <a:pt x="3934584" y="5751302"/>
                    <a:pt x="3962400" y="5918200"/>
                  </a:cubicBezTo>
                  <a:cubicBezTo>
                    <a:pt x="3971554" y="5973123"/>
                    <a:pt x="3978123" y="6028466"/>
                    <a:pt x="3987800" y="6083300"/>
                  </a:cubicBezTo>
                  <a:cubicBezTo>
                    <a:pt x="3990833" y="6100489"/>
                    <a:pt x="4012842" y="6121758"/>
                    <a:pt x="4000500" y="6134100"/>
                  </a:cubicBezTo>
                  <a:cubicBezTo>
                    <a:pt x="3988158" y="6146442"/>
                    <a:pt x="3966633" y="6125633"/>
                    <a:pt x="3949700" y="6121400"/>
                  </a:cubicBezTo>
                  <a:cubicBezTo>
                    <a:pt x="3943255" y="6095621"/>
                    <a:pt x="3935232" y="6058007"/>
                    <a:pt x="3924300" y="6032500"/>
                  </a:cubicBezTo>
                  <a:cubicBezTo>
                    <a:pt x="3891709" y="5956455"/>
                    <a:pt x="3902925" y="6008949"/>
                    <a:pt x="3886200" y="5930900"/>
                  </a:cubicBezTo>
                  <a:cubicBezTo>
                    <a:pt x="3877154" y="5888687"/>
                    <a:pt x="3869267" y="5846233"/>
                    <a:pt x="3860800" y="5803900"/>
                  </a:cubicBezTo>
                  <a:cubicBezTo>
                    <a:pt x="3852333" y="5761567"/>
                    <a:pt x="3849052" y="5717856"/>
                    <a:pt x="3835400" y="5676900"/>
                  </a:cubicBezTo>
                  <a:cubicBezTo>
                    <a:pt x="3826933" y="5651500"/>
                    <a:pt x="3816494" y="5626675"/>
                    <a:pt x="3810000" y="5600700"/>
                  </a:cubicBezTo>
                  <a:cubicBezTo>
                    <a:pt x="3804244" y="5577678"/>
                    <a:pt x="3782207" y="5484007"/>
                    <a:pt x="3771900" y="5473700"/>
                  </a:cubicBezTo>
                  <a:cubicBezTo>
                    <a:pt x="3723007" y="5424807"/>
                    <a:pt x="3743763" y="5450544"/>
                    <a:pt x="3708400" y="5397500"/>
                  </a:cubicBezTo>
                  <a:cubicBezTo>
                    <a:pt x="3704167" y="5376333"/>
                    <a:pt x="3698222" y="5355438"/>
                    <a:pt x="3695700" y="5334000"/>
                  </a:cubicBezTo>
                  <a:cubicBezTo>
                    <a:pt x="3673099" y="5141891"/>
                    <a:pt x="3701428" y="5236885"/>
                    <a:pt x="3670300" y="5143500"/>
                  </a:cubicBezTo>
                  <a:cubicBezTo>
                    <a:pt x="3666067" y="5012267"/>
                    <a:pt x="3668211" y="4880672"/>
                    <a:pt x="3657600" y="4749800"/>
                  </a:cubicBezTo>
                  <a:cubicBezTo>
                    <a:pt x="3655436" y="4723114"/>
                    <a:pt x="3638694" y="4699575"/>
                    <a:pt x="3632200" y="4673600"/>
                  </a:cubicBezTo>
                  <a:cubicBezTo>
                    <a:pt x="3613280" y="4597920"/>
                    <a:pt x="3613045" y="4581367"/>
                    <a:pt x="3556000" y="4495800"/>
                  </a:cubicBezTo>
                  <a:cubicBezTo>
                    <a:pt x="3547533" y="4483100"/>
                    <a:pt x="3537426" y="4471352"/>
                    <a:pt x="3530600" y="4457700"/>
                  </a:cubicBezTo>
                  <a:cubicBezTo>
                    <a:pt x="3524613" y="4445726"/>
                    <a:pt x="3524401" y="4431302"/>
                    <a:pt x="3517900" y="4419600"/>
                  </a:cubicBezTo>
                  <a:lnTo>
                    <a:pt x="3441700" y="4305300"/>
                  </a:lnTo>
                  <a:cubicBezTo>
                    <a:pt x="3433233" y="4292600"/>
                    <a:pt x="3427093" y="4277993"/>
                    <a:pt x="3416300" y="4267200"/>
                  </a:cubicBezTo>
                  <a:cubicBezTo>
                    <a:pt x="3403600" y="4254500"/>
                    <a:pt x="3388639" y="4243715"/>
                    <a:pt x="3378200" y="4229100"/>
                  </a:cubicBezTo>
                  <a:cubicBezTo>
                    <a:pt x="3367196" y="4213694"/>
                    <a:pt x="3363804" y="4193706"/>
                    <a:pt x="3352800" y="4178300"/>
                  </a:cubicBezTo>
                  <a:cubicBezTo>
                    <a:pt x="3342361" y="4163685"/>
                    <a:pt x="3326198" y="4153998"/>
                    <a:pt x="3314700" y="4140200"/>
                  </a:cubicBezTo>
                  <a:cubicBezTo>
                    <a:pt x="3304929" y="4128474"/>
                    <a:pt x="3300093" y="4112893"/>
                    <a:pt x="3289300" y="4102100"/>
                  </a:cubicBezTo>
                  <a:cubicBezTo>
                    <a:pt x="3267334" y="4080134"/>
                    <a:pt x="3225302" y="4066241"/>
                    <a:pt x="3200400" y="4051300"/>
                  </a:cubicBezTo>
                  <a:cubicBezTo>
                    <a:pt x="3174223" y="4035594"/>
                    <a:pt x="3153160" y="4010153"/>
                    <a:pt x="3124200" y="4000500"/>
                  </a:cubicBezTo>
                  <a:cubicBezTo>
                    <a:pt x="3046479" y="3974593"/>
                    <a:pt x="3117847" y="3995615"/>
                    <a:pt x="2984500" y="3975100"/>
                  </a:cubicBezTo>
                  <a:cubicBezTo>
                    <a:pt x="2827910" y="3951009"/>
                    <a:pt x="2991069" y="3974662"/>
                    <a:pt x="2882900" y="3949700"/>
                  </a:cubicBezTo>
                  <a:cubicBezTo>
                    <a:pt x="2840834" y="3939992"/>
                    <a:pt x="2798638" y="3930405"/>
                    <a:pt x="2755900" y="3924300"/>
                  </a:cubicBezTo>
                  <a:cubicBezTo>
                    <a:pt x="2709611" y="3917687"/>
                    <a:pt x="2662767" y="3915833"/>
                    <a:pt x="2616200" y="3911600"/>
                  </a:cubicBezTo>
                  <a:cubicBezTo>
                    <a:pt x="2388264" y="3919741"/>
                    <a:pt x="2305208" y="3830361"/>
                    <a:pt x="2222500" y="3975100"/>
                  </a:cubicBezTo>
                  <a:cubicBezTo>
                    <a:pt x="2215858" y="3986723"/>
                    <a:pt x="2214033" y="4000500"/>
                    <a:pt x="2209800" y="4013200"/>
                  </a:cubicBezTo>
                  <a:cubicBezTo>
                    <a:pt x="2211543" y="4025402"/>
                    <a:pt x="2218781" y="4113929"/>
                    <a:pt x="2235200" y="4140200"/>
                  </a:cubicBezTo>
                  <a:cubicBezTo>
                    <a:pt x="2249566" y="4163186"/>
                    <a:pt x="2266833" y="4184533"/>
                    <a:pt x="2286000" y="4203700"/>
                  </a:cubicBezTo>
                  <a:cubicBezTo>
                    <a:pt x="2296793" y="4214493"/>
                    <a:pt x="2311400" y="4220633"/>
                    <a:pt x="2324100" y="4229100"/>
                  </a:cubicBezTo>
                  <a:cubicBezTo>
                    <a:pt x="2350377" y="4268515"/>
                    <a:pt x="2362200" y="4275773"/>
                    <a:pt x="2362200" y="4330700"/>
                  </a:cubicBezTo>
                  <a:cubicBezTo>
                    <a:pt x="2362200" y="4423929"/>
                    <a:pt x="2365889" y="4518322"/>
                    <a:pt x="2349500" y="4610100"/>
                  </a:cubicBezTo>
                  <a:cubicBezTo>
                    <a:pt x="2344134" y="4640152"/>
                    <a:pt x="2315633" y="4660900"/>
                    <a:pt x="2298700" y="4686300"/>
                  </a:cubicBezTo>
                  <a:cubicBezTo>
                    <a:pt x="2290233" y="4699000"/>
                    <a:pt x="2285511" y="4715242"/>
                    <a:pt x="2273300" y="4724400"/>
                  </a:cubicBezTo>
                  <a:cubicBezTo>
                    <a:pt x="2208132" y="4773276"/>
                    <a:pt x="2237467" y="4747533"/>
                    <a:pt x="2184400" y="4800600"/>
                  </a:cubicBezTo>
                  <a:cubicBezTo>
                    <a:pt x="2180167" y="4813300"/>
                    <a:pt x="2179126" y="4827561"/>
                    <a:pt x="2171700" y="4838700"/>
                  </a:cubicBezTo>
                  <a:cubicBezTo>
                    <a:pt x="2152143" y="4868036"/>
                    <a:pt x="2123613" y="4883458"/>
                    <a:pt x="2095500" y="4902200"/>
                  </a:cubicBezTo>
                  <a:cubicBezTo>
                    <a:pt x="2087033" y="4914900"/>
                    <a:pt x="2082019" y="4930765"/>
                    <a:pt x="2070100" y="4940300"/>
                  </a:cubicBezTo>
                  <a:cubicBezTo>
                    <a:pt x="2059647" y="4948663"/>
                    <a:pt x="2043974" y="4947013"/>
                    <a:pt x="2032000" y="4953000"/>
                  </a:cubicBezTo>
                  <a:cubicBezTo>
                    <a:pt x="2018348" y="4959826"/>
                    <a:pt x="2006600" y="4969933"/>
                    <a:pt x="1993900" y="4978400"/>
                  </a:cubicBezTo>
                  <a:cubicBezTo>
                    <a:pt x="1964267" y="4974167"/>
                    <a:pt x="1934353" y="4971571"/>
                    <a:pt x="1905000" y="4965700"/>
                  </a:cubicBezTo>
                  <a:cubicBezTo>
                    <a:pt x="1891873" y="4963075"/>
                    <a:pt x="1877353" y="4961363"/>
                    <a:pt x="1866900" y="4953000"/>
                  </a:cubicBezTo>
                  <a:cubicBezTo>
                    <a:pt x="1854981" y="4943465"/>
                    <a:pt x="1850372" y="4927320"/>
                    <a:pt x="1841500" y="4914900"/>
                  </a:cubicBezTo>
                  <a:cubicBezTo>
                    <a:pt x="1762736" y="4804631"/>
                    <a:pt x="1837860" y="4915790"/>
                    <a:pt x="1778000" y="4826000"/>
                  </a:cubicBezTo>
                  <a:cubicBezTo>
                    <a:pt x="1773767" y="4792133"/>
                    <a:pt x="1771405" y="4757980"/>
                    <a:pt x="1765300" y="4724400"/>
                  </a:cubicBezTo>
                  <a:cubicBezTo>
                    <a:pt x="1762905" y="4711229"/>
                    <a:pt x="1756278" y="4699172"/>
                    <a:pt x="1752600" y="4686300"/>
                  </a:cubicBezTo>
                  <a:cubicBezTo>
                    <a:pt x="1747805" y="4669517"/>
                    <a:pt x="1744916" y="4652218"/>
                    <a:pt x="1739900" y="4635500"/>
                  </a:cubicBezTo>
                  <a:cubicBezTo>
                    <a:pt x="1732207" y="4609855"/>
                    <a:pt x="1720994" y="4585275"/>
                    <a:pt x="1714500" y="4559300"/>
                  </a:cubicBezTo>
                  <a:cubicBezTo>
                    <a:pt x="1698098" y="4493692"/>
                    <a:pt x="1711482" y="4523023"/>
                    <a:pt x="1676400" y="4470400"/>
                  </a:cubicBezTo>
                  <a:cubicBezTo>
                    <a:pt x="1667933" y="4483100"/>
                    <a:pt x="1657826" y="4494848"/>
                    <a:pt x="1651000" y="4508500"/>
                  </a:cubicBezTo>
                  <a:cubicBezTo>
                    <a:pt x="1627595" y="4555311"/>
                    <a:pt x="1630898" y="4633866"/>
                    <a:pt x="1625600" y="4673600"/>
                  </a:cubicBezTo>
                  <a:cubicBezTo>
                    <a:pt x="1622747" y="4694996"/>
                    <a:pt x="1617133" y="4715933"/>
                    <a:pt x="1612900" y="4737100"/>
                  </a:cubicBezTo>
                  <a:cubicBezTo>
                    <a:pt x="1608667" y="4830233"/>
                    <a:pt x="1629682" y="4928055"/>
                    <a:pt x="1600200" y="5016500"/>
                  </a:cubicBezTo>
                  <a:cubicBezTo>
                    <a:pt x="1592057" y="5040929"/>
                    <a:pt x="1547531" y="5014258"/>
                    <a:pt x="1524000" y="5003800"/>
                  </a:cubicBezTo>
                  <a:cubicBezTo>
                    <a:pt x="1486550" y="4987156"/>
                    <a:pt x="1486138" y="4953238"/>
                    <a:pt x="1460500" y="4927600"/>
                  </a:cubicBezTo>
                  <a:cubicBezTo>
                    <a:pt x="1449707" y="4916807"/>
                    <a:pt x="1433193" y="4912993"/>
                    <a:pt x="1422400" y="4902200"/>
                  </a:cubicBezTo>
                  <a:cubicBezTo>
                    <a:pt x="1407433" y="4887233"/>
                    <a:pt x="1396603" y="4868624"/>
                    <a:pt x="1384300" y="4851400"/>
                  </a:cubicBezTo>
                  <a:cubicBezTo>
                    <a:pt x="1375428" y="4838980"/>
                    <a:pt x="1369693" y="4824093"/>
                    <a:pt x="1358900" y="4813300"/>
                  </a:cubicBezTo>
                  <a:cubicBezTo>
                    <a:pt x="1348107" y="4802507"/>
                    <a:pt x="1333500" y="4796367"/>
                    <a:pt x="1320800" y="4787900"/>
                  </a:cubicBezTo>
                  <a:cubicBezTo>
                    <a:pt x="1303867" y="4792133"/>
                    <a:pt x="1283630" y="4789696"/>
                    <a:pt x="1270000" y="4800600"/>
                  </a:cubicBezTo>
                  <a:cubicBezTo>
                    <a:pt x="1259547" y="4808963"/>
                    <a:pt x="1260822" y="4825785"/>
                    <a:pt x="1257300" y="4838700"/>
                  </a:cubicBezTo>
                  <a:cubicBezTo>
                    <a:pt x="1248115" y="4872379"/>
                    <a:pt x="1238333" y="4905989"/>
                    <a:pt x="1231900" y="4940300"/>
                  </a:cubicBezTo>
                  <a:cubicBezTo>
                    <a:pt x="1225610" y="4973846"/>
                    <a:pt x="1231876" y="5010211"/>
                    <a:pt x="1219200" y="5041900"/>
                  </a:cubicBezTo>
                  <a:cubicBezTo>
                    <a:pt x="1213531" y="5056072"/>
                    <a:pt x="1193800" y="5058833"/>
                    <a:pt x="1181100" y="5067300"/>
                  </a:cubicBezTo>
                  <a:cubicBezTo>
                    <a:pt x="1172633" y="5054600"/>
                    <a:pt x="1162526" y="5042852"/>
                    <a:pt x="1155700" y="5029200"/>
                  </a:cubicBezTo>
                  <a:cubicBezTo>
                    <a:pt x="1142683" y="5003165"/>
                    <a:pt x="1135130" y="4951752"/>
                    <a:pt x="1130300" y="4927600"/>
                  </a:cubicBezTo>
                  <a:cubicBezTo>
                    <a:pt x="1098207" y="5023880"/>
                    <a:pt x="1120964" y="4982381"/>
                    <a:pt x="1066800" y="5054600"/>
                  </a:cubicBezTo>
                  <a:cubicBezTo>
                    <a:pt x="1063668" y="5063995"/>
                    <a:pt x="1045113" y="5130800"/>
                    <a:pt x="1028700" y="5130800"/>
                  </a:cubicBezTo>
                  <a:cubicBezTo>
                    <a:pt x="1013436" y="5130800"/>
                    <a:pt x="1010126" y="5106352"/>
                    <a:pt x="1003300" y="5092700"/>
                  </a:cubicBezTo>
                  <a:cubicBezTo>
                    <a:pt x="950720" y="4987540"/>
                    <a:pt x="1037993" y="5125689"/>
                    <a:pt x="965200" y="5016500"/>
                  </a:cubicBezTo>
                  <a:cubicBezTo>
                    <a:pt x="960967" y="4986867"/>
                    <a:pt x="961102" y="4956272"/>
                    <a:pt x="952500" y="4927600"/>
                  </a:cubicBezTo>
                  <a:cubicBezTo>
                    <a:pt x="943632" y="4898039"/>
                    <a:pt x="906717" y="4872660"/>
                    <a:pt x="889000" y="4851400"/>
                  </a:cubicBezTo>
                  <a:cubicBezTo>
                    <a:pt x="861645" y="4818574"/>
                    <a:pt x="863628" y="4813385"/>
                    <a:pt x="850900" y="4775200"/>
                  </a:cubicBezTo>
                  <a:cubicBezTo>
                    <a:pt x="846667" y="4673600"/>
                    <a:pt x="845712" y="4571810"/>
                    <a:pt x="838200" y="4470400"/>
                  </a:cubicBezTo>
                  <a:cubicBezTo>
                    <a:pt x="837211" y="4457050"/>
                    <a:pt x="829022" y="4445215"/>
                    <a:pt x="825500" y="4432300"/>
                  </a:cubicBezTo>
                  <a:cubicBezTo>
                    <a:pt x="777660" y="4256885"/>
                    <a:pt x="823370" y="4400510"/>
                    <a:pt x="774700" y="4254500"/>
                  </a:cubicBezTo>
                  <a:lnTo>
                    <a:pt x="762000" y="4216400"/>
                  </a:lnTo>
                  <a:cubicBezTo>
                    <a:pt x="757767" y="4186767"/>
                    <a:pt x="760417" y="4155293"/>
                    <a:pt x="749300" y="4127500"/>
                  </a:cubicBezTo>
                  <a:cubicBezTo>
                    <a:pt x="742630" y="4110824"/>
                    <a:pt x="713080" y="4107262"/>
                    <a:pt x="711200" y="4089400"/>
                  </a:cubicBezTo>
                  <a:cubicBezTo>
                    <a:pt x="704096" y="4021907"/>
                    <a:pt x="719065" y="3953893"/>
                    <a:pt x="723900" y="3886200"/>
                  </a:cubicBezTo>
                  <a:cubicBezTo>
                    <a:pt x="728395" y="3823263"/>
                    <a:pt x="737131" y="3637753"/>
                    <a:pt x="774700" y="3581400"/>
                  </a:cubicBezTo>
                  <a:lnTo>
                    <a:pt x="800100" y="3543300"/>
                  </a:lnTo>
                  <a:cubicBezTo>
                    <a:pt x="791633" y="3530600"/>
                    <a:pt x="787400" y="3513667"/>
                    <a:pt x="774700" y="3505200"/>
                  </a:cubicBezTo>
                  <a:cubicBezTo>
                    <a:pt x="762048" y="3496766"/>
                    <a:pt x="647982" y="3479863"/>
                    <a:pt x="647700" y="3479800"/>
                  </a:cubicBezTo>
                  <a:cubicBezTo>
                    <a:pt x="608265" y="3471037"/>
                    <a:pt x="605751" y="3464534"/>
                    <a:pt x="571500" y="3441700"/>
                  </a:cubicBezTo>
                  <a:cubicBezTo>
                    <a:pt x="567267" y="3407833"/>
                    <a:pt x="562788" y="3373996"/>
                    <a:pt x="558800" y="3340100"/>
                  </a:cubicBezTo>
                  <a:cubicBezTo>
                    <a:pt x="554321" y="3302028"/>
                    <a:pt x="562311" y="3260538"/>
                    <a:pt x="546100" y="3225800"/>
                  </a:cubicBezTo>
                  <a:cubicBezTo>
                    <a:pt x="530910" y="3193249"/>
                    <a:pt x="489825" y="3179488"/>
                    <a:pt x="469900" y="3149600"/>
                  </a:cubicBezTo>
                  <a:lnTo>
                    <a:pt x="444500" y="3111500"/>
                  </a:lnTo>
                  <a:cubicBezTo>
                    <a:pt x="451561" y="3047953"/>
                    <a:pt x="438852" y="3002848"/>
                    <a:pt x="482600" y="2959100"/>
                  </a:cubicBezTo>
                  <a:cubicBezTo>
                    <a:pt x="493393" y="2948307"/>
                    <a:pt x="508000" y="2942167"/>
                    <a:pt x="520700" y="2933700"/>
                  </a:cubicBezTo>
                  <a:cubicBezTo>
                    <a:pt x="547131" y="2827974"/>
                    <a:pt x="514947" y="2932505"/>
                    <a:pt x="558800" y="2844800"/>
                  </a:cubicBezTo>
                  <a:cubicBezTo>
                    <a:pt x="564787" y="2832826"/>
                    <a:pt x="565513" y="2818674"/>
                    <a:pt x="571500" y="2806700"/>
                  </a:cubicBezTo>
                  <a:cubicBezTo>
                    <a:pt x="608606" y="2732487"/>
                    <a:pt x="588319" y="2804984"/>
                    <a:pt x="609600" y="2730500"/>
                  </a:cubicBezTo>
                  <a:cubicBezTo>
                    <a:pt x="614395" y="2713717"/>
                    <a:pt x="617284" y="2696418"/>
                    <a:pt x="622300" y="2679700"/>
                  </a:cubicBezTo>
                  <a:cubicBezTo>
                    <a:pt x="629993" y="2654055"/>
                    <a:pt x="647700" y="2603500"/>
                    <a:pt x="647700" y="2603500"/>
                  </a:cubicBezTo>
                  <a:cubicBezTo>
                    <a:pt x="646105" y="2593933"/>
                    <a:pt x="631773" y="2495445"/>
                    <a:pt x="622300" y="2476500"/>
                  </a:cubicBezTo>
                  <a:cubicBezTo>
                    <a:pt x="612834" y="2457568"/>
                    <a:pt x="596503" y="2442924"/>
                    <a:pt x="584200" y="2425700"/>
                  </a:cubicBezTo>
                  <a:cubicBezTo>
                    <a:pt x="575328" y="2413280"/>
                    <a:pt x="571500" y="2396067"/>
                    <a:pt x="558800" y="2387600"/>
                  </a:cubicBezTo>
                  <a:cubicBezTo>
                    <a:pt x="544277" y="2377918"/>
                    <a:pt x="524783" y="2379695"/>
                    <a:pt x="508000" y="2374900"/>
                  </a:cubicBezTo>
                  <a:cubicBezTo>
                    <a:pt x="495128" y="2371222"/>
                    <a:pt x="482772" y="2365878"/>
                    <a:pt x="469900" y="2362200"/>
                  </a:cubicBezTo>
                  <a:cubicBezTo>
                    <a:pt x="335545" y="2323813"/>
                    <a:pt x="523984" y="2384461"/>
                    <a:pt x="342900" y="2324100"/>
                  </a:cubicBezTo>
                  <a:cubicBezTo>
                    <a:pt x="275840" y="2301747"/>
                    <a:pt x="315939" y="2318826"/>
                    <a:pt x="228600" y="2260600"/>
                  </a:cubicBezTo>
                  <a:lnTo>
                    <a:pt x="190500" y="2235200"/>
                  </a:lnTo>
                  <a:cubicBezTo>
                    <a:pt x="182033" y="2222500"/>
                    <a:pt x="177019" y="2206635"/>
                    <a:pt x="165100" y="2197100"/>
                  </a:cubicBezTo>
                  <a:cubicBezTo>
                    <a:pt x="154647" y="2188737"/>
                    <a:pt x="138974" y="2190387"/>
                    <a:pt x="127000" y="2184400"/>
                  </a:cubicBezTo>
                  <a:cubicBezTo>
                    <a:pt x="113348" y="2177574"/>
                    <a:pt x="101600" y="2167467"/>
                    <a:pt x="88900" y="2159000"/>
                  </a:cubicBezTo>
                  <a:cubicBezTo>
                    <a:pt x="80433" y="2146300"/>
                    <a:pt x="73271" y="2132626"/>
                    <a:pt x="63500" y="2120900"/>
                  </a:cubicBezTo>
                  <a:cubicBezTo>
                    <a:pt x="52002" y="2107102"/>
                    <a:pt x="33432" y="2098864"/>
                    <a:pt x="25400" y="2082800"/>
                  </a:cubicBezTo>
                  <a:cubicBezTo>
                    <a:pt x="15747" y="2063493"/>
                    <a:pt x="17935" y="2040241"/>
                    <a:pt x="12700" y="2019300"/>
                  </a:cubicBezTo>
                  <a:cubicBezTo>
                    <a:pt x="9453" y="2006313"/>
                    <a:pt x="4233" y="1993900"/>
                    <a:pt x="0" y="1981200"/>
                  </a:cubicBezTo>
                  <a:cubicBezTo>
                    <a:pt x="4233" y="1905000"/>
                    <a:pt x="5464" y="1828574"/>
                    <a:pt x="12700" y="1752600"/>
                  </a:cubicBezTo>
                  <a:cubicBezTo>
                    <a:pt x="13969" y="1739273"/>
                    <a:pt x="17037" y="1724953"/>
                    <a:pt x="25400" y="1714500"/>
                  </a:cubicBezTo>
                  <a:cubicBezTo>
                    <a:pt x="34935" y="1702581"/>
                    <a:pt x="50800" y="1697567"/>
                    <a:pt x="63500" y="1689100"/>
                  </a:cubicBezTo>
                  <a:cubicBezTo>
                    <a:pt x="93133" y="1693333"/>
                    <a:pt x="125046" y="1689643"/>
                    <a:pt x="152400" y="1701800"/>
                  </a:cubicBezTo>
                  <a:cubicBezTo>
                    <a:pt x="166348" y="1707999"/>
                    <a:pt x="168029" y="1728174"/>
                    <a:pt x="177800" y="1739900"/>
                  </a:cubicBezTo>
                  <a:cubicBezTo>
                    <a:pt x="214389" y="1783807"/>
                    <a:pt x="207043" y="1775048"/>
                    <a:pt x="254000" y="1790700"/>
                  </a:cubicBezTo>
                  <a:cubicBezTo>
                    <a:pt x="284027" y="1760673"/>
                    <a:pt x="308477" y="1739815"/>
                    <a:pt x="330200" y="1701800"/>
                  </a:cubicBezTo>
                  <a:cubicBezTo>
                    <a:pt x="336842" y="1690177"/>
                    <a:pt x="336913" y="1675674"/>
                    <a:pt x="342900" y="1663700"/>
                  </a:cubicBezTo>
                  <a:cubicBezTo>
                    <a:pt x="349726" y="1650048"/>
                    <a:pt x="359833" y="1638300"/>
                    <a:pt x="368300" y="1625600"/>
                  </a:cubicBezTo>
                  <a:cubicBezTo>
                    <a:pt x="355458" y="1606337"/>
                    <a:pt x="330200" y="1575690"/>
                    <a:pt x="330200" y="1549400"/>
                  </a:cubicBezTo>
                  <a:cubicBezTo>
                    <a:pt x="330200" y="1523650"/>
                    <a:pt x="338667" y="1498600"/>
                    <a:pt x="342900" y="1473200"/>
                  </a:cubicBezTo>
                  <a:cubicBezTo>
                    <a:pt x="510753" y="1484390"/>
                    <a:pt x="699222" y="1503640"/>
                    <a:pt x="863600" y="1473200"/>
                  </a:cubicBezTo>
                  <a:cubicBezTo>
                    <a:pt x="880763" y="1470022"/>
                    <a:pt x="872067" y="1439333"/>
                    <a:pt x="876300" y="1422400"/>
                  </a:cubicBezTo>
                  <a:cubicBezTo>
                    <a:pt x="867833" y="1409700"/>
                    <a:pt x="856259" y="1398592"/>
                    <a:pt x="850900" y="1384300"/>
                  </a:cubicBezTo>
                  <a:cubicBezTo>
                    <a:pt x="843321" y="1364089"/>
                    <a:pt x="847853" y="1340107"/>
                    <a:pt x="838200" y="1320800"/>
                  </a:cubicBezTo>
                  <a:cubicBezTo>
                    <a:pt x="823279" y="1290957"/>
                    <a:pt x="738959" y="1241939"/>
                    <a:pt x="723900" y="1231900"/>
                  </a:cubicBezTo>
                  <a:cubicBezTo>
                    <a:pt x="686438" y="1206925"/>
                    <a:pt x="678258" y="1205070"/>
                    <a:pt x="647700" y="1168400"/>
                  </a:cubicBezTo>
                  <a:cubicBezTo>
                    <a:pt x="637929" y="1156674"/>
                    <a:pt x="634219" y="1139835"/>
                    <a:pt x="622300" y="1130300"/>
                  </a:cubicBezTo>
                  <a:cubicBezTo>
                    <a:pt x="611847" y="1121937"/>
                    <a:pt x="596505" y="1122873"/>
                    <a:pt x="584200" y="1117600"/>
                  </a:cubicBezTo>
                  <a:cubicBezTo>
                    <a:pt x="566799" y="1110142"/>
                    <a:pt x="550801" y="1099658"/>
                    <a:pt x="533400" y="1092200"/>
                  </a:cubicBezTo>
                  <a:cubicBezTo>
                    <a:pt x="459788" y="1060652"/>
                    <a:pt x="530419" y="1102913"/>
                    <a:pt x="457200" y="1054100"/>
                  </a:cubicBezTo>
                  <a:cubicBezTo>
                    <a:pt x="366436" y="917954"/>
                    <a:pt x="507783" y="1124579"/>
                    <a:pt x="393700" y="977900"/>
                  </a:cubicBezTo>
                  <a:cubicBezTo>
                    <a:pt x="313918" y="875323"/>
                    <a:pt x="378558" y="925472"/>
                    <a:pt x="304800" y="876300"/>
                  </a:cubicBezTo>
                  <a:cubicBezTo>
                    <a:pt x="258233" y="806450"/>
                    <a:pt x="304800" y="865717"/>
                    <a:pt x="241300" y="812800"/>
                  </a:cubicBezTo>
                  <a:cubicBezTo>
                    <a:pt x="143514" y="731312"/>
                    <a:pt x="259695" y="812363"/>
                    <a:pt x="165100" y="749300"/>
                  </a:cubicBezTo>
                  <a:cubicBezTo>
                    <a:pt x="148167" y="753533"/>
                    <a:pt x="131018" y="756984"/>
                    <a:pt x="114300" y="762000"/>
                  </a:cubicBezTo>
                  <a:cubicBezTo>
                    <a:pt x="88655" y="769693"/>
                    <a:pt x="38100" y="787400"/>
                    <a:pt x="38100" y="787400"/>
                  </a:cubicBezTo>
                  <a:cubicBezTo>
                    <a:pt x="25258" y="768137"/>
                    <a:pt x="0" y="737490"/>
                    <a:pt x="0" y="711200"/>
                  </a:cubicBezTo>
                  <a:cubicBezTo>
                    <a:pt x="0" y="685450"/>
                    <a:pt x="7114" y="660137"/>
                    <a:pt x="12700" y="635000"/>
                  </a:cubicBezTo>
                  <a:cubicBezTo>
                    <a:pt x="15604" y="621932"/>
                    <a:pt x="17974" y="608039"/>
                    <a:pt x="25400" y="596900"/>
                  </a:cubicBezTo>
                  <a:cubicBezTo>
                    <a:pt x="35363" y="581956"/>
                    <a:pt x="52473" y="572977"/>
                    <a:pt x="63500" y="558800"/>
                  </a:cubicBezTo>
                  <a:cubicBezTo>
                    <a:pt x="82242" y="534703"/>
                    <a:pt x="88900" y="499533"/>
                    <a:pt x="114300" y="482600"/>
                  </a:cubicBezTo>
                  <a:lnTo>
                    <a:pt x="228600" y="406400"/>
                  </a:lnTo>
                  <a:lnTo>
                    <a:pt x="266700" y="381000"/>
                  </a:lnTo>
                  <a:cubicBezTo>
                    <a:pt x="275167" y="368300"/>
                    <a:pt x="279157" y="350990"/>
                    <a:pt x="292100" y="342900"/>
                  </a:cubicBezTo>
                  <a:cubicBezTo>
                    <a:pt x="314804" y="328710"/>
                    <a:pt x="368300" y="317500"/>
                    <a:pt x="368300" y="317500"/>
                  </a:cubicBezTo>
                  <a:cubicBezTo>
                    <a:pt x="364067" y="258233"/>
                    <a:pt x="362542" y="198711"/>
                    <a:pt x="355600" y="139700"/>
                  </a:cubicBezTo>
                  <a:cubicBezTo>
                    <a:pt x="354036" y="126405"/>
                    <a:pt x="352366" y="111066"/>
                    <a:pt x="342900" y="101600"/>
                  </a:cubicBezTo>
                  <a:cubicBezTo>
                    <a:pt x="321314" y="80014"/>
                    <a:pt x="256117" y="101600"/>
                    <a:pt x="241300" y="889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450054" y="418539"/>
              <a:ext cx="4528347" cy="4114800"/>
            </a:xfrm>
            <a:custGeom>
              <a:avLst/>
              <a:gdLst>
                <a:gd name="connsiteX0" fmla="*/ 0 w 3018971"/>
                <a:gd name="connsiteY0" fmla="*/ 1422400 h 2497557"/>
                <a:gd name="connsiteX1" fmla="*/ 101600 w 3018971"/>
                <a:gd name="connsiteY1" fmla="*/ 1436915 h 2497557"/>
                <a:gd name="connsiteX2" fmla="*/ 232228 w 3018971"/>
                <a:gd name="connsiteY2" fmla="*/ 1480458 h 2497557"/>
                <a:gd name="connsiteX3" fmla="*/ 275771 w 3018971"/>
                <a:gd name="connsiteY3" fmla="*/ 1494972 h 2497557"/>
                <a:gd name="connsiteX4" fmla="*/ 362857 w 3018971"/>
                <a:gd name="connsiteY4" fmla="*/ 1509486 h 2497557"/>
                <a:gd name="connsiteX5" fmla="*/ 624114 w 3018971"/>
                <a:gd name="connsiteY5" fmla="*/ 1494972 h 2497557"/>
                <a:gd name="connsiteX6" fmla="*/ 667657 w 3018971"/>
                <a:gd name="connsiteY6" fmla="*/ 1465943 h 2497557"/>
                <a:gd name="connsiteX7" fmla="*/ 957943 w 3018971"/>
                <a:gd name="connsiteY7" fmla="*/ 1451429 h 2497557"/>
                <a:gd name="connsiteX8" fmla="*/ 1016000 w 3018971"/>
                <a:gd name="connsiteY8" fmla="*/ 1364343 h 2497557"/>
                <a:gd name="connsiteX9" fmla="*/ 1030514 w 3018971"/>
                <a:gd name="connsiteY9" fmla="*/ 1277258 h 2497557"/>
                <a:gd name="connsiteX10" fmla="*/ 1045028 w 3018971"/>
                <a:gd name="connsiteY10" fmla="*/ 1233715 h 2497557"/>
                <a:gd name="connsiteX11" fmla="*/ 1103085 w 3018971"/>
                <a:gd name="connsiteY11" fmla="*/ 1219200 h 2497557"/>
                <a:gd name="connsiteX12" fmla="*/ 1175657 w 3018971"/>
                <a:gd name="connsiteY12" fmla="*/ 1204686 h 2497557"/>
                <a:gd name="connsiteX13" fmla="*/ 1219200 w 3018971"/>
                <a:gd name="connsiteY13" fmla="*/ 1175658 h 2497557"/>
                <a:gd name="connsiteX14" fmla="*/ 1248228 w 3018971"/>
                <a:gd name="connsiteY14" fmla="*/ 1088572 h 2497557"/>
                <a:gd name="connsiteX15" fmla="*/ 1291771 w 3018971"/>
                <a:gd name="connsiteY15" fmla="*/ 1059543 h 2497557"/>
                <a:gd name="connsiteX16" fmla="*/ 1509485 w 3018971"/>
                <a:gd name="connsiteY16" fmla="*/ 1059543 h 2497557"/>
                <a:gd name="connsiteX17" fmla="*/ 1524000 w 3018971"/>
                <a:gd name="connsiteY17" fmla="*/ 1001486 h 2497557"/>
                <a:gd name="connsiteX18" fmla="*/ 1553028 w 3018971"/>
                <a:gd name="connsiteY18" fmla="*/ 957943 h 2497557"/>
                <a:gd name="connsiteX19" fmla="*/ 1567543 w 3018971"/>
                <a:gd name="connsiteY19" fmla="*/ 899886 h 2497557"/>
                <a:gd name="connsiteX20" fmla="*/ 1654628 w 3018971"/>
                <a:gd name="connsiteY20" fmla="*/ 812800 h 2497557"/>
                <a:gd name="connsiteX21" fmla="*/ 1669143 w 3018971"/>
                <a:gd name="connsiteY21" fmla="*/ 769258 h 2497557"/>
                <a:gd name="connsiteX22" fmla="*/ 1712685 w 3018971"/>
                <a:gd name="connsiteY22" fmla="*/ 754743 h 2497557"/>
                <a:gd name="connsiteX23" fmla="*/ 1886857 w 3018971"/>
                <a:gd name="connsiteY23" fmla="*/ 624115 h 2497557"/>
                <a:gd name="connsiteX24" fmla="*/ 1915885 w 3018971"/>
                <a:gd name="connsiteY24" fmla="*/ 580572 h 2497557"/>
                <a:gd name="connsiteX25" fmla="*/ 1944914 w 3018971"/>
                <a:gd name="connsiteY25" fmla="*/ 478972 h 2497557"/>
                <a:gd name="connsiteX26" fmla="*/ 1973943 w 3018971"/>
                <a:gd name="connsiteY26" fmla="*/ 435429 h 2497557"/>
                <a:gd name="connsiteX27" fmla="*/ 1959428 w 3018971"/>
                <a:gd name="connsiteY27" fmla="*/ 261258 h 2497557"/>
                <a:gd name="connsiteX28" fmla="*/ 1930400 w 3018971"/>
                <a:gd name="connsiteY28" fmla="*/ 217715 h 2497557"/>
                <a:gd name="connsiteX29" fmla="*/ 2017485 w 3018971"/>
                <a:gd name="connsiteY29" fmla="*/ 174172 h 2497557"/>
                <a:gd name="connsiteX30" fmla="*/ 2061028 w 3018971"/>
                <a:gd name="connsiteY30" fmla="*/ 130629 h 2497557"/>
                <a:gd name="connsiteX31" fmla="*/ 2119085 w 3018971"/>
                <a:gd name="connsiteY31" fmla="*/ 116115 h 2497557"/>
                <a:gd name="connsiteX32" fmla="*/ 2162628 w 3018971"/>
                <a:gd name="connsiteY32" fmla="*/ 101600 h 2497557"/>
                <a:gd name="connsiteX33" fmla="*/ 2206171 w 3018971"/>
                <a:gd name="connsiteY33" fmla="*/ 58058 h 2497557"/>
                <a:gd name="connsiteX34" fmla="*/ 2293257 w 3018971"/>
                <a:gd name="connsiteY34" fmla="*/ 29029 h 2497557"/>
                <a:gd name="connsiteX35" fmla="*/ 2510971 w 3018971"/>
                <a:gd name="connsiteY35" fmla="*/ 0 h 2497557"/>
                <a:gd name="connsiteX36" fmla="*/ 2641600 w 3018971"/>
                <a:gd name="connsiteY36" fmla="*/ 29029 h 2497557"/>
                <a:gd name="connsiteX37" fmla="*/ 2685143 w 3018971"/>
                <a:gd name="connsiteY37" fmla="*/ 58058 h 2497557"/>
                <a:gd name="connsiteX38" fmla="*/ 2714171 w 3018971"/>
                <a:gd name="connsiteY38" fmla="*/ 101600 h 2497557"/>
                <a:gd name="connsiteX39" fmla="*/ 2743200 w 3018971"/>
                <a:gd name="connsiteY39" fmla="*/ 188686 h 2497557"/>
                <a:gd name="connsiteX40" fmla="*/ 2757714 w 3018971"/>
                <a:gd name="connsiteY40" fmla="*/ 232229 h 2497557"/>
                <a:gd name="connsiteX41" fmla="*/ 2801257 w 3018971"/>
                <a:gd name="connsiteY41" fmla="*/ 275772 h 2497557"/>
                <a:gd name="connsiteX42" fmla="*/ 2844800 w 3018971"/>
                <a:gd name="connsiteY42" fmla="*/ 290286 h 2497557"/>
                <a:gd name="connsiteX43" fmla="*/ 2888343 w 3018971"/>
                <a:gd name="connsiteY43" fmla="*/ 319315 h 2497557"/>
                <a:gd name="connsiteX44" fmla="*/ 3018971 w 3018971"/>
                <a:gd name="connsiteY44" fmla="*/ 377372 h 2497557"/>
                <a:gd name="connsiteX45" fmla="*/ 2946400 w 3018971"/>
                <a:gd name="connsiteY45" fmla="*/ 435429 h 2497557"/>
                <a:gd name="connsiteX46" fmla="*/ 2902857 w 3018971"/>
                <a:gd name="connsiteY46" fmla="*/ 464458 h 2497557"/>
                <a:gd name="connsiteX47" fmla="*/ 2815771 w 3018971"/>
                <a:gd name="connsiteY47" fmla="*/ 478972 h 2497557"/>
                <a:gd name="connsiteX48" fmla="*/ 2452914 w 3018971"/>
                <a:gd name="connsiteY48" fmla="*/ 493486 h 2497557"/>
                <a:gd name="connsiteX49" fmla="*/ 2394857 w 3018971"/>
                <a:gd name="connsiteY49" fmla="*/ 508000 h 2497557"/>
                <a:gd name="connsiteX50" fmla="*/ 2380343 w 3018971"/>
                <a:gd name="connsiteY50" fmla="*/ 798286 h 2497557"/>
                <a:gd name="connsiteX51" fmla="*/ 2452914 w 3018971"/>
                <a:gd name="connsiteY51" fmla="*/ 870858 h 2497557"/>
                <a:gd name="connsiteX52" fmla="*/ 2540000 w 3018971"/>
                <a:gd name="connsiteY52" fmla="*/ 899886 h 2497557"/>
                <a:gd name="connsiteX53" fmla="*/ 2627085 w 3018971"/>
                <a:gd name="connsiteY53" fmla="*/ 972458 h 2497557"/>
                <a:gd name="connsiteX54" fmla="*/ 2612571 w 3018971"/>
                <a:gd name="connsiteY54" fmla="*/ 1016000 h 2497557"/>
                <a:gd name="connsiteX55" fmla="*/ 2481943 w 3018971"/>
                <a:gd name="connsiteY55" fmla="*/ 1059543 h 2497557"/>
                <a:gd name="connsiteX56" fmla="*/ 2452914 w 3018971"/>
                <a:gd name="connsiteY56" fmla="*/ 1103086 h 2497557"/>
                <a:gd name="connsiteX57" fmla="*/ 2481943 w 3018971"/>
                <a:gd name="connsiteY57" fmla="*/ 1262743 h 2497557"/>
                <a:gd name="connsiteX58" fmla="*/ 2438400 w 3018971"/>
                <a:gd name="connsiteY58" fmla="*/ 1306286 h 2497557"/>
                <a:gd name="connsiteX59" fmla="*/ 2380343 w 3018971"/>
                <a:gd name="connsiteY59" fmla="*/ 1320800 h 2497557"/>
                <a:gd name="connsiteX60" fmla="*/ 2336800 w 3018971"/>
                <a:gd name="connsiteY60" fmla="*/ 1349829 h 2497557"/>
                <a:gd name="connsiteX61" fmla="*/ 2264228 w 3018971"/>
                <a:gd name="connsiteY61" fmla="*/ 1436915 h 2497557"/>
                <a:gd name="connsiteX62" fmla="*/ 2177143 w 3018971"/>
                <a:gd name="connsiteY62" fmla="*/ 1465943 h 2497557"/>
                <a:gd name="connsiteX63" fmla="*/ 2133600 w 3018971"/>
                <a:gd name="connsiteY63" fmla="*/ 1494972 h 2497557"/>
                <a:gd name="connsiteX64" fmla="*/ 2075543 w 3018971"/>
                <a:gd name="connsiteY64" fmla="*/ 1596572 h 2497557"/>
                <a:gd name="connsiteX65" fmla="*/ 2046514 w 3018971"/>
                <a:gd name="connsiteY65" fmla="*/ 1640115 h 2497557"/>
                <a:gd name="connsiteX66" fmla="*/ 2032000 w 3018971"/>
                <a:gd name="connsiteY66" fmla="*/ 1683658 h 2497557"/>
                <a:gd name="connsiteX67" fmla="*/ 1973943 w 3018971"/>
                <a:gd name="connsiteY67" fmla="*/ 1698172 h 2497557"/>
                <a:gd name="connsiteX68" fmla="*/ 1843314 w 3018971"/>
                <a:gd name="connsiteY68" fmla="*/ 1712686 h 2497557"/>
                <a:gd name="connsiteX69" fmla="*/ 1741714 w 3018971"/>
                <a:gd name="connsiteY69" fmla="*/ 1756229 h 2497557"/>
                <a:gd name="connsiteX70" fmla="*/ 1683657 w 3018971"/>
                <a:gd name="connsiteY70" fmla="*/ 1785258 h 2497557"/>
                <a:gd name="connsiteX71" fmla="*/ 1640114 w 3018971"/>
                <a:gd name="connsiteY71" fmla="*/ 1828800 h 2497557"/>
                <a:gd name="connsiteX72" fmla="*/ 1596571 w 3018971"/>
                <a:gd name="connsiteY72" fmla="*/ 1857829 h 2497557"/>
                <a:gd name="connsiteX73" fmla="*/ 1553028 w 3018971"/>
                <a:gd name="connsiteY73" fmla="*/ 1944915 h 2497557"/>
                <a:gd name="connsiteX74" fmla="*/ 1538514 w 3018971"/>
                <a:gd name="connsiteY74" fmla="*/ 1988458 h 2497557"/>
                <a:gd name="connsiteX75" fmla="*/ 1567543 w 3018971"/>
                <a:gd name="connsiteY75" fmla="*/ 2075543 h 2497557"/>
                <a:gd name="connsiteX76" fmla="*/ 1596571 w 3018971"/>
                <a:gd name="connsiteY76" fmla="*/ 2119086 h 2497557"/>
                <a:gd name="connsiteX77" fmla="*/ 1654628 w 3018971"/>
                <a:gd name="connsiteY77" fmla="*/ 2206172 h 2497557"/>
                <a:gd name="connsiteX78" fmla="*/ 1712685 w 3018971"/>
                <a:gd name="connsiteY78" fmla="*/ 2235200 h 2497557"/>
                <a:gd name="connsiteX79" fmla="*/ 1727200 w 3018971"/>
                <a:gd name="connsiteY79" fmla="*/ 2278743 h 2497557"/>
                <a:gd name="connsiteX80" fmla="*/ 1756228 w 3018971"/>
                <a:gd name="connsiteY80" fmla="*/ 2322286 h 2497557"/>
                <a:gd name="connsiteX81" fmla="*/ 1770743 w 3018971"/>
                <a:gd name="connsiteY81" fmla="*/ 2380343 h 2497557"/>
                <a:gd name="connsiteX82" fmla="*/ 1756228 w 3018971"/>
                <a:gd name="connsiteY82" fmla="*/ 2423886 h 2497557"/>
                <a:gd name="connsiteX83" fmla="*/ 1407885 w 3018971"/>
                <a:gd name="connsiteY83" fmla="*/ 2394858 h 2497557"/>
                <a:gd name="connsiteX84" fmla="*/ 1262743 w 3018971"/>
                <a:gd name="connsiteY84" fmla="*/ 2409372 h 2497557"/>
                <a:gd name="connsiteX85" fmla="*/ 1204685 w 3018971"/>
                <a:gd name="connsiteY85" fmla="*/ 2481943 h 2497557"/>
                <a:gd name="connsiteX86" fmla="*/ 1146628 w 3018971"/>
                <a:gd name="connsiteY86" fmla="*/ 2423886 h 2497557"/>
                <a:gd name="connsiteX87" fmla="*/ 1117600 w 3018971"/>
                <a:gd name="connsiteY87" fmla="*/ 2336800 h 2497557"/>
                <a:gd name="connsiteX88" fmla="*/ 1103085 w 3018971"/>
                <a:gd name="connsiteY88" fmla="*/ 2293258 h 2497557"/>
                <a:gd name="connsiteX89" fmla="*/ 1016000 w 3018971"/>
                <a:gd name="connsiteY89" fmla="*/ 2235200 h 2497557"/>
                <a:gd name="connsiteX90" fmla="*/ 391885 w 3018971"/>
                <a:gd name="connsiteY90" fmla="*/ 2249715 h 2497557"/>
                <a:gd name="connsiteX91" fmla="*/ 217714 w 3018971"/>
                <a:gd name="connsiteY91" fmla="*/ 2293258 h 2497557"/>
                <a:gd name="connsiteX92" fmla="*/ 130628 w 3018971"/>
                <a:gd name="connsiteY92" fmla="*/ 2235200 h 2497557"/>
                <a:gd name="connsiteX93" fmla="*/ 159657 w 3018971"/>
                <a:gd name="connsiteY93" fmla="*/ 2191658 h 2497557"/>
                <a:gd name="connsiteX94" fmla="*/ 232228 w 3018971"/>
                <a:gd name="connsiteY94" fmla="*/ 2090058 h 2497557"/>
                <a:gd name="connsiteX95" fmla="*/ 377371 w 3018971"/>
                <a:gd name="connsiteY95" fmla="*/ 2017486 h 2497557"/>
                <a:gd name="connsiteX96" fmla="*/ 391885 w 3018971"/>
                <a:gd name="connsiteY96" fmla="*/ 1959429 h 2497557"/>
                <a:gd name="connsiteX97" fmla="*/ 348343 w 3018971"/>
                <a:gd name="connsiteY97" fmla="*/ 1843315 h 2497557"/>
                <a:gd name="connsiteX98" fmla="*/ 319314 w 3018971"/>
                <a:gd name="connsiteY98" fmla="*/ 1785258 h 2497557"/>
                <a:gd name="connsiteX99" fmla="*/ 261257 w 3018971"/>
                <a:gd name="connsiteY99" fmla="*/ 1669143 h 2497557"/>
                <a:gd name="connsiteX100" fmla="*/ 246743 w 3018971"/>
                <a:gd name="connsiteY100" fmla="*/ 1611086 h 2497557"/>
                <a:gd name="connsiteX101" fmla="*/ 203200 w 3018971"/>
                <a:gd name="connsiteY101" fmla="*/ 1596572 h 2497557"/>
                <a:gd name="connsiteX102" fmla="*/ 116114 w 3018971"/>
                <a:gd name="connsiteY102" fmla="*/ 1582058 h 2497557"/>
                <a:gd name="connsiteX103" fmla="*/ 87085 w 3018971"/>
                <a:gd name="connsiteY103" fmla="*/ 1538515 h 2497557"/>
                <a:gd name="connsiteX104" fmla="*/ 43543 w 3018971"/>
                <a:gd name="connsiteY104" fmla="*/ 1509486 h 2497557"/>
                <a:gd name="connsiteX105" fmla="*/ 58057 w 3018971"/>
                <a:gd name="connsiteY105" fmla="*/ 1465943 h 2497557"/>
                <a:gd name="connsiteX106" fmla="*/ 348343 w 3018971"/>
                <a:gd name="connsiteY106" fmla="*/ 1494972 h 2497557"/>
                <a:gd name="connsiteX107" fmla="*/ 435428 w 3018971"/>
                <a:gd name="connsiteY107" fmla="*/ 1524000 h 2497557"/>
                <a:gd name="connsiteX108" fmla="*/ 493485 w 3018971"/>
                <a:gd name="connsiteY108" fmla="*/ 1553029 h 249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3018971" h="2497557">
                  <a:moveTo>
                    <a:pt x="0" y="1422400"/>
                  </a:moveTo>
                  <a:cubicBezTo>
                    <a:pt x="33867" y="1427238"/>
                    <a:pt x="68266" y="1429222"/>
                    <a:pt x="101600" y="1436915"/>
                  </a:cubicBezTo>
                  <a:cubicBezTo>
                    <a:pt x="101624" y="1436920"/>
                    <a:pt x="210446" y="1473197"/>
                    <a:pt x="232228" y="1480458"/>
                  </a:cubicBezTo>
                  <a:cubicBezTo>
                    <a:pt x="246742" y="1485296"/>
                    <a:pt x="260680" y="1492457"/>
                    <a:pt x="275771" y="1494972"/>
                  </a:cubicBezTo>
                  <a:lnTo>
                    <a:pt x="362857" y="1509486"/>
                  </a:lnTo>
                  <a:cubicBezTo>
                    <a:pt x="449943" y="1504648"/>
                    <a:pt x="537771" y="1507307"/>
                    <a:pt x="624114" y="1494972"/>
                  </a:cubicBezTo>
                  <a:cubicBezTo>
                    <a:pt x="641383" y="1492505"/>
                    <a:pt x="650359" y="1468199"/>
                    <a:pt x="667657" y="1465943"/>
                  </a:cubicBezTo>
                  <a:cubicBezTo>
                    <a:pt x="763726" y="1453412"/>
                    <a:pt x="861181" y="1456267"/>
                    <a:pt x="957943" y="1451429"/>
                  </a:cubicBezTo>
                  <a:cubicBezTo>
                    <a:pt x="1000224" y="1409147"/>
                    <a:pt x="1003997" y="1418355"/>
                    <a:pt x="1016000" y="1364343"/>
                  </a:cubicBezTo>
                  <a:cubicBezTo>
                    <a:pt x="1022384" y="1335615"/>
                    <a:pt x="1024130" y="1305986"/>
                    <a:pt x="1030514" y="1277258"/>
                  </a:cubicBezTo>
                  <a:cubicBezTo>
                    <a:pt x="1033833" y="1262323"/>
                    <a:pt x="1033081" y="1243273"/>
                    <a:pt x="1045028" y="1233715"/>
                  </a:cubicBezTo>
                  <a:cubicBezTo>
                    <a:pt x="1060605" y="1221253"/>
                    <a:pt x="1083612" y="1223527"/>
                    <a:pt x="1103085" y="1219200"/>
                  </a:cubicBezTo>
                  <a:cubicBezTo>
                    <a:pt x="1127167" y="1213848"/>
                    <a:pt x="1151466" y="1209524"/>
                    <a:pt x="1175657" y="1204686"/>
                  </a:cubicBezTo>
                  <a:cubicBezTo>
                    <a:pt x="1190171" y="1195010"/>
                    <a:pt x="1209955" y="1190450"/>
                    <a:pt x="1219200" y="1175658"/>
                  </a:cubicBezTo>
                  <a:cubicBezTo>
                    <a:pt x="1235417" y="1149710"/>
                    <a:pt x="1222768" y="1105545"/>
                    <a:pt x="1248228" y="1088572"/>
                  </a:cubicBezTo>
                  <a:lnTo>
                    <a:pt x="1291771" y="1059543"/>
                  </a:lnTo>
                  <a:cubicBezTo>
                    <a:pt x="1322954" y="1063008"/>
                    <a:pt x="1465632" y="1090867"/>
                    <a:pt x="1509485" y="1059543"/>
                  </a:cubicBezTo>
                  <a:cubicBezTo>
                    <a:pt x="1525717" y="1047948"/>
                    <a:pt x="1516142" y="1019821"/>
                    <a:pt x="1524000" y="1001486"/>
                  </a:cubicBezTo>
                  <a:cubicBezTo>
                    <a:pt x="1530872" y="985453"/>
                    <a:pt x="1543352" y="972457"/>
                    <a:pt x="1553028" y="957943"/>
                  </a:cubicBezTo>
                  <a:cubicBezTo>
                    <a:pt x="1557866" y="938591"/>
                    <a:pt x="1556104" y="916228"/>
                    <a:pt x="1567543" y="899886"/>
                  </a:cubicBezTo>
                  <a:cubicBezTo>
                    <a:pt x="1591085" y="866254"/>
                    <a:pt x="1654628" y="812800"/>
                    <a:pt x="1654628" y="812800"/>
                  </a:cubicBezTo>
                  <a:cubicBezTo>
                    <a:pt x="1659466" y="798286"/>
                    <a:pt x="1658325" y="780076"/>
                    <a:pt x="1669143" y="769258"/>
                  </a:cubicBezTo>
                  <a:cubicBezTo>
                    <a:pt x="1679961" y="758440"/>
                    <a:pt x="1706471" y="768724"/>
                    <a:pt x="1712685" y="754743"/>
                  </a:cubicBezTo>
                  <a:cubicBezTo>
                    <a:pt x="1790133" y="580485"/>
                    <a:pt x="1611217" y="649173"/>
                    <a:pt x="1886857" y="624115"/>
                  </a:cubicBezTo>
                  <a:cubicBezTo>
                    <a:pt x="1896533" y="609601"/>
                    <a:pt x="1908084" y="596174"/>
                    <a:pt x="1915885" y="580572"/>
                  </a:cubicBezTo>
                  <a:cubicBezTo>
                    <a:pt x="1944139" y="524063"/>
                    <a:pt x="1917001" y="544103"/>
                    <a:pt x="1944914" y="478972"/>
                  </a:cubicBezTo>
                  <a:cubicBezTo>
                    <a:pt x="1951786" y="462938"/>
                    <a:pt x="1964267" y="449943"/>
                    <a:pt x="1973943" y="435429"/>
                  </a:cubicBezTo>
                  <a:cubicBezTo>
                    <a:pt x="1969105" y="377372"/>
                    <a:pt x="1970853" y="318385"/>
                    <a:pt x="1959428" y="261258"/>
                  </a:cubicBezTo>
                  <a:cubicBezTo>
                    <a:pt x="1956007" y="244153"/>
                    <a:pt x="1926979" y="234820"/>
                    <a:pt x="1930400" y="217715"/>
                  </a:cubicBezTo>
                  <a:cubicBezTo>
                    <a:pt x="1934420" y="197617"/>
                    <a:pt x="2003222" y="178926"/>
                    <a:pt x="2017485" y="174172"/>
                  </a:cubicBezTo>
                  <a:cubicBezTo>
                    <a:pt x="2031999" y="159658"/>
                    <a:pt x="2043206" y="140813"/>
                    <a:pt x="2061028" y="130629"/>
                  </a:cubicBezTo>
                  <a:cubicBezTo>
                    <a:pt x="2078348" y="120732"/>
                    <a:pt x="2099905" y="121595"/>
                    <a:pt x="2119085" y="116115"/>
                  </a:cubicBezTo>
                  <a:cubicBezTo>
                    <a:pt x="2133796" y="111912"/>
                    <a:pt x="2148114" y="106438"/>
                    <a:pt x="2162628" y="101600"/>
                  </a:cubicBezTo>
                  <a:cubicBezTo>
                    <a:pt x="2177142" y="87086"/>
                    <a:pt x="2188228" y="68026"/>
                    <a:pt x="2206171" y="58058"/>
                  </a:cubicBezTo>
                  <a:cubicBezTo>
                    <a:pt x="2232919" y="43198"/>
                    <a:pt x="2264228" y="38705"/>
                    <a:pt x="2293257" y="29029"/>
                  </a:cubicBezTo>
                  <a:cubicBezTo>
                    <a:pt x="2392066" y="-3907"/>
                    <a:pt x="2321565" y="15785"/>
                    <a:pt x="2510971" y="0"/>
                  </a:cubicBezTo>
                  <a:cubicBezTo>
                    <a:pt x="2544413" y="5574"/>
                    <a:pt x="2605871" y="11165"/>
                    <a:pt x="2641600" y="29029"/>
                  </a:cubicBezTo>
                  <a:cubicBezTo>
                    <a:pt x="2657202" y="36830"/>
                    <a:pt x="2670629" y="48382"/>
                    <a:pt x="2685143" y="58058"/>
                  </a:cubicBezTo>
                  <a:cubicBezTo>
                    <a:pt x="2694819" y="72572"/>
                    <a:pt x="2707086" y="85660"/>
                    <a:pt x="2714171" y="101600"/>
                  </a:cubicBezTo>
                  <a:cubicBezTo>
                    <a:pt x="2726598" y="129562"/>
                    <a:pt x="2733524" y="159657"/>
                    <a:pt x="2743200" y="188686"/>
                  </a:cubicBezTo>
                  <a:cubicBezTo>
                    <a:pt x="2748038" y="203200"/>
                    <a:pt x="2746896" y="221411"/>
                    <a:pt x="2757714" y="232229"/>
                  </a:cubicBezTo>
                  <a:cubicBezTo>
                    <a:pt x="2772228" y="246743"/>
                    <a:pt x="2784178" y="264386"/>
                    <a:pt x="2801257" y="275772"/>
                  </a:cubicBezTo>
                  <a:cubicBezTo>
                    <a:pt x="2813987" y="284259"/>
                    <a:pt x="2830286" y="285448"/>
                    <a:pt x="2844800" y="290286"/>
                  </a:cubicBezTo>
                  <a:cubicBezTo>
                    <a:pt x="2859314" y="299962"/>
                    <a:pt x="2871514" y="314725"/>
                    <a:pt x="2888343" y="319315"/>
                  </a:cubicBezTo>
                  <a:cubicBezTo>
                    <a:pt x="3026750" y="357063"/>
                    <a:pt x="2989333" y="288456"/>
                    <a:pt x="3018971" y="377372"/>
                  </a:cubicBezTo>
                  <a:cubicBezTo>
                    <a:pt x="2994266" y="451488"/>
                    <a:pt x="3024362" y="402017"/>
                    <a:pt x="2946400" y="435429"/>
                  </a:cubicBezTo>
                  <a:cubicBezTo>
                    <a:pt x="2930366" y="442301"/>
                    <a:pt x="2919406" y="458942"/>
                    <a:pt x="2902857" y="464458"/>
                  </a:cubicBezTo>
                  <a:cubicBezTo>
                    <a:pt x="2874938" y="473764"/>
                    <a:pt x="2845139" y="477077"/>
                    <a:pt x="2815771" y="478972"/>
                  </a:cubicBezTo>
                  <a:cubicBezTo>
                    <a:pt x="2694973" y="486765"/>
                    <a:pt x="2573866" y="488648"/>
                    <a:pt x="2452914" y="493486"/>
                  </a:cubicBezTo>
                  <a:cubicBezTo>
                    <a:pt x="2433562" y="498324"/>
                    <a:pt x="2412177" y="498103"/>
                    <a:pt x="2394857" y="508000"/>
                  </a:cubicBezTo>
                  <a:cubicBezTo>
                    <a:pt x="2289794" y="568036"/>
                    <a:pt x="2360861" y="700876"/>
                    <a:pt x="2380343" y="798286"/>
                  </a:cubicBezTo>
                  <a:cubicBezTo>
                    <a:pt x="2386479" y="828967"/>
                    <a:pt x="2427425" y="859530"/>
                    <a:pt x="2452914" y="870858"/>
                  </a:cubicBezTo>
                  <a:cubicBezTo>
                    <a:pt x="2480876" y="883285"/>
                    <a:pt x="2540000" y="899886"/>
                    <a:pt x="2540000" y="899886"/>
                  </a:cubicBezTo>
                  <a:cubicBezTo>
                    <a:pt x="2559919" y="913165"/>
                    <a:pt x="2619102" y="948510"/>
                    <a:pt x="2627085" y="972458"/>
                  </a:cubicBezTo>
                  <a:cubicBezTo>
                    <a:pt x="2631923" y="986972"/>
                    <a:pt x="2622128" y="1004053"/>
                    <a:pt x="2612571" y="1016000"/>
                  </a:cubicBezTo>
                  <a:cubicBezTo>
                    <a:pt x="2581172" y="1055248"/>
                    <a:pt x="2524438" y="1052461"/>
                    <a:pt x="2481943" y="1059543"/>
                  </a:cubicBezTo>
                  <a:cubicBezTo>
                    <a:pt x="2472267" y="1074057"/>
                    <a:pt x="2454493" y="1085714"/>
                    <a:pt x="2452914" y="1103086"/>
                  </a:cubicBezTo>
                  <a:cubicBezTo>
                    <a:pt x="2447052" y="1167564"/>
                    <a:pt x="2463829" y="1208404"/>
                    <a:pt x="2481943" y="1262743"/>
                  </a:cubicBezTo>
                  <a:cubicBezTo>
                    <a:pt x="2467429" y="1277257"/>
                    <a:pt x="2456222" y="1296102"/>
                    <a:pt x="2438400" y="1306286"/>
                  </a:cubicBezTo>
                  <a:cubicBezTo>
                    <a:pt x="2421080" y="1316183"/>
                    <a:pt x="2398678" y="1312942"/>
                    <a:pt x="2380343" y="1320800"/>
                  </a:cubicBezTo>
                  <a:cubicBezTo>
                    <a:pt x="2364309" y="1327672"/>
                    <a:pt x="2351314" y="1340153"/>
                    <a:pt x="2336800" y="1349829"/>
                  </a:cubicBezTo>
                  <a:cubicBezTo>
                    <a:pt x="2318732" y="1376930"/>
                    <a:pt x="2293810" y="1420481"/>
                    <a:pt x="2264228" y="1436915"/>
                  </a:cubicBezTo>
                  <a:cubicBezTo>
                    <a:pt x="2237480" y="1451775"/>
                    <a:pt x="2177143" y="1465943"/>
                    <a:pt x="2177143" y="1465943"/>
                  </a:cubicBezTo>
                  <a:cubicBezTo>
                    <a:pt x="2162629" y="1475619"/>
                    <a:pt x="2145935" y="1482637"/>
                    <a:pt x="2133600" y="1494972"/>
                  </a:cubicBezTo>
                  <a:cubicBezTo>
                    <a:pt x="2110023" y="1518549"/>
                    <a:pt x="2090723" y="1570006"/>
                    <a:pt x="2075543" y="1596572"/>
                  </a:cubicBezTo>
                  <a:cubicBezTo>
                    <a:pt x="2066888" y="1611718"/>
                    <a:pt x="2056190" y="1625601"/>
                    <a:pt x="2046514" y="1640115"/>
                  </a:cubicBezTo>
                  <a:cubicBezTo>
                    <a:pt x="2041676" y="1654629"/>
                    <a:pt x="2043947" y="1674101"/>
                    <a:pt x="2032000" y="1683658"/>
                  </a:cubicBezTo>
                  <a:cubicBezTo>
                    <a:pt x="2016423" y="1696119"/>
                    <a:pt x="1993659" y="1695139"/>
                    <a:pt x="1973943" y="1698172"/>
                  </a:cubicBezTo>
                  <a:cubicBezTo>
                    <a:pt x="1930641" y="1704834"/>
                    <a:pt x="1886857" y="1707848"/>
                    <a:pt x="1843314" y="1712686"/>
                  </a:cubicBezTo>
                  <a:cubicBezTo>
                    <a:pt x="1747958" y="1736525"/>
                    <a:pt x="1819673" y="1711680"/>
                    <a:pt x="1741714" y="1756229"/>
                  </a:cubicBezTo>
                  <a:cubicBezTo>
                    <a:pt x="1722928" y="1766964"/>
                    <a:pt x="1701263" y="1772682"/>
                    <a:pt x="1683657" y="1785258"/>
                  </a:cubicBezTo>
                  <a:cubicBezTo>
                    <a:pt x="1666954" y="1797189"/>
                    <a:pt x="1655883" y="1815660"/>
                    <a:pt x="1640114" y="1828800"/>
                  </a:cubicBezTo>
                  <a:cubicBezTo>
                    <a:pt x="1626713" y="1839967"/>
                    <a:pt x="1611085" y="1848153"/>
                    <a:pt x="1596571" y="1857829"/>
                  </a:cubicBezTo>
                  <a:cubicBezTo>
                    <a:pt x="1560090" y="1967275"/>
                    <a:pt x="1609301" y="1832369"/>
                    <a:pt x="1553028" y="1944915"/>
                  </a:cubicBezTo>
                  <a:cubicBezTo>
                    <a:pt x="1546186" y="1958599"/>
                    <a:pt x="1543352" y="1973944"/>
                    <a:pt x="1538514" y="1988458"/>
                  </a:cubicBezTo>
                  <a:cubicBezTo>
                    <a:pt x="1548190" y="2017486"/>
                    <a:pt x="1550570" y="2050083"/>
                    <a:pt x="1567543" y="2075543"/>
                  </a:cubicBezTo>
                  <a:cubicBezTo>
                    <a:pt x="1577219" y="2090057"/>
                    <a:pt x="1588770" y="2103484"/>
                    <a:pt x="1596571" y="2119086"/>
                  </a:cubicBezTo>
                  <a:cubicBezTo>
                    <a:pt x="1624909" y="2175763"/>
                    <a:pt x="1590428" y="2160315"/>
                    <a:pt x="1654628" y="2206172"/>
                  </a:cubicBezTo>
                  <a:cubicBezTo>
                    <a:pt x="1672234" y="2218748"/>
                    <a:pt x="1693333" y="2225524"/>
                    <a:pt x="1712685" y="2235200"/>
                  </a:cubicBezTo>
                  <a:cubicBezTo>
                    <a:pt x="1717523" y="2249714"/>
                    <a:pt x="1720358" y="2265059"/>
                    <a:pt x="1727200" y="2278743"/>
                  </a:cubicBezTo>
                  <a:cubicBezTo>
                    <a:pt x="1735001" y="2294345"/>
                    <a:pt x="1749356" y="2306253"/>
                    <a:pt x="1756228" y="2322286"/>
                  </a:cubicBezTo>
                  <a:cubicBezTo>
                    <a:pt x="1764086" y="2340621"/>
                    <a:pt x="1765905" y="2360991"/>
                    <a:pt x="1770743" y="2380343"/>
                  </a:cubicBezTo>
                  <a:cubicBezTo>
                    <a:pt x="1765905" y="2394857"/>
                    <a:pt x="1771459" y="2422435"/>
                    <a:pt x="1756228" y="2423886"/>
                  </a:cubicBezTo>
                  <a:cubicBezTo>
                    <a:pt x="1576524" y="2441001"/>
                    <a:pt x="1533062" y="2426151"/>
                    <a:pt x="1407885" y="2394858"/>
                  </a:cubicBezTo>
                  <a:cubicBezTo>
                    <a:pt x="1359504" y="2399696"/>
                    <a:pt x="1303763" y="2383268"/>
                    <a:pt x="1262743" y="2409372"/>
                  </a:cubicBezTo>
                  <a:cubicBezTo>
                    <a:pt x="1151520" y="2480150"/>
                    <a:pt x="1325115" y="2522088"/>
                    <a:pt x="1204685" y="2481943"/>
                  </a:cubicBezTo>
                  <a:cubicBezTo>
                    <a:pt x="1185333" y="2462591"/>
                    <a:pt x="1160709" y="2447354"/>
                    <a:pt x="1146628" y="2423886"/>
                  </a:cubicBezTo>
                  <a:cubicBezTo>
                    <a:pt x="1130885" y="2397648"/>
                    <a:pt x="1127276" y="2365829"/>
                    <a:pt x="1117600" y="2336800"/>
                  </a:cubicBezTo>
                  <a:cubicBezTo>
                    <a:pt x="1112762" y="2322286"/>
                    <a:pt x="1115815" y="2301745"/>
                    <a:pt x="1103085" y="2293258"/>
                  </a:cubicBezTo>
                  <a:lnTo>
                    <a:pt x="1016000" y="2235200"/>
                  </a:lnTo>
                  <a:lnTo>
                    <a:pt x="391885" y="2249715"/>
                  </a:lnTo>
                  <a:cubicBezTo>
                    <a:pt x="261030" y="2254748"/>
                    <a:pt x="290896" y="2244469"/>
                    <a:pt x="217714" y="2293258"/>
                  </a:cubicBezTo>
                  <a:cubicBezTo>
                    <a:pt x="182374" y="2286190"/>
                    <a:pt x="120550" y="2295667"/>
                    <a:pt x="130628" y="2235200"/>
                  </a:cubicBezTo>
                  <a:cubicBezTo>
                    <a:pt x="133496" y="2217993"/>
                    <a:pt x="149981" y="2206172"/>
                    <a:pt x="159657" y="2191658"/>
                  </a:cubicBezTo>
                  <a:cubicBezTo>
                    <a:pt x="193523" y="2090058"/>
                    <a:pt x="159656" y="2114248"/>
                    <a:pt x="232228" y="2090058"/>
                  </a:cubicBezTo>
                  <a:cubicBezTo>
                    <a:pt x="335912" y="2020935"/>
                    <a:pt x="285467" y="2040462"/>
                    <a:pt x="377371" y="2017486"/>
                  </a:cubicBezTo>
                  <a:cubicBezTo>
                    <a:pt x="382209" y="1998134"/>
                    <a:pt x="391885" y="1979377"/>
                    <a:pt x="391885" y="1959429"/>
                  </a:cubicBezTo>
                  <a:cubicBezTo>
                    <a:pt x="391885" y="1886040"/>
                    <a:pt x="378373" y="1895867"/>
                    <a:pt x="348343" y="1843315"/>
                  </a:cubicBezTo>
                  <a:cubicBezTo>
                    <a:pt x="337608" y="1824529"/>
                    <a:pt x="328102" y="1805030"/>
                    <a:pt x="319314" y="1785258"/>
                  </a:cubicBezTo>
                  <a:cubicBezTo>
                    <a:pt x="271969" y="1678734"/>
                    <a:pt x="312662" y="1746253"/>
                    <a:pt x="261257" y="1669143"/>
                  </a:cubicBezTo>
                  <a:cubicBezTo>
                    <a:pt x="256419" y="1649791"/>
                    <a:pt x="259204" y="1626663"/>
                    <a:pt x="246743" y="1611086"/>
                  </a:cubicBezTo>
                  <a:cubicBezTo>
                    <a:pt x="237186" y="1599139"/>
                    <a:pt x="218135" y="1599891"/>
                    <a:pt x="203200" y="1596572"/>
                  </a:cubicBezTo>
                  <a:cubicBezTo>
                    <a:pt x="174472" y="1590188"/>
                    <a:pt x="145143" y="1586896"/>
                    <a:pt x="116114" y="1582058"/>
                  </a:cubicBezTo>
                  <a:cubicBezTo>
                    <a:pt x="106438" y="1567544"/>
                    <a:pt x="99420" y="1550850"/>
                    <a:pt x="87085" y="1538515"/>
                  </a:cubicBezTo>
                  <a:cubicBezTo>
                    <a:pt x="74750" y="1526180"/>
                    <a:pt x="50021" y="1525682"/>
                    <a:pt x="43543" y="1509486"/>
                  </a:cubicBezTo>
                  <a:cubicBezTo>
                    <a:pt x="37861" y="1495281"/>
                    <a:pt x="53219" y="1480457"/>
                    <a:pt x="58057" y="1465943"/>
                  </a:cubicBezTo>
                  <a:cubicBezTo>
                    <a:pt x="124703" y="1470704"/>
                    <a:pt x="266176" y="1474431"/>
                    <a:pt x="348343" y="1494972"/>
                  </a:cubicBezTo>
                  <a:cubicBezTo>
                    <a:pt x="378028" y="1502393"/>
                    <a:pt x="406400" y="1514324"/>
                    <a:pt x="435428" y="1524000"/>
                  </a:cubicBezTo>
                  <a:cubicBezTo>
                    <a:pt x="485461" y="1540678"/>
                    <a:pt x="468153" y="1527697"/>
                    <a:pt x="493485" y="1553029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2307389" y="994345"/>
              <a:ext cx="4093411" cy="4832169"/>
            </a:xfrm>
            <a:custGeom>
              <a:avLst/>
              <a:gdLst>
                <a:gd name="connsiteX0" fmla="*/ 378516 w 2470553"/>
                <a:gd name="connsiteY0" fmla="*/ 1565564 h 3680309"/>
                <a:gd name="connsiteX1" fmla="*/ 295389 w 2470553"/>
                <a:gd name="connsiteY1" fmla="*/ 1440873 h 3680309"/>
                <a:gd name="connsiteX2" fmla="*/ 281535 w 2470553"/>
                <a:gd name="connsiteY2" fmla="*/ 1399309 h 3680309"/>
                <a:gd name="connsiteX3" fmla="*/ 267680 w 2470553"/>
                <a:gd name="connsiteY3" fmla="*/ 1330036 h 3680309"/>
                <a:gd name="connsiteX4" fmla="*/ 226116 w 2470553"/>
                <a:gd name="connsiteY4" fmla="*/ 1316182 h 3680309"/>
                <a:gd name="connsiteX5" fmla="*/ 226116 w 2470553"/>
                <a:gd name="connsiteY5" fmla="*/ 1205345 h 3680309"/>
                <a:gd name="connsiteX6" fmla="*/ 309244 w 2470553"/>
                <a:gd name="connsiteY6" fmla="*/ 1177636 h 3680309"/>
                <a:gd name="connsiteX7" fmla="*/ 392371 w 2470553"/>
                <a:gd name="connsiteY7" fmla="*/ 1136073 h 3680309"/>
                <a:gd name="connsiteX8" fmla="*/ 517062 w 2470553"/>
                <a:gd name="connsiteY8" fmla="*/ 1066800 h 3680309"/>
                <a:gd name="connsiteX9" fmla="*/ 558625 w 2470553"/>
                <a:gd name="connsiteY9" fmla="*/ 983673 h 3680309"/>
                <a:gd name="connsiteX10" fmla="*/ 627898 w 2470553"/>
                <a:gd name="connsiteY10" fmla="*/ 928255 h 3680309"/>
                <a:gd name="connsiteX11" fmla="*/ 655607 w 2470553"/>
                <a:gd name="connsiteY11" fmla="*/ 900545 h 3680309"/>
                <a:gd name="connsiteX12" fmla="*/ 738735 w 2470553"/>
                <a:gd name="connsiteY12" fmla="*/ 831273 h 3680309"/>
                <a:gd name="connsiteX13" fmla="*/ 752589 w 2470553"/>
                <a:gd name="connsiteY13" fmla="*/ 789709 h 3680309"/>
                <a:gd name="connsiteX14" fmla="*/ 808007 w 2470553"/>
                <a:gd name="connsiteY14" fmla="*/ 706582 h 3680309"/>
                <a:gd name="connsiteX15" fmla="*/ 849571 w 2470553"/>
                <a:gd name="connsiteY15" fmla="*/ 623455 h 3680309"/>
                <a:gd name="connsiteX16" fmla="*/ 863425 w 2470553"/>
                <a:gd name="connsiteY16" fmla="*/ 581891 h 3680309"/>
                <a:gd name="connsiteX17" fmla="*/ 891135 w 2470553"/>
                <a:gd name="connsiteY17" fmla="*/ 554182 h 3680309"/>
                <a:gd name="connsiteX18" fmla="*/ 918844 w 2470553"/>
                <a:gd name="connsiteY18" fmla="*/ 512618 h 3680309"/>
                <a:gd name="connsiteX19" fmla="*/ 904989 w 2470553"/>
                <a:gd name="connsiteY19" fmla="*/ 471055 h 3680309"/>
                <a:gd name="connsiteX20" fmla="*/ 863425 w 2470553"/>
                <a:gd name="connsiteY20" fmla="*/ 443345 h 3680309"/>
                <a:gd name="connsiteX21" fmla="*/ 780298 w 2470553"/>
                <a:gd name="connsiteY21" fmla="*/ 374073 h 3680309"/>
                <a:gd name="connsiteX22" fmla="*/ 766444 w 2470553"/>
                <a:gd name="connsiteY22" fmla="*/ 332509 h 3680309"/>
                <a:gd name="connsiteX23" fmla="*/ 946553 w 2470553"/>
                <a:gd name="connsiteY23" fmla="*/ 193964 h 3680309"/>
                <a:gd name="connsiteX24" fmla="*/ 988116 w 2470553"/>
                <a:gd name="connsiteY24" fmla="*/ 166255 h 3680309"/>
                <a:gd name="connsiteX25" fmla="*/ 1057389 w 2470553"/>
                <a:gd name="connsiteY25" fmla="*/ 110836 h 3680309"/>
                <a:gd name="connsiteX26" fmla="*/ 1154371 w 2470553"/>
                <a:gd name="connsiteY26" fmla="*/ 83127 h 3680309"/>
                <a:gd name="connsiteX27" fmla="*/ 1251353 w 2470553"/>
                <a:gd name="connsiteY27" fmla="*/ 27709 h 3680309"/>
                <a:gd name="connsiteX28" fmla="*/ 1389898 w 2470553"/>
                <a:gd name="connsiteY28" fmla="*/ 0 h 3680309"/>
                <a:gd name="connsiteX29" fmla="*/ 1500735 w 2470553"/>
                <a:gd name="connsiteY29" fmla="*/ 13855 h 3680309"/>
                <a:gd name="connsiteX30" fmla="*/ 1473025 w 2470553"/>
                <a:gd name="connsiteY30" fmla="*/ 41564 h 3680309"/>
                <a:gd name="connsiteX31" fmla="*/ 1431462 w 2470553"/>
                <a:gd name="connsiteY31" fmla="*/ 55418 h 3680309"/>
                <a:gd name="connsiteX32" fmla="*/ 1389898 w 2470553"/>
                <a:gd name="connsiteY32" fmla="*/ 138545 h 3680309"/>
                <a:gd name="connsiteX33" fmla="*/ 1334480 w 2470553"/>
                <a:gd name="connsiteY33" fmla="*/ 207818 h 3680309"/>
                <a:gd name="connsiteX34" fmla="*/ 1320625 w 2470553"/>
                <a:gd name="connsiteY34" fmla="*/ 249382 h 3680309"/>
                <a:gd name="connsiteX35" fmla="*/ 1334480 w 2470553"/>
                <a:gd name="connsiteY35" fmla="*/ 332509 h 3680309"/>
                <a:gd name="connsiteX36" fmla="*/ 1376044 w 2470553"/>
                <a:gd name="connsiteY36" fmla="*/ 360218 h 3680309"/>
                <a:gd name="connsiteX37" fmla="*/ 1389898 w 2470553"/>
                <a:gd name="connsiteY37" fmla="*/ 401782 h 3680309"/>
                <a:gd name="connsiteX38" fmla="*/ 1320625 w 2470553"/>
                <a:gd name="connsiteY38" fmla="*/ 415636 h 3680309"/>
                <a:gd name="connsiteX39" fmla="*/ 1279062 w 2470553"/>
                <a:gd name="connsiteY39" fmla="*/ 498764 h 3680309"/>
                <a:gd name="connsiteX40" fmla="*/ 1292916 w 2470553"/>
                <a:gd name="connsiteY40" fmla="*/ 581891 h 3680309"/>
                <a:gd name="connsiteX41" fmla="*/ 1334480 w 2470553"/>
                <a:gd name="connsiteY41" fmla="*/ 623455 h 3680309"/>
                <a:gd name="connsiteX42" fmla="*/ 1459171 w 2470553"/>
                <a:gd name="connsiteY42" fmla="*/ 692727 h 3680309"/>
                <a:gd name="connsiteX43" fmla="*/ 1500735 w 2470553"/>
                <a:gd name="connsiteY43" fmla="*/ 720436 h 3680309"/>
                <a:gd name="connsiteX44" fmla="*/ 1542298 w 2470553"/>
                <a:gd name="connsiteY44" fmla="*/ 762000 h 3680309"/>
                <a:gd name="connsiteX45" fmla="*/ 1583862 w 2470553"/>
                <a:gd name="connsiteY45" fmla="*/ 775855 h 3680309"/>
                <a:gd name="connsiteX46" fmla="*/ 1542298 w 2470553"/>
                <a:gd name="connsiteY46" fmla="*/ 817418 h 3680309"/>
                <a:gd name="connsiteX47" fmla="*/ 1473025 w 2470553"/>
                <a:gd name="connsiteY47" fmla="*/ 872836 h 3680309"/>
                <a:gd name="connsiteX48" fmla="*/ 1486880 w 2470553"/>
                <a:gd name="connsiteY48" fmla="*/ 942109 h 3680309"/>
                <a:gd name="connsiteX49" fmla="*/ 1528444 w 2470553"/>
                <a:gd name="connsiteY49" fmla="*/ 983673 h 3680309"/>
                <a:gd name="connsiteX50" fmla="*/ 1556153 w 2470553"/>
                <a:gd name="connsiteY50" fmla="*/ 1025236 h 3680309"/>
                <a:gd name="connsiteX51" fmla="*/ 1680844 w 2470553"/>
                <a:gd name="connsiteY51" fmla="*/ 1122218 h 3680309"/>
                <a:gd name="connsiteX52" fmla="*/ 1763971 w 2470553"/>
                <a:gd name="connsiteY52" fmla="*/ 1149927 h 3680309"/>
                <a:gd name="connsiteX53" fmla="*/ 1874807 w 2470553"/>
                <a:gd name="connsiteY53" fmla="*/ 1177636 h 3680309"/>
                <a:gd name="connsiteX54" fmla="*/ 1930225 w 2470553"/>
                <a:gd name="connsiteY54" fmla="*/ 1205345 h 3680309"/>
                <a:gd name="connsiteX55" fmla="*/ 1957935 w 2470553"/>
                <a:gd name="connsiteY55" fmla="*/ 1233055 h 3680309"/>
                <a:gd name="connsiteX56" fmla="*/ 2041062 w 2470553"/>
                <a:gd name="connsiteY56" fmla="*/ 1260764 h 3680309"/>
                <a:gd name="connsiteX57" fmla="*/ 2138044 w 2470553"/>
                <a:gd name="connsiteY57" fmla="*/ 1288473 h 3680309"/>
                <a:gd name="connsiteX58" fmla="*/ 2235025 w 2470553"/>
                <a:gd name="connsiteY58" fmla="*/ 1316182 h 3680309"/>
                <a:gd name="connsiteX59" fmla="*/ 2262735 w 2470553"/>
                <a:gd name="connsiteY59" fmla="*/ 1343891 h 3680309"/>
                <a:gd name="connsiteX60" fmla="*/ 2304298 w 2470553"/>
                <a:gd name="connsiteY60" fmla="*/ 1357745 h 3680309"/>
                <a:gd name="connsiteX61" fmla="*/ 2470553 w 2470553"/>
                <a:gd name="connsiteY61" fmla="*/ 1371600 h 3680309"/>
                <a:gd name="connsiteX62" fmla="*/ 2456698 w 2470553"/>
                <a:gd name="connsiteY62" fmla="*/ 1413164 h 3680309"/>
                <a:gd name="connsiteX63" fmla="*/ 2318153 w 2470553"/>
                <a:gd name="connsiteY63" fmla="*/ 1454727 h 3680309"/>
                <a:gd name="connsiteX64" fmla="*/ 2345862 w 2470553"/>
                <a:gd name="connsiteY64" fmla="*/ 1537855 h 3680309"/>
                <a:gd name="connsiteX65" fmla="*/ 2359716 w 2470553"/>
                <a:gd name="connsiteY65" fmla="*/ 1579418 h 3680309"/>
                <a:gd name="connsiteX66" fmla="*/ 2401280 w 2470553"/>
                <a:gd name="connsiteY66" fmla="*/ 1662545 h 3680309"/>
                <a:gd name="connsiteX67" fmla="*/ 2442844 w 2470553"/>
                <a:gd name="connsiteY67" fmla="*/ 1814945 h 3680309"/>
                <a:gd name="connsiteX68" fmla="*/ 2470553 w 2470553"/>
                <a:gd name="connsiteY68" fmla="*/ 1842655 h 3680309"/>
                <a:gd name="connsiteX69" fmla="*/ 2456698 w 2470553"/>
                <a:gd name="connsiteY69" fmla="*/ 1911927 h 3680309"/>
                <a:gd name="connsiteX70" fmla="*/ 2415135 w 2470553"/>
                <a:gd name="connsiteY70" fmla="*/ 1925782 h 3680309"/>
                <a:gd name="connsiteX71" fmla="*/ 2373571 w 2470553"/>
                <a:gd name="connsiteY71" fmla="*/ 1953491 h 3680309"/>
                <a:gd name="connsiteX72" fmla="*/ 2345862 w 2470553"/>
                <a:gd name="connsiteY72" fmla="*/ 2050473 h 3680309"/>
                <a:gd name="connsiteX73" fmla="*/ 2262735 w 2470553"/>
                <a:gd name="connsiteY73" fmla="*/ 2119745 h 3680309"/>
                <a:gd name="connsiteX74" fmla="*/ 2248880 w 2470553"/>
                <a:gd name="connsiteY74" fmla="*/ 2161309 h 3680309"/>
                <a:gd name="connsiteX75" fmla="*/ 2151898 w 2470553"/>
                <a:gd name="connsiteY75" fmla="*/ 2230582 h 3680309"/>
                <a:gd name="connsiteX76" fmla="*/ 2096480 w 2470553"/>
                <a:gd name="connsiteY76" fmla="*/ 2299855 h 3680309"/>
                <a:gd name="connsiteX77" fmla="*/ 2054916 w 2470553"/>
                <a:gd name="connsiteY77" fmla="*/ 2313709 h 3680309"/>
                <a:gd name="connsiteX78" fmla="*/ 1985644 w 2470553"/>
                <a:gd name="connsiteY78" fmla="*/ 2396836 h 3680309"/>
                <a:gd name="connsiteX79" fmla="*/ 1944080 w 2470553"/>
                <a:gd name="connsiteY79" fmla="*/ 2410691 h 3680309"/>
                <a:gd name="connsiteX80" fmla="*/ 1860953 w 2470553"/>
                <a:gd name="connsiteY80" fmla="*/ 2493818 h 3680309"/>
                <a:gd name="connsiteX81" fmla="*/ 1777825 w 2470553"/>
                <a:gd name="connsiteY81" fmla="*/ 2549236 h 3680309"/>
                <a:gd name="connsiteX82" fmla="*/ 1736262 w 2470553"/>
                <a:gd name="connsiteY82" fmla="*/ 2576945 h 3680309"/>
                <a:gd name="connsiteX83" fmla="*/ 1666989 w 2470553"/>
                <a:gd name="connsiteY83" fmla="*/ 2632364 h 3680309"/>
                <a:gd name="connsiteX84" fmla="*/ 1625425 w 2470553"/>
                <a:gd name="connsiteY84" fmla="*/ 2646218 h 3680309"/>
                <a:gd name="connsiteX85" fmla="*/ 1542298 w 2470553"/>
                <a:gd name="connsiteY85" fmla="*/ 2715491 h 3680309"/>
                <a:gd name="connsiteX86" fmla="*/ 1473025 w 2470553"/>
                <a:gd name="connsiteY86" fmla="*/ 2798618 h 3680309"/>
                <a:gd name="connsiteX87" fmla="*/ 1459171 w 2470553"/>
                <a:gd name="connsiteY87" fmla="*/ 2854036 h 3680309"/>
                <a:gd name="connsiteX88" fmla="*/ 1445316 w 2470553"/>
                <a:gd name="connsiteY88" fmla="*/ 2895600 h 3680309"/>
                <a:gd name="connsiteX89" fmla="*/ 1459171 w 2470553"/>
                <a:gd name="connsiteY89" fmla="*/ 2937164 h 3680309"/>
                <a:gd name="connsiteX90" fmla="*/ 1445316 w 2470553"/>
                <a:gd name="connsiteY90" fmla="*/ 3075709 h 3680309"/>
                <a:gd name="connsiteX91" fmla="*/ 1431462 w 2470553"/>
                <a:gd name="connsiteY91" fmla="*/ 3117273 h 3680309"/>
                <a:gd name="connsiteX92" fmla="*/ 1445316 w 2470553"/>
                <a:gd name="connsiteY92" fmla="*/ 3200400 h 3680309"/>
                <a:gd name="connsiteX93" fmla="*/ 1431462 w 2470553"/>
                <a:gd name="connsiteY93" fmla="*/ 3283527 h 3680309"/>
                <a:gd name="connsiteX94" fmla="*/ 1403753 w 2470553"/>
                <a:gd name="connsiteY94" fmla="*/ 3366655 h 3680309"/>
                <a:gd name="connsiteX95" fmla="*/ 1389898 w 2470553"/>
                <a:gd name="connsiteY95" fmla="*/ 3435927 h 3680309"/>
                <a:gd name="connsiteX96" fmla="*/ 1334480 w 2470553"/>
                <a:gd name="connsiteY96" fmla="*/ 3519055 h 3680309"/>
                <a:gd name="connsiteX97" fmla="*/ 1306771 w 2470553"/>
                <a:gd name="connsiteY97" fmla="*/ 3560618 h 3680309"/>
                <a:gd name="connsiteX98" fmla="*/ 1223644 w 2470553"/>
                <a:gd name="connsiteY98" fmla="*/ 3616036 h 3680309"/>
                <a:gd name="connsiteX99" fmla="*/ 1154371 w 2470553"/>
                <a:gd name="connsiteY99" fmla="*/ 3657600 h 3680309"/>
                <a:gd name="connsiteX100" fmla="*/ 1071244 w 2470553"/>
                <a:gd name="connsiteY100" fmla="*/ 3491345 h 3680309"/>
                <a:gd name="connsiteX101" fmla="*/ 1029680 w 2470553"/>
                <a:gd name="connsiteY101" fmla="*/ 3408218 h 3680309"/>
                <a:gd name="connsiteX102" fmla="*/ 974262 w 2470553"/>
                <a:gd name="connsiteY102" fmla="*/ 3338945 h 3680309"/>
                <a:gd name="connsiteX103" fmla="*/ 946553 w 2470553"/>
                <a:gd name="connsiteY103" fmla="*/ 3283527 h 3680309"/>
                <a:gd name="connsiteX104" fmla="*/ 891135 w 2470553"/>
                <a:gd name="connsiteY104" fmla="*/ 3200400 h 3680309"/>
                <a:gd name="connsiteX105" fmla="*/ 849571 w 2470553"/>
                <a:gd name="connsiteY105" fmla="*/ 3061855 h 3680309"/>
                <a:gd name="connsiteX106" fmla="*/ 835716 w 2470553"/>
                <a:gd name="connsiteY106" fmla="*/ 3020291 h 3680309"/>
                <a:gd name="connsiteX107" fmla="*/ 808007 w 2470553"/>
                <a:gd name="connsiteY107" fmla="*/ 2978727 h 3680309"/>
                <a:gd name="connsiteX108" fmla="*/ 766444 w 2470553"/>
                <a:gd name="connsiteY108" fmla="*/ 2854036 h 3680309"/>
                <a:gd name="connsiteX109" fmla="*/ 752589 w 2470553"/>
                <a:gd name="connsiteY109" fmla="*/ 2812473 h 3680309"/>
                <a:gd name="connsiteX110" fmla="*/ 724880 w 2470553"/>
                <a:gd name="connsiteY110" fmla="*/ 2770909 h 3680309"/>
                <a:gd name="connsiteX111" fmla="*/ 711025 w 2470553"/>
                <a:gd name="connsiteY111" fmla="*/ 2729345 h 3680309"/>
                <a:gd name="connsiteX112" fmla="*/ 655607 w 2470553"/>
                <a:gd name="connsiteY112" fmla="*/ 2646218 h 3680309"/>
                <a:gd name="connsiteX113" fmla="*/ 627898 w 2470553"/>
                <a:gd name="connsiteY113" fmla="*/ 2563091 h 3680309"/>
                <a:gd name="connsiteX114" fmla="*/ 614044 w 2470553"/>
                <a:gd name="connsiteY114" fmla="*/ 2521527 h 3680309"/>
                <a:gd name="connsiteX115" fmla="*/ 600189 w 2470553"/>
                <a:gd name="connsiteY115" fmla="*/ 2410691 h 3680309"/>
                <a:gd name="connsiteX116" fmla="*/ 572480 w 2470553"/>
                <a:gd name="connsiteY116" fmla="*/ 2286000 h 3680309"/>
                <a:gd name="connsiteX117" fmla="*/ 558625 w 2470553"/>
                <a:gd name="connsiteY117" fmla="*/ 1884218 h 3680309"/>
                <a:gd name="connsiteX118" fmla="*/ 489353 w 2470553"/>
                <a:gd name="connsiteY118" fmla="*/ 1898073 h 3680309"/>
                <a:gd name="connsiteX119" fmla="*/ 461644 w 2470553"/>
                <a:gd name="connsiteY119" fmla="*/ 1981200 h 3680309"/>
                <a:gd name="connsiteX120" fmla="*/ 420080 w 2470553"/>
                <a:gd name="connsiteY120" fmla="*/ 2008909 h 3680309"/>
                <a:gd name="connsiteX121" fmla="*/ 336953 w 2470553"/>
                <a:gd name="connsiteY121" fmla="*/ 2036618 h 3680309"/>
                <a:gd name="connsiteX122" fmla="*/ 212262 w 2470553"/>
                <a:gd name="connsiteY122" fmla="*/ 1981200 h 3680309"/>
                <a:gd name="connsiteX123" fmla="*/ 129135 w 2470553"/>
                <a:gd name="connsiteY123" fmla="*/ 1925782 h 3680309"/>
                <a:gd name="connsiteX124" fmla="*/ 253825 w 2470553"/>
                <a:gd name="connsiteY124" fmla="*/ 1870364 h 3680309"/>
                <a:gd name="connsiteX125" fmla="*/ 295389 w 2470553"/>
                <a:gd name="connsiteY125" fmla="*/ 1856509 h 3680309"/>
                <a:gd name="connsiteX126" fmla="*/ 336953 w 2470553"/>
                <a:gd name="connsiteY126" fmla="*/ 1773382 h 3680309"/>
                <a:gd name="connsiteX127" fmla="*/ 309244 w 2470553"/>
                <a:gd name="connsiteY127" fmla="*/ 1731818 h 3680309"/>
                <a:gd name="connsiteX128" fmla="*/ 184553 w 2470553"/>
                <a:gd name="connsiteY128" fmla="*/ 1745673 h 3680309"/>
                <a:gd name="connsiteX129" fmla="*/ 101425 w 2470553"/>
                <a:gd name="connsiteY129" fmla="*/ 1773382 h 3680309"/>
                <a:gd name="connsiteX130" fmla="*/ 4444 w 2470553"/>
                <a:gd name="connsiteY130" fmla="*/ 1676400 h 3680309"/>
                <a:gd name="connsiteX131" fmla="*/ 32153 w 2470553"/>
                <a:gd name="connsiteY131" fmla="*/ 1634836 h 3680309"/>
                <a:gd name="connsiteX132" fmla="*/ 115280 w 2470553"/>
                <a:gd name="connsiteY132" fmla="*/ 1607127 h 3680309"/>
                <a:gd name="connsiteX133" fmla="*/ 253825 w 2470553"/>
                <a:gd name="connsiteY133" fmla="*/ 1620982 h 3680309"/>
                <a:gd name="connsiteX134" fmla="*/ 281535 w 2470553"/>
                <a:gd name="connsiteY134" fmla="*/ 1648691 h 3680309"/>
                <a:gd name="connsiteX135" fmla="*/ 378516 w 2470553"/>
                <a:gd name="connsiteY135" fmla="*/ 1634836 h 3680309"/>
                <a:gd name="connsiteX136" fmla="*/ 364662 w 2470553"/>
                <a:gd name="connsiteY136" fmla="*/ 1524000 h 3680309"/>
                <a:gd name="connsiteX137" fmla="*/ 323098 w 2470553"/>
                <a:gd name="connsiteY137" fmla="*/ 1510145 h 3680309"/>
                <a:gd name="connsiteX138" fmla="*/ 281535 w 2470553"/>
                <a:gd name="connsiteY138" fmla="*/ 1427018 h 3680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2470553" h="3680309">
                  <a:moveTo>
                    <a:pt x="378516" y="1565564"/>
                  </a:moveTo>
                  <a:cubicBezTo>
                    <a:pt x="328231" y="1502707"/>
                    <a:pt x="323726" y="1506995"/>
                    <a:pt x="295389" y="1440873"/>
                  </a:cubicBezTo>
                  <a:cubicBezTo>
                    <a:pt x="289636" y="1427450"/>
                    <a:pt x="285077" y="1413477"/>
                    <a:pt x="281535" y="1399309"/>
                  </a:cubicBezTo>
                  <a:cubicBezTo>
                    <a:pt x="275824" y="1376464"/>
                    <a:pt x="280742" y="1349629"/>
                    <a:pt x="267680" y="1330036"/>
                  </a:cubicBezTo>
                  <a:cubicBezTo>
                    <a:pt x="259579" y="1317885"/>
                    <a:pt x="239971" y="1320800"/>
                    <a:pt x="226116" y="1316182"/>
                  </a:cubicBezTo>
                  <a:cubicBezTo>
                    <a:pt x="223137" y="1301284"/>
                    <a:pt x="196295" y="1226645"/>
                    <a:pt x="226116" y="1205345"/>
                  </a:cubicBezTo>
                  <a:cubicBezTo>
                    <a:pt x="249884" y="1188368"/>
                    <a:pt x="284941" y="1193838"/>
                    <a:pt x="309244" y="1177636"/>
                  </a:cubicBezTo>
                  <a:cubicBezTo>
                    <a:pt x="362958" y="1141826"/>
                    <a:pt x="335010" y="1155192"/>
                    <a:pt x="392371" y="1136073"/>
                  </a:cubicBezTo>
                  <a:cubicBezTo>
                    <a:pt x="487649" y="1072554"/>
                    <a:pt x="443905" y="1091186"/>
                    <a:pt x="517062" y="1066800"/>
                  </a:cubicBezTo>
                  <a:cubicBezTo>
                    <a:pt x="531695" y="1022900"/>
                    <a:pt x="527931" y="1022040"/>
                    <a:pt x="558625" y="983673"/>
                  </a:cubicBezTo>
                  <a:cubicBezTo>
                    <a:pt x="588360" y="946505"/>
                    <a:pt x="587894" y="960259"/>
                    <a:pt x="627898" y="928255"/>
                  </a:cubicBezTo>
                  <a:cubicBezTo>
                    <a:pt x="638098" y="920095"/>
                    <a:pt x="645407" y="908705"/>
                    <a:pt x="655607" y="900545"/>
                  </a:cubicBezTo>
                  <a:cubicBezTo>
                    <a:pt x="752062" y="823380"/>
                    <a:pt x="639990" y="930016"/>
                    <a:pt x="738735" y="831273"/>
                  </a:cubicBezTo>
                  <a:cubicBezTo>
                    <a:pt x="743353" y="817418"/>
                    <a:pt x="745497" y="802475"/>
                    <a:pt x="752589" y="789709"/>
                  </a:cubicBezTo>
                  <a:cubicBezTo>
                    <a:pt x="768762" y="760598"/>
                    <a:pt x="797476" y="738175"/>
                    <a:pt x="808007" y="706582"/>
                  </a:cubicBezTo>
                  <a:cubicBezTo>
                    <a:pt x="827128" y="649222"/>
                    <a:pt x="813761" y="677169"/>
                    <a:pt x="849571" y="623455"/>
                  </a:cubicBezTo>
                  <a:cubicBezTo>
                    <a:pt x="854189" y="609600"/>
                    <a:pt x="855911" y="594414"/>
                    <a:pt x="863425" y="581891"/>
                  </a:cubicBezTo>
                  <a:cubicBezTo>
                    <a:pt x="870146" y="570690"/>
                    <a:pt x="882975" y="564382"/>
                    <a:pt x="891135" y="554182"/>
                  </a:cubicBezTo>
                  <a:cubicBezTo>
                    <a:pt x="901537" y="541180"/>
                    <a:pt x="909608" y="526473"/>
                    <a:pt x="918844" y="512618"/>
                  </a:cubicBezTo>
                  <a:cubicBezTo>
                    <a:pt x="914226" y="498764"/>
                    <a:pt x="914112" y="482459"/>
                    <a:pt x="904989" y="471055"/>
                  </a:cubicBezTo>
                  <a:cubicBezTo>
                    <a:pt x="894587" y="458053"/>
                    <a:pt x="876217" y="454005"/>
                    <a:pt x="863425" y="443345"/>
                  </a:cubicBezTo>
                  <a:cubicBezTo>
                    <a:pt x="756757" y="354454"/>
                    <a:pt x="883488" y="442865"/>
                    <a:pt x="780298" y="374073"/>
                  </a:cubicBezTo>
                  <a:cubicBezTo>
                    <a:pt x="775680" y="360218"/>
                    <a:pt x="766444" y="347113"/>
                    <a:pt x="766444" y="332509"/>
                  </a:cubicBezTo>
                  <a:cubicBezTo>
                    <a:pt x="766444" y="154214"/>
                    <a:pt x="765212" y="209075"/>
                    <a:pt x="946553" y="193964"/>
                  </a:cubicBezTo>
                  <a:cubicBezTo>
                    <a:pt x="960407" y="184728"/>
                    <a:pt x="975114" y="176657"/>
                    <a:pt x="988116" y="166255"/>
                  </a:cubicBezTo>
                  <a:cubicBezTo>
                    <a:pt x="1022495" y="138751"/>
                    <a:pt x="1011463" y="130518"/>
                    <a:pt x="1057389" y="110836"/>
                  </a:cubicBezTo>
                  <a:cubicBezTo>
                    <a:pt x="1119549" y="84197"/>
                    <a:pt x="1100439" y="110093"/>
                    <a:pt x="1154371" y="83127"/>
                  </a:cubicBezTo>
                  <a:cubicBezTo>
                    <a:pt x="1293500" y="13563"/>
                    <a:pt x="1081343" y="100570"/>
                    <a:pt x="1251353" y="27709"/>
                  </a:cubicBezTo>
                  <a:cubicBezTo>
                    <a:pt x="1299713" y="6983"/>
                    <a:pt x="1332535" y="8195"/>
                    <a:pt x="1389898" y="0"/>
                  </a:cubicBezTo>
                  <a:cubicBezTo>
                    <a:pt x="1426844" y="4618"/>
                    <a:pt x="1467433" y="-2796"/>
                    <a:pt x="1500735" y="13855"/>
                  </a:cubicBezTo>
                  <a:cubicBezTo>
                    <a:pt x="1512418" y="19697"/>
                    <a:pt x="1484226" y="34844"/>
                    <a:pt x="1473025" y="41564"/>
                  </a:cubicBezTo>
                  <a:cubicBezTo>
                    <a:pt x="1460502" y="49077"/>
                    <a:pt x="1445316" y="50800"/>
                    <a:pt x="1431462" y="55418"/>
                  </a:cubicBezTo>
                  <a:cubicBezTo>
                    <a:pt x="1416828" y="99319"/>
                    <a:pt x="1420593" y="100176"/>
                    <a:pt x="1389898" y="138545"/>
                  </a:cubicBezTo>
                  <a:cubicBezTo>
                    <a:pt x="1355537" y="181497"/>
                    <a:pt x="1362906" y="150966"/>
                    <a:pt x="1334480" y="207818"/>
                  </a:cubicBezTo>
                  <a:cubicBezTo>
                    <a:pt x="1327949" y="220880"/>
                    <a:pt x="1325243" y="235527"/>
                    <a:pt x="1320625" y="249382"/>
                  </a:cubicBezTo>
                  <a:cubicBezTo>
                    <a:pt x="1325243" y="277091"/>
                    <a:pt x="1321917" y="307384"/>
                    <a:pt x="1334480" y="332509"/>
                  </a:cubicBezTo>
                  <a:cubicBezTo>
                    <a:pt x="1341927" y="347402"/>
                    <a:pt x="1365642" y="347216"/>
                    <a:pt x="1376044" y="360218"/>
                  </a:cubicBezTo>
                  <a:cubicBezTo>
                    <a:pt x="1385167" y="371622"/>
                    <a:pt x="1385280" y="387927"/>
                    <a:pt x="1389898" y="401782"/>
                  </a:cubicBezTo>
                  <a:cubicBezTo>
                    <a:pt x="1366807" y="406400"/>
                    <a:pt x="1341071" y="403953"/>
                    <a:pt x="1320625" y="415636"/>
                  </a:cubicBezTo>
                  <a:cubicBezTo>
                    <a:pt x="1298507" y="428275"/>
                    <a:pt x="1286173" y="477430"/>
                    <a:pt x="1279062" y="498764"/>
                  </a:cubicBezTo>
                  <a:cubicBezTo>
                    <a:pt x="1283680" y="526473"/>
                    <a:pt x="1281507" y="556221"/>
                    <a:pt x="1292916" y="581891"/>
                  </a:cubicBezTo>
                  <a:cubicBezTo>
                    <a:pt x="1300874" y="599796"/>
                    <a:pt x="1319014" y="611426"/>
                    <a:pt x="1334480" y="623455"/>
                  </a:cubicBezTo>
                  <a:cubicBezTo>
                    <a:pt x="1405939" y="679035"/>
                    <a:pt x="1396459" y="671824"/>
                    <a:pt x="1459171" y="692727"/>
                  </a:cubicBezTo>
                  <a:cubicBezTo>
                    <a:pt x="1473026" y="701963"/>
                    <a:pt x="1487943" y="709776"/>
                    <a:pt x="1500735" y="720436"/>
                  </a:cubicBezTo>
                  <a:cubicBezTo>
                    <a:pt x="1515787" y="732979"/>
                    <a:pt x="1525996" y="751132"/>
                    <a:pt x="1542298" y="762000"/>
                  </a:cubicBezTo>
                  <a:cubicBezTo>
                    <a:pt x="1554449" y="770101"/>
                    <a:pt x="1570007" y="771237"/>
                    <a:pt x="1583862" y="775855"/>
                  </a:cubicBezTo>
                  <a:cubicBezTo>
                    <a:pt x="1570007" y="789709"/>
                    <a:pt x="1557350" y="804875"/>
                    <a:pt x="1542298" y="817418"/>
                  </a:cubicBezTo>
                  <a:cubicBezTo>
                    <a:pt x="1437430" y="904807"/>
                    <a:pt x="1553645" y="792219"/>
                    <a:pt x="1473025" y="872836"/>
                  </a:cubicBezTo>
                  <a:cubicBezTo>
                    <a:pt x="1477643" y="895927"/>
                    <a:pt x="1476349" y="921047"/>
                    <a:pt x="1486880" y="942109"/>
                  </a:cubicBezTo>
                  <a:cubicBezTo>
                    <a:pt x="1495643" y="959634"/>
                    <a:pt x="1515901" y="968621"/>
                    <a:pt x="1528444" y="983673"/>
                  </a:cubicBezTo>
                  <a:cubicBezTo>
                    <a:pt x="1539104" y="996465"/>
                    <a:pt x="1545493" y="1012444"/>
                    <a:pt x="1556153" y="1025236"/>
                  </a:cubicBezTo>
                  <a:cubicBezTo>
                    <a:pt x="1583741" y="1058342"/>
                    <a:pt x="1645191" y="1110334"/>
                    <a:pt x="1680844" y="1122218"/>
                  </a:cubicBezTo>
                  <a:cubicBezTo>
                    <a:pt x="1708553" y="1131454"/>
                    <a:pt x="1735635" y="1142843"/>
                    <a:pt x="1763971" y="1149927"/>
                  </a:cubicBezTo>
                  <a:lnTo>
                    <a:pt x="1874807" y="1177636"/>
                  </a:lnTo>
                  <a:cubicBezTo>
                    <a:pt x="1893280" y="1186872"/>
                    <a:pt x="1913041" y="1193889"/>
                    <a:pt x="1930225" y="1205345"/>
                  </a:cubicBezTo>
                  <a:cubicBezTo>
                    <a:pt x="1941094" y="1212591"/>
                    <a:pt x="1946251" y="1227213"/>
                    <a:pt x="1957935" y="1233055"/>
                  </a:cubicBezTo>
                  <a:cubicBezTo>
                    <a:pt x="1984059" y="1246117"/>
                    <a:pt x="2013353" y="1251528"/>
                    <a:pt x="2041062" y="1260764"/>
                  </a:cubicBezTo>
                  <a:cubicBezTo>
                    <a:pt x="2120697" y="1287309"/>
                    <a:pt x="2042369" y="1262380"/>
                    <a:pt x="2138044" y="1288473"/>
                  </a:cubicBezTo>
                  <a:cubicBezTo>
                    <a:pt x="2170480" y="1297319"/>
                    <a:pt x="2202698" y="1306946"/>
                    <a:pt x="2235025" y="1316182"/>
                  </a:cubicBezTo>
                  <a:cubicBezTo>
                    <a:pt x="2244262" y="1325418"/>
                    <a:pt x="2251534" y="1337171"/>
                    <a:pt x="2262735" y="1343891"/>
                  </a:cubicBezTo>
                  <a:cubicBezTo>
                    <a:pt x="2275258" y="1351404"/>
                    <a:pt x="2289822" y="1355815"/>
                    <a:pt x="2304298" y="1357745"/>
                  </a:cubicBezTo>
                  <a:cubicBezTo>
                    <a:pt x="2359421" y="1365095"/>
                    <a:pt x="2415135" y="1366982"/>
                    <a:pt x="2470553" y="1371600"/>
                  </a:cubicBezTo>
                  <a:cubicBezTo>
                    <a:pt x="2465935" y="1385455"/>
                    <a:pt x="2468582" y="1404676"/>
                    <a:pt x="2456698" y="1413164"/>
                  </a:cubicBezTo>
                  <a:cubicBezTo>
                    <a:pt x="2438534" y="1426138"/>
                    <a:pt x="2347780" y="1447321"/>
                    <a:pt x="2318153" y="1454727"/>
                  </a:cubicBezTo>
                  <a:lnTo>
                    <a:pt x="2345862" y="1537855"/>
                  </a:lnTo>
                  <a:cubicBezTo>
                    <a:pt x="2350480" y="1551709"/>
                    <a:pt x="2351615" y="1567267"/>
                    <a:pt x="2359716" y="1579418"/>
                  </a:cubicBezTo>
                  <a:cubicBezTo>
                    <a:pt x="2386805" y="1620051"/>
                    <a:pt x="2389808" y="1616659"/>
                    <a:pt x="2401280" y="1662545"/>
                  </a:cubicBezTo>
                  <a:cubicBezTo>
                    <a:pt x="2408495" y="1691404"/>
                    <a:pt x="2423029" y="1795130"/>
                    <a:pt x="2442844" y="1814945"/>
                  </a:cubicBezTo>
                  <a:lnTo>
                    <a:pt x="2470553" y="1842655"/>
                  </a:lnTo>
                  <a:cubicBezTo>
                    <a:pt x="2465935" y="1865746"/>
                    <a:pt x="2469760" y="1892334"/>
                    <a:pt x="2456698" y="1911927"/>
                  </a:cubicBezTo>
                  <a:cubicBezTo>
                    <a:pt x="2448597" y="1924078"/>
                    <a:pt x="2428197" y="1919251"/>
                    <a:pt x="2415135" y="1925782"/>
                  </a:cubicBezTo>
                  <a:cubicBezTo>
                    <a:pt x="2400242" y="1933229"/>
                    <a:pt x="2387426" y="1944255"/>
                    <a:pt x="2373571" y="1953491"/>
                  </a:cubicBezTo>
                  <a:cubicBezTo>
                    <a:pt x="2371725" y="1960876"/>
                    <a:pt x="2353810" y="2038551"/>
                    <a:pt x="2345862" y="2050473"/>
                  </a:cubicBezTo>
                  <a:cubicBezTo>
                    <a:pt x="2324529" y="2082473"/>
                    <a:pt x="2293402" y="2099300"/>
                    <a:pt x="2262735" y="2119745"/>
                  </a:cubicBezTo>
                  <a:cubicBezTo>
                    <a:pt x="2258117" y="2133600"/>
                    <a:pt x="2258229" y="2150090"/>
                    <a:pt x="2248880" y="2161309"/>
                  </a:cubicBezTo>
                  <a:cubicBezTo>
                    <a:pt x="2238138" y="2174200"/>
                    <a:pt x="2170853" y="2217946"/>
                    <a:pt x="2151898" y="2230582"/>
                  </a:cubicBezTo>
                  <a:cubicBezTo>
                    <a:pt x="2139314" y="2249457"/>
                    <a:pt x="2118413" y="2286695"/>
                    <a:pt x="2096480" y="2299855"/>
                  </a:cubicBezTo>
                  <a:cubicBezTo>
                    <a:pt x="2083957" y="2307369"/>
                    <a:pt x="2068771" y="2309091"/>
                    <a:pt x="2054916" y="2313709"/>
                  </a:cubicBezTo>
                  <a:cubicBezTo>
                    <a:pt x="2034470" y="2344378"/>
                    <a:pt x="2017647" y="2375501"/>
                    <a:pt x="1985644" y="2396836"/>
                  </a:cubicBezTo>
                  <a:cubicBezTo>
                    <a:pt x="1973493" y="2404937"/>
                    <a:pt x="1957935" y="2406073"/>
                    <a:pt x="1944080" y="2410691"/>
                  </a:cubicBezTo>
                  <a:cubicBezTo>
                    <a:pt x="1916371" y="2438400"/>
                    <a:pt x="1893558" y="2472081"/>
                    <a:pt x="1860953" y="2493818"/>
                  </a:cubicBezTo>
                  <a:lnTo>
                    <a:pt x="1777825" y="2549236"/>
                  </a:lnTo>
                  <a:cubicBezTo>
                    <a:pt x="1763971" y="2558472"/>
                    <a:pt x="1748036" y="2565171"/>
                    <a:pt x="1736262" y="2576945"/>
                  </a:cubicBezTo>
                  <a:cubicBezTo>
                    <a:pt x="1710489" y="2602719"/>
                    <a:pt x="1701945" y="2614886"/>
                    <a:pt x="1666989" y="2632364"/>
                  </a:cubicBezTo>
                  <a:cubicBezTo>
                    <a:pt x="1653927" y="2638895"/>
                    <a:pt x="1639280" y="2641600"/>
                    <a:pt x="1625425" y="2646218"/>
                  </a:cubicBezTo>
                  <a:cubicBezTo>
                    <a:pt x="1584558" y="2673463"/>
                    <a:pt x="1575634" y="2675488"/>
                    <a:pt x="1542298" y="2715491"/>
                  </a:cubicBezTo>
                  <a:cubicBezTo>
                    <a:pt x="1445861" y="2831216"/>
                    <a:pt x="1594446" y="2677200"/>
                    <a:pt x="1473025" y="2798618"/>
                  </a:cubicBezTo>
                  <a:cubicBezTo>
                    <a:pt x="1468407" y="2817091"/>
                    <a:pt x="1464402" y="2835727"/>
                    <a:pt x="1459171" y="2854036"/>
                  </a:cubicBezTo>
                  <a:cubicBezTo>
                    <a:pt x="1455159" y="2868078"/>
                    <a:pt x="1445316" y="2880996"/>
                    <a:pt x="1445316" y="2895600"/>
                  </a:cubicBezTo>
                  <a:cubicBezTo>
                    <a:pt x="1445316" y="2910204"/>
                    <a:pt x="1454553" y="2923309"/>
                    <a:pt x="1459171" y="2937164"/>
                  </a:cubicBezTo>
                  <a:cubicBezTo>
                    <a:pt x="1454553" y="2983346"/>
                    <a:pt x="1452373" y="3029837"/>
                    <a:pt x="1445316" y="3075709"/>
                  </a:cubicBezTo>
                  <a:cubicBezTo>
                    <a:pt x="1443095" y="3090143"/>
                    <a:pt x="1431462" y="3102669"/>
                    <a:pt x="1431462" y="3117273"/>
                  </a:cubicBezTo>
                  <a:cubicBezTo>
                    <a:pt x="1431462" y="3145364"/>
                    <a:pt x="1440698" y="3172691"/>
                    <a:pt x="1445316" y="3200400"/>
                  </a:cubicBezTo>
                  <a:cubicBezTo>
                    <a:pt x="1440698" y="3228109"/>
                    <a:pt x="1438275" y="3256275"/>
                    <a:pt x="1431462" y="3283527"/>
                  </a:cubicBezTo>
                  <a:cubicBezTo>
                    <a:pt x="1424378" y="3311863"/>
                    <a:pt x="1409481" y="3338014"/>
                    <a:pt x="1403753" y="3366655"/>
                  </a:cubicBezTo>
                  <a:cubicBezTo>
                    <a:pt x="1399135" y="3389746"/>
                    <a:pt x="1399642" y="3414490"/>
                    <a:pt x="1389898" y="3435927"/>
                  </a:cubicBezTo>
                  <a:cubicBezTo>
                    <a:pt x="1376117" y="3466244"/>
                    <a:pt x="1352953" y="3491346"/>
                    <a:pt x="1334480" y="3519055"/>
                  </a:cubicBezTo>
                  <a:cubicBezTo>
                    <a:pt x="1325244" y="3532909"/>
                    <a:pt x="1320625" y="3551382"/>
                    <a:pt x="1306771" y="3560618"/>
                  </a:cubicBezTo>
                  <a:lnTo>
                    <a:pt x="1223644" y="3616036"/>
                  </a:lnTo>
                  <a:cubicBezTo>
                    <a:pt x="1214644" y="3652035"/>
                    <a:pt x="1218789" y="3713966"/>
                    <a:pt x="1154371" y="3657600"/>
                  </a:cubicBezTo>
                  <a:cubicBezTo>
                    <a:pt x="1049726" y="3566035"/>
                    <a:pt x="1138449" y="3592152"/>
                    <a:pt x="1071244" y="3491345"/>
                  </a:cubicBezTo>
                  <a:cubicBezTo>
                    <a:pt x="991835" y="3372233"/>
                    <a:pt x="1087040" y="3522937"/>
                    <a:pt x="1029680" y="3408218"/>
                  </a:cubicBezTo>
                  <a:cubicBezTo>
                    <a:pt x="979351" y="3307560"/>
                    <a:pt x="1025806" y="3416262"/>
                    <a:pt x="974262" y="3338945"/>
                  </a:cubicBezTo>
                  <a:cubicBezTo>
                    <a:pt x="962806" y="3321761"/>
                    <a:pt x="957179" y="3301237"/>
                    <a:pt x="946553" y="3283527"/>
                  </a:cubicBezTo>
                  <a:cubicBezTo>
                    <a:pt x="929419" y="3254971"/>
                    <a:pt x="891135" y="3200400"/>
                    <a:pt x="891135" y="3200400"/>
                  </a:cubicBezTo>
                  <a:cubicBezTo>
                    <a:pt x="870196" y="3116648"/>
                    <a:pt x="883301" y="3163043"/>
                    <a:pt x="849571" y="3061855"/>
                  </a:cubicBezTo>
                  <a:cubicBezTo>
                    <a:pt x="844953" y="3048000"/>
                    <a:pt x="843817" y="3032442"/>
                    <a:pt x="835716" y="3020291"/>
                  </a:cubicBezTo>
                  <a:lnTo>
                    <a:pt x="808007" y="2978727"/>
                  </a:lnTo>
                  <a:lnTo>
                    <a:pt x="766444" y="2854036"/>
                  </a:lnTo>
                  <a:cubicBezTo>
                    <a:pt x="761826" y="2840182"/>
                    <a:pt x="760690" y="2824624"/>
                    <a:pt x="752589" y="2812473"/>
                  </a:cubicBezTo>
                  <a:cubicBezTo>
                    <a:pt x="743353" y="2798618"/>
                    <a:pt x="732327" y="2785802"/>
                    <a:pt x="724880" y="2770909"/>
                  </a:cubicBezTo>
                  <a:cubicBezTo>
                    <a:pt x="718349" y="2757847"/>
                    <a:pt x="718117" y="2742111"/>
                    <a:pt x="711025" y="2729345"/>
                  </a:cubicBezTo>
                  <a:cubicBezTo>
                    <a:pt x="694852" y="2700234"/>
                    <a:pt x="655607" y="2646218"/>
                    <a:pt x="655607" y="2646218"/>
                  </a:cubicBezTo>
                  <a:lnTo>
                    <a:pt x="627898" y="2563091"/>
                  </a:lnTo>
                  <a:lnTo>
                    <a:pt x="614044" y="2521527"/>
                  </a:lnTo>
                  <a:cubicBezTo>
                    <a:pt x="609426" y="2484582"/>
                    <a:pt x="605851" y="2447491"/>
                    <a:pt x="600189" y="2410691"/>
                  </a:cubicBezTo>
                  <a:cubicBezTo>
                    <a:pt x="593152" y="2364948"/>
                    <a:pt x="583515" y="2330139"/>
                    <a:pt x="572480" y="2286000"/>
                  </a:cubicBezTo>
                  <a:cubicBezTo>
                    <a:pt x="567862" y="2152073"/>
                    <a:pt x="586703" y="2015250"/>
                    <a:pt x="558625" y="1884218"/>
                  </a:cubicBezTo>
                  <a:cubicBezTo>
                    <a:pt x="553691" y="1861193"/>
                    <a:pt x="506004" y="1881422"/>
                    <a:pt x="489353" y="1898073"/>
                  </a:cubicBezTo>
                  <a:cubicBezTo>
                    <a:pt x="468700" y="1918726"/>
                    <a:pt x="485946" y="1964999"/>
                    <a:pt x="461644" y="1981200"/>
                  </a:cubicBezTo>
                  <a:cubicBezTo>
                    <a:pt x="447789" y="1990436"/>
                    <a:pt x="435296" y="2002146"/>
                    <a:pt x="420080" y="2008909"/>
                  </a:cubicBezTo>
                  <a:cubicBezTo>
                    <a:pt x="393390" y="2020771"/>
                    <a:pt x="336953" y="2036618"/>
                    <a:pt x="336953" y="2036618"/>
                  </a:cubicBezTo>
                  <a:cubicBezTo>
                    <a:pt x="146772" y="2009450"/>
                    <a:pt x="297202" y="2055523"/>
                    <a:pt x="212262" y="1981200"/>
                  </a:cubicBezTo>
                  <a:cubicBezTo>
                    <a:pt x="187200" y="1959270"/>
                    <a:pt x="129135" y="1925782"/>
                    <a:pt x="129135" y="1925782"/>
                  </a:cubicBezTo>
                  <a:cubicBezTo>
                    <a:pt x="195001" y="1881871"/>
                    <a:pt x="154901" y="1903339"/>
                    <a:pt x="253825" y="1870364"/>
                  </a:cubicBezTo>
                  <a:lnTo>
                    <a:pt x="295389" y="1856509"/>
                  </a:lnTo>
                  <a:cubicBezTo>
                    <a:pt x="305038" y="1842036"/>
                    <a:pt x="340777" y="1796325"/>
                    <a:pt x="336953" y="1773382"/>
                  </a:cubicBezTo>
                  <a:cubicBezTo>
                    <a:pt x="334216" y="1756957"/>
                    <a:pt x="318480" y="1745673"/>
                    <a:pt x="309244" y="1731818"/>
                  </a:cubicBezTo>
                  <a:cubicBezTo>
                    <a:pt x="267680" y="1736436"/>
                    <a:pt x="225560" y="1737471"/>
                    <a:pt x="184553" y="1745673"/>
                  </a:cubicBezTo>
                  <a:cubicBezTo>
                    <a:pt x="155912" y="1751401"/>
                    <a:pt x="101425" y="1773382"/>
                    <a:pt x="101425" y="1773382"/>
                  </a:cubicBezTo>
                  <a:cubicBezTo>
                    <a:pt x="69098" y="1741055"/>
                    <a:pt x="-20915" y="1714439"/>
                    <a:pt x="4444" y="1676400"/>
                  </a:cubicBezTo>
                  <a:cubicBezTo>
                    <a:pt x="13680" y="1662545"/>
                    <a:pt x="18033" y="1643661"/>
                    <a:pt x="32153" y="1634836"/>
                  </a:cubicBezTo>
                  <a:cubicBezTo>
                    <a:pt x="56921" y="1619356"/>
                    <a:pt x="115280" y="1607127"/>
                    <a:pt x="115280" y="1607127"/>
                  </a:cubicBezTo>
                  <a:cubicBezTo>
                    <a:pt x="161462" y="1611745"/>
                    <a:pt x="208799" y="1609725"/>
                    <a:pt x="253825" y="1620982"/>
                  </a:cubicBezTo>
                  <a:cubicBezTo>
                    <a:pt x="266497" y="1624150"/>
                    <a:pt x="268553" y="1647249"/>
                    <a:pt x="281535" y="1648691"/>
                  </a:cubicBezTo>
                  <a:cubicBezTo>
                    <a:pt x="313991" y="1652297"/>
                    <a:pt x="346189" y="1639454"/>
                    <a:pt x="378516" y="1634836"/>
                  </a:cubicBezTo>
                  <a:cubicBezTo>
                    <a:pt x="373898" y="1597891"/>
                    <a:pt x="379784" y="1558024"/>
                    <a:pt x="364662" y="1524000"/>
                  </a:cubicBezTo>
                  <a:cubicBezTo>
                    <a:pt x="358731" y="1510655"/>
                    <a:pt x="331586" y="1522029"/>
                    <a:pt x="323098" y="1510145"/>
                  </a:cubicBezTo>
                  <a:cubicBezTo>
                    <a:pt x="260592" y="1422637"/>
                    <a:pt x="329868" y="1427018"/>
                    <a:pt x="281535" y="1427018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065597" y="2762571"/>
            <a:ext cx="1233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ভারত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994669">
            <a:off x="313494" y="3036464"/>
            <a:ext cx="1741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পশ্চিম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পাকিস্তান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8711107">
            <a:off x="5168212" y="3011569"/>
            <a:ext cx="14505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পূর্ব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পাকিস্তান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9355" y="3158516"/>
            <a:ext cx="53279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পাকিস্তান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রাষ্টের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জন্মের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থেকেই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পশ্চিম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পাকিস্তানিরা</a:t>
            </a:r>
            <a:r>
              <a:rPr kumimoji="0" lang="en-US" sz="3600" b="1" i="0" u="none" strike="noStrike" kern="1200" cap="none" spc="0" normalizeH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পূর্ব</a:t>
            </a:r>
            <a:r>
              <a:rPr kumimoji="0" lang="en-US" sz="3600" b="1" i="0" u="none" strike="noStrike" kern="1200" cap="none" spc="0" normalizeH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পাকিস্তানের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বাঙালি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জনগণের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উপর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শুরু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অত্যাচার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ও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নিপীড়ন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বাঙালিরাও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সংগে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সংগে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প্রতিবাদ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আন্দোলন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শুরু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করে</a:t>
            </a:r>
            <a:r>
              <a:rPr kumimoji="0" lang="en-US" sz="36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3832" y="4630171"/>
            <a:ext cx="2452914" cy="92333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পাকিস্তান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8123" y="338516"/>
            <a:ext cx="58458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১৯৪৭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ব্রিটিশেরা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উপমহাদেশ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ছেড়ে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চলে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যাওয়ার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ভারত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অন্যটি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পশ্চিম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83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111E-6 L 0.03112 0.2474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1236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0.35599 0.274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99" y="1370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64477" y="1291771"/>
            <a:ext cx="5329922" cy="5566228"/>
            <a:chOff x="490306" y="746386"/>
            <a:chExt cx="3484303" cy="286330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0308" y="746386"/>
              <a:ext cx="3484301" cy="243764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90306" y="3268063"/>
              <a:ext cx="3470136" cy="341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১৯৫২ </a:t>
              </a:r>
              <a:r>
                <a:rPr lang="en-US" sz="4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সালের</a:t>
              </a:r>
              <a:r>
                <a: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ভাষা</a:t>
              </a:r>
              <a:r>
                <a: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আন্দোলন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270172" y="1291771"/>
            <a:ext cx="5718628" cy="5671551"/>
            <a:chOff x="4348279" y="746386"/>
            <a:chExt cx="3847872" cy="323769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4200" y="746386"/>
              <a:ext cx="3499303" cy="270519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348279" y="3544837"/>
              <a:ext cx="3847872" cy="439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১৯৬৬ </a:t>
              </a:r>
              <a:r>
                <a:rPr lang="en-US" sz="4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সালের</a:t>
              </a:r>
              <a:r>
                <a:rPr lang="en-US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 ৬ </a:t>
              </a:r>
              <a:r>
                <a:rPr lang="en-US" sz="4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দফা</a:t>
              </a:r>
              <a:r>
                <a:rPr lang="en-US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আন্দোলন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64475" y="1291769"/>
            <a:ext cx="5456973" cy="5700205"/>
            <a:chOff x="8213721" y="746385"/>
            <a:chExt cx="3551605" cy="310086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13721" y="746385"/>
              <a:ext cx="3468915" cy="257592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255339" y="3395192"/>
              <a:ext cx="3509987" cy="45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১৯৬৯ </a:t>
              </a:r>
              <a:r>
                <a:rPr lang="en-US" sz="4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সালের</a:t>
              </a:r>
              <a:r>
                <a:rPr lang="en-US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গণঅভ্যুথ্থান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270172" y="1291767"/>
            <a:ext cx="5358009" cy="5740206"/>
            <a:chOff x="372339" y="3875314"/>
            <a:chExt cx="4015279" cy="277216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305" y="3875314"/>
              <a:ext cx="3897313" cy="228852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72339" y="6275888"/>
              <a:ext cx="3847872" cy="37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১৯৭০ </a:t>
              </a:r>
              <a:r>
                <a:rPr lang="en-US" sz="4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সালে</a:t>
              </a:r>
              <a:r>
                <a: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নির্বাচনে</a:t>
              </a:r>
              <a:r>
                <a:rPr lang="en-US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জয়লাভ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3377" y="1288242"/>
            <a:ext cx="5763113" cy="5649272"/>
            <a:chOff x="4199065" y="3875314"/>
            <a:chExt cx="3847872" cy="281092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7619" y="3875314"/>
              <a:ext cx="3351439" cy="235434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4199065" y="6334013"/>
              <a:ext cx="3847872" cy="352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১৯৭১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সালের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২৫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মার্চ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গণহত্যা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972728" y="1288241"/>
            <a:ext cx="6103223" cy="5561909"/>
            <a:chOff x="7991465" y="3875314"/>
            <a:chExt cx="4064212" cy="253887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13721" y="3875314"/>
              <a:ext cx="3468915" cy="214312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991465" y="6119155"/>
              <a:ext cx="4064212" cy="295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১৯৭১ </a:t>
              </a:r>
              <a:r>
                <a:rPr lang="en-US" sz="3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সালের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২৬ </a:t>
              </a:r>
              <a:r>
                <a:rPr lang="en-US" sz="3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শে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মার্চ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স্বাধীনতা </a:t>
              </a:r>
              <a:r>
                <a:rPr lang="en-US" sz="36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ঘোষনা</a:t>
              </a:r>
              <a:r>
                <a:rPr lang="en-US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472963" y="275771"/>
            <a:ext cx="7832180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chemeClr val="tx1">
                    <a:alpha val="82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আন্দোলন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প্রতিবাদ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48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095" y="402326"/>
            <a:ext cx="4697559" cy="30341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3771387" y="5657671"/>
            <a:ext cx="7786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মুজিবুর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রহমানকে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ঘোষনা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0084" y="394134"/>
            <a:ext cx="4762500" cy="30341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322" y="3825149"/>
            <a:ext cx="2382552" cy="27146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3890585" y="3436474"/>
            <a:ext cx="7456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১৯৭১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১০ই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মুজিব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নগর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771387" y="4457342"/>
            <a:ext cx="7694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তৎকালীন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মেহেরপুর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মহকুমার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বৈদ্যনাথ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তলায়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আমবাগানে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১৭ই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শপথ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17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893255" y="567144"/>
            <a:ext cx="8353911" cy="3876644"/>
            <a:chOff x="1329821" y="526474"/>
            <a:chExt cx="8353911" cy="3876644"/>
          </a:xfrm>
        </p:grpSpPr>
        <p:grpSp>
          <p:nvGrpSpPr>
            <p:cNvPr id="12" name="Group 11"/>
            <p:cNvGrpSpPr/>
            <p:nvPr/>
          </p:nvGrpSpPr>
          <p:grpSpPr>
            <a:xfrm>
              <a:off x="6746462" y="526474"/>
              <a:ext cx="2937270" cy="3876644"/>
              <a:chOff x="4349626" y="263234"/>
              <a:chExt cx="2937270" cy="3835369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376739" y="263234"/>
                <a:ext cx="2883044" cy="3107272"/>
              </a:xfrm>
              <a:prstGeom prst="rect">
                <a:avLst/>
              </a:prstGeom>
              <a:ln w="190500" cap="sq">
                <a:solidFill>
                  <a:srgbClr val="C8C6BD"/>
                </a:solidFill>
                <a:prstDash val="solid"/>
                <a:miter lim="800000"/>
              </a:ln>
              <a:effectLst>
                <a:outerShdw blurRad="254000" algn="bl" rotWithShape="0">
                  <a:srgbClr val="000000">
                    <a:alpha val="43000"/>
                  </a:srgbClr>
                </a:outerShdw>
              </a:effectLst>
              <a:scene3d>
                <a:camera prst="perspectiveFront" fov="5400000"/>
                <a:lightRig rig="threePt" dir="t">
                  <a:rot lat="0" lon="0" rev="21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349626" y="3520054"/>
                <a:ext cx="2937270" cy="578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তাজউদ্দিন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আহম্মেদ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329821" y="528190"/>
              <a:ext cx="3131341" cy="3735402"/>
              <a:chOff x="360003" y="304797"/>
              <a:chExt cx="3131341" cy="3735402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0003" y="304797"/>
                <a:ext cx="3131341" cy="3000360"/>
              </a:xfrm>
              <a:prstGeom prst="rect">
                <a:avLst/>
              </a:prstGeom>
              <a:ln w="190500" cap="sq">
                <a:solidFill>
                  <a:srgbClr val="C8C6BD"/>
                </a:solidFill>
                <a:prstDash val="solid"/>
                <a:miter lim="800000"/>
              </a:ln>
              <a:effectLst>
                <a:outerShdw blurRad="254000" algn="bl" rotWithShape="0">
                  <a:srgbClr val="000000">
                    <a:alpha val="43000"/>
                  </a:srgbClr>
                </a:outerShdw>
              </a:effectLst>
              <a:scene3d>
                <a:camera prst="perspectiveFront" fov="5400000"/>
                <a:lightRig rig="threePt" dir="t">
                  <a:rot lat="0" lon="0" rev="21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407968" y="3455424"/>
                <a:ext cx="29372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সৈয়দ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নজরুল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ইসলাম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5056909" y="6373091"/>
            <a:ext cx="34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301746" y="504559"/>
            <a:ext cx="9443008" cy="3968502"/>
            <a:chOff x="2614173" y="243323"/>
            <a:chExt cx="9443008" cy="3968502"/>
          </a:xfrm>
        </p:grpSpPr>
        <p:grpSp>
          <p:nvGrpSpPr>
            <p:cNvPr id="17" name="Group 16"/>
            <p:cNvGrpSpPr/>
            <p:nvPr/>
          </p:nvGrpSpPr>
          <p:grpSpPr>
            <a:xfrm>
              <a:off x="2614173" y="243323"/>
              <a:ext cx="4216217" cy="3778038"/>
              <a:chOff x="5662226" y="2141395"/>
              <a:chExt cx="4216217" cy="377803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53735" y="2141395"/>
                <a:ext cx="3163164" cy="3128962"/>
              </a:xfrm>
              <a:prstGeom prst="rect">
                <a:avLst/>
              </a:prstGeom>
              <a:ln w="190500" cap="sq">
                <a:solidFill>
                  <a:srgbClr val="C8C6BD"/>
                </a:solidFill>
                <a:prstDash val="solid"/>
                <a:miter lim="800000"/>
              </a:ln>
              <a:effectLst>
                <a:outerShdw blurRad="254000" algn="bl" rotWithShape="0">
                  <a:srgbClr val="000000">
                    <a:alpha val="43000"/>
                  </a:srgbClr>
                </a:outerShdw>
              </a:effectLst>
              <a:scene3d>
                <a:camera prst="perspectiveFront" fov="5400000"/>
                <a:lightRig rig="threePt" dir="t">
                  <a:rot lat="0" lon="0" rev="21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5662226" y="5334658"/>
                <a:ext cx="42162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ক্যাপ্টেন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এম.মনসুর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আলী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8332526" y="303824"/>
              <a:ext cx="3724655" cy="3908001"/>
              <a:chOff x="7519734" y="2631833"/>
              <a:chExt cx="3674151" cy="3908001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32346" y="2631833"/>
                <a:ext cx="3048929" cy="3144878"/>
              </a:xfrm>
              <a:prstGeom prst="rect">
                <a:avLst/>
              </a:prstGeom>
              <a:ln w="190500" cap="sq">
                <a:solidFill>
                  <a:srgbClr val="C8C6BD"/>
                </a:solidFill>
                <a:prstDash val="solid"/>
                <a:miter lim="800000"/>
              </a:ln>
              <a:effectLst>
                <a:outerShdw blurRad="254000" algn="bl" rotWithShape="0">
                  <a:srgbClr val="000000">
                    <a:alpha val="43000"/>
                  </a:srgbClr>
                </a:outerShdw>
              </a:effectLst>
              <a:scene3d>
                <a:camera prst="perspectiveFront" fov="5400000"/>
                <a:lightRig rig="threePt" dir="t">
                  <a:rot lat="0" lon="0" rev="21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7519734" y="5955059"/>
                <a:ext cx="367415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এ.এইচ.এম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কামরুজ্জামান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853194" y="4460945"/>
            <a:ext cx="107095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সঠিকভাবে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বিদেশে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পক্ষে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জনমত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সমর্থন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সফলতা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মুজিব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নগর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3988" y="4621776"/>
            <a:ext cx="110143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কারাগারে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বন্দী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উপরাষ্ট্রপতি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সৈয়দ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নজরুল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অস্থায়ী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তাজউদ্দিন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আহম্মেদ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মন্ত্রীর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3988" y="4563163"/>
            <a:ext cx="107095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মুজিব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নগর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সদস্যরা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ক্যাপ্টেন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মনসুর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মন্ত্রী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এবংএ.এইচ.এম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কামরুজ্জামান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স্বরাষ্ট্র,ত্রান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পুনর্বাসন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মন্ত্রী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4" y="596371"/>
            <a:ext cx="1462040" cy="313851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264" y="625025"/>
            <a:ext cx="1462040" cy="313851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347" y="676696"/>
            <a:ext cx="1462040" cy="313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4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20" y="352961"/>
            <a:ext cx="4488873" cy="110799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400050" h="38100" prst="relaxedInset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3992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একক</a:t>
            </a: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3992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কাজ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83992A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9845" y="2510059"/>
            <a:ext cx="113501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7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১৯৫২,১৯৬৬ ও ১৯৬৯ </a:t>
            </a:r>
            <a:r>
              <a:rPr lang="en-US" sz="7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7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7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যোগ্য</a:t>
            </a:r>
            <a:r>
              <a:rPr lang="en-US" sz="7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ঘটনাবলীর</a:t>
            </a:r>
            <a:r>
              <a:rPr lang="en-US" sz="7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7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4693" y="4394384"/>
            <a:ext cx="2755555" cy="2946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673171" y="-435973"/>
            <a:ext cx="2755555" cy="29460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47388" y="-435974"/>
            <a:ext cx="2755555" cy="29460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876973" y="4299146"/>
            <a:ext cx="2755555" cy="29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6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0169" y="401401"/>
            <a:ext cx="6879771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দলীয় কাজ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81352" y="4867438"/>
            <a:ext cx="96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488" y="2228951"/>
            <a:ext cx="11273294" cy="16619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685800" marR="0" lvl="0" indent="-6858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দলঃ-কয়েকটি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উল্লেখ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যোগ্য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প্রতিবাদ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ও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আন্দোলনের</a:t>
            </a:r>
            <a:r>
              <a:rPr kumimoji="0" lang="en-US" sz="4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নাম</a:t>
            </a: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লেখ</a:t>
            </a: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489" y="3978455"/>
            <a:ext cx="11273293" cy="18466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685800" marR="0" lvl="0" indent="-6858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খ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দলঃ-মুজিব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নগর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সরকার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কেন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গঠিত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হয়েছিল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লেখ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92000" y="5895543"/>
            <a:ext cx="78348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মোঃ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শফিকুল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ইসলাম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০১৭১০-০৫৬৫২৩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0827" y="-107860"/>
            <a:ext cx="1717707" cy="19593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05623"/>
            <a:ext cx="1717707" cy="19593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163103" y="4580"/>
            <a:ext cx="2028897" cy="19662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218678" y="4918801"/>
            <a:ext cx="2028897" cy="196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8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409 0.00949 L -1.59427 0.03009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24" y="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4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chemeClr val="bg1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1671" y="203311"/>
            <a:ext cx="4561114" cy="830997"/>
          </a:xfrm>
          <a:prstGeom prst="rect">
            <a:avLst/>
          </a:prstGeom>
          <a:solidFill>
            <a:schemeClr val="accent2"/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বই সংযোগ 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4312" y="5381558"/>
            <a:ext cx="7897091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.</a:t>
            </a: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এসো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পাঠ্য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বইয়ের</a:t>
            </a: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নং-পৃষ্টা দেখি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2915" y="1416506"/>
            <a:ext cx="2459884" cy="35828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795" y="498763"/>
            <a:ext cx="2814218" cy="60411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5702" y="498763"/>
            <a:ext cx="2814218" cy="604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7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40">
          <a:fgClr>
            <a:schemeClr val="accent6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204" y="5888182"/>
            <a:ext cx="6096000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সঠিক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উত্তরের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উপর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ঠিক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দাও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136" y="1640488"/>
            <a:ext cx="66900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১। 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১৯৫২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কোন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আন্দোলন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</a:t>
            </a: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27127" y="5888182"/>
            <a:ext cx="137160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ভূল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98728" y="5888182"/>
            <a:ext cx="1496290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সঠিক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204" y="2250706"/>
            <a:ext cx="37874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)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ভাষা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আন্দোলন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14695" y="2099848"/>
            <a:ext cx="2659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0148" y="2207452"/>
            <a:ext cx="2432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ছয়দফা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7060" y="2216698"/>
            <a:ext cx="2681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(খ) </a:t>
            </a:r>
            <a:r>
              <a:rPr lang="en-US" sz="4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9792" y="4244683"/>
            <a:ext cx="113251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মুজিব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নগর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সরকারের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প্রধানমন্ত্রী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ছিলেন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-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3770" y="3533494"/>
            <a:ext cx="3067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(ক) 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২৬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মার্চ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7169" y="3509484"/>
            <a:ext cx="3378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(খ) 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১৬ই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ডিসেম্বর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2982" y="3563597"/>
            <a:ext cx="2958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১০ই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82559" y="3446099"/>
            <a:ext cx="2745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(ঘ) 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২৫শে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</a:t>
            </a:r>
            <a:r>
              <a:rPr lang="en-US" sz="4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570" y="2885889"/>
            <a:ext cx="6152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মুজিব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নগর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সরকার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গঠিত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হয়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-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7375" y="4892288"/>
            <a:ext cx="2984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)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শেখ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হাসিনা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1274" y="4883745"/>
            <a:ext cx="3227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(খ)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কামরুজ্জামান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01198" y="4851768"/>
            <a:ext cx="3160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(ঘ)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তাজউদ্দিন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45573" y="4849503"/>
            <a:ext cx="2136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(গ) </a:t>
            </a:r>
            <a:r>
              <a:rPr lang="en-US" sz="4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91916" y="78069"/>
            <a:ext cx="3600450" cy="1200329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মূল্যায়ন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70" y="78069"/>
            <a:ext cx="1427015" cy="172459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2791" y="123533"/>
            <a:ext cx="1427015" cy="172459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23191" y="4822917"/>
            <a:ext cx="60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6106" y="3605621"/>
            <a:ext cx="60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1404" y="2177288"/>
            <a:ext cx="60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00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0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7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4" grpId="6" animBg="1"/>
      <p:bldP spid="4" grpId="7" animBg="1"/>
      <p:bldP spid="4" grpId="8" animBg="1"/>
      <p:bldP spid="5" grpId="0" animBg="1"/>
      <p:bldP spid="5" grpId="1" animBg="1"/>
      <p:bldP spid="5" grpId="2" animBg="1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40">
          <a:fgClr>
            <a:schemeClr val="accent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7930" y="190068"/>
            <a:ext cx="7601816" cy="132343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পরিকল্পিত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বাড়ীর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8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কাজ</a:t>
            </a: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5519310"/>
            <a:ext cx="11402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বাড়ী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থেকে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মুজিব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নগর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সরকারের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সফলতা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লিখে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আনবে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।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308" y="1113565"/>
            <a:ext cx="1835622" cy="44057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038" y="1113565"/>
            <a:ext cx="1835622" cy="44057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255" y="1787236"/>
            <a:ext cx="2743516" cy="36341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4429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AF86B0-0A9B-42DB-BFEE-C548806C9C05}"/>
              </a:ext>
            </a:extLst>
          </p:cNvPr>
          <p:cNvSpPr txBox="1"/>
          <p:nvPr/>
        </p:nvSpPr>
        <p:spPr>
          <a:xfrm>
            <a:off x="1436498" y="2382255"/>
            <a:ext cx="98017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</a:t>
            </a:r>
            <a:r>
              <a:rPr kumimoji="0" lang="as-IN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</a:t>
            </a:r>
            <a:r>
              <a:rPr kumimoji="0" lang="en-US" sz="13800" b="1" i="0" u="none" strike="noStrike" kern="1200" cap="none" spc="0" normalizeH="0" baseline="0" noProof="0" dirty="0" err="1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াই</a:t>
            </a: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3800" b="1" i="0" u="none" strike="noStrike" kern="1200" cap="none" spc="0" normalizeH="0" baseline="0" noProof="0" dirty="0" err="1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কে</a:t>
            </a: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13800" b="1" i="0" u="none" strike="noStrike" kern="1200" cap="none" spc="0" normalizeH="0" baseline="0" noProof="0" dirty="0" err="1" smtClean="0">
                <a:ln w="12700">
                  <a:solidFill>
                    <a:srgbClr val="83992A"/>
                  </a:solidFill>
                  <a:prstDash val="solid"/>
                </a:ln>
                <a:pattFill prst="pct50">
                  <a:fgClr>
                    <a:srgbClr val="83992A"/>
                  </a:fgClr>
                  <a:bgClr>
                    <a:srgbClr val="83992A">
                      <a:lumMod val="20000"/>
                      <a:lumOff val="80000"/>
                    </a:srgbClr>
                  </a:bgClr>
                </a:patt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ধন্যবাদ</a:t>
            </a:r>
            <a:endParaRPr kumimoji="0" lang="en-US" sz="13800" b="1" i="0" u="none" strike="noStrike" kern="1200" cap="none" spc="0" normalizeH="0" baseline="0" noProof="0" dirty="0">
              <a:ln w="12700">
                <a:solidFill>
                  <a:srgbClr val="83992A"/>
                </a:solidFill>
                <a:prstDash val="solid"/>
              </a:ln>
              <a:pattFill prst="pct50">
                <a:fgClr>
                  <a:srgbClr val="83992A"/>
                </a:fgClr>
                <a:bgClr>
                  <a:srgbClr val="83992A">
                    <a:lumMod val="20000"/>
                    <a:lumOff val="80000"/>
                  </a:srgbClr>
                </a:bgClr>
              </a:patt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93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mph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6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470</Words>
  <Application>Microsoft Office PowerPoint</Application>
  <PresentationFormat>Widescreen</PresentationFormat>
  <Paragraphs>78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Garamond</vt:lpstr>
      <vt:lpstr>NikoshBAN</vt:lpstr>
      <vt:lpstr>Trebuchet MS</vt:lpstr>
      <vt:lpstr>Wingdings</vt:lpstr>
      <vt:lpstr>Wingdings 3</vt:lpstr>
      <vt:lpstr>Office Theme</vt:lpstr>
      <vt:lpstr>Organic</vt:lpstr>
      <vt:lpstr>Wisp</vt:lpstr>
      <vt:lpstr>Facet</vt:lpstr>
      <vt:lpstr>1_Wisp</vt:lpstr>
      <vt:lpstr>1_Organic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ARIF</dc:creator>
  <cp:lastModifiedBy>ARIF</cp:lastModifiedBy>
  <cp:revision>85</cp:revision>
  <dcterms:created xsi:type="dcterms:W3CDTF">2019-09-21T12:39:02Z</dcterms:created>
  <dcterms:modified xsi:type="dcterms:W3CDTF">2019-09-25T05:33:31Z</dcterms:modified>
</cp:coreProperties>
</file>